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1" r:id="rId2"/>
    <p:sldMasterId id="2147483673" r:id="rId3"/>
    <p:sldMasterId id="2147483685" r:id="rId4"/>
    <p:sldMasterId id="2147483701" r:id="rId5"/>
    <p:sldMasterId id="2147483713" r:id="rId6"/>
  </p:sldMasterIdLst>
  <p:notesMasterIdLst>
    <p:notesMasterId r:id="rId32"/>
  </p:notesMasterIdLst>
  <p:sldIdLst>
    <p:sldId id="256" r:id="rId7"/>
    <p:sldId id="257" r:id="rId8"/>
    <p:sldId id="319" r:id="rId9"/>
    <p:sldId id="259" r:id="rId10"/>
    <p:sldId id="320" r:id="rId11"/>
    <p:sldId id="270" r:id="rId12"/>
    <p:sldId id="269" r:id="rId13"/>
    <p:sldId id="273" r:id="rId14"/>
    <p:sldId id="328" r:id="rId15"/>
    <p:sldId id="321" r:id="rId16"/>
    <p:sldId id="322" r:id="rId17"/>
    <p:sldId id="323" r:id="rId18"/>
    <p:sldId id="324" r:id="rId19"/>
    <p:sldId id="325" r:id="rId20"/>
    <p:sldId id="326" r:id="rId21"/>
    <p:sldId id="327" r:id="rId22"/>
    <p:sldId id="261" r:id="rId23"/>
    <p:sldId id="268" r:id="rId24"/>
    <p:sldId id="271" r:id="rId25"/>
    <p:sldId id="272" r:id="rId26"/>
    <p:sldId id="281" r:id="rId27"/>
    <p:sldId id="329" r:id="rId28"/>
    <p:sldId id="284" r:id="rId29"/>
    <p:sldId id="330" r:id="rId30"/>
    <p:sldId id="331" r:id="rId31"/>
  </p:sldIdLst>
  <p:sldSz cx="12192000" cy="6858000"/>
  <p:notesSz cx="6858000" cy="9144000"/>
  <p:embeddedFontLst>
    <p:embeddedFont>
      <p:font typeface="Bubblegum Sans" panose="02000506000000020004" pitchFamily="2" charset="0"/>
      <p:regular r:id="rId33"/>
    </p:embeddedFont>
    <p:embeddedFont>
      <p:font typeface="Tahoma" panose="020B0604030504040204" pitchFamily="34" charset="0"/>
      <p:regular r:id="rId34"/>
      <p:bold r:id="rId35"/>
    </p:embeddedFont>
    <p:embeddedFont>
      <p:font typeface="UTM Avo" panose="02040603050506020204" pitchFamily="18"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F1eoKn1/DWUVyqwlDt6VU43Lc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0771"/>
  </p:normalViewPr>
  <p:slideViewPr>
    <p:cSldViewPr snapToGrid="0">
      <p:cViewPr varScale="1">
        <p:scale>
          <a:sx n="103" d="100"/>
          <a:sy n="103" d="100"/>
        </p:scale>
        <p:origin x="31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3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2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11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9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065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5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a10bb52e55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a10bb52e5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a10bb52e55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a10bb52e55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6893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a10bb52e55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a10bb52e5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282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ga10bb52e55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0" name="Google Shape;2540;ga10bb52e55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9082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10bb52e55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10bb52e55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5014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https://www.youtube.com/@hoc1biet10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4C9BC2-C9DC-46E9-89FE-D9A19A127D38}" type="slidenum">
              <a:rPr kumimoji="0" lang="en-US" sz="1200" b="0" i="0" u="none" strike="noStrike" kern="1200" cap="none" spc="0" normalizeH="0" baseline="0" noProof="0" smtClean="0">
                <a:ln>
                  <a:noFill/>
                </a:ln>
                <a:solidFill>
                  <a:prstClr val="black"/>
                </a:solidFill>
                <a:effectLst/>
                <a:uLnTx/>
                <a:uFillTx/>
                <a:latin typeface="UTM Avo" panose="020406030505060202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93074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AC589BD1-7B02-404A-570E-2A2DF82D200D}"/>
            </a:ext>
          </a:extLst>
        </p:cNvPr>
        <p:cNvGrpSpPr/>
        <p:nvPr/>
      </p:nvGrpSpPr>
      <p:grpSpPr>
        <a:xfrm>
          <a:off x="0" y="0"/>
          <a:ext cx="0" cy="0"/>
          <a:chOff x="0" y="0"/>
          <a:chExt cx="0" cy="0"/>
        </a:xfrm>
      </p:grpSpPr>
      <p:sp>
        <p:nvSpPr>
          <p:cNvPr id="127" name="Google Shape;127;p12:notes">
            <a:extLst>
              <a:ext uri="{FF2B5EF4-FFF2-40B4-BE49-F238E27FC236}">
                <a16:creationId xmlns:a16="http://schemas.microsoft.com/office/drawing/2014/main" id="{F5BFC1D9-6D1A-868F-BE5B-06AE9D32CA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a:extLst>
              <a:ext uri="{FF2B5EF4-FFF2-40B4-BE49-F238E27FC236}">
                <a16:creationId xmlns:a16="http://schemas.microsoft.com/office/drawing/2014/main" id="{23188737-B2B2-46D3-1262-281F12AE9A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4861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9f4da7751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9f4da7751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388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7" name="Google Shape;9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a10bb52e55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a10bb52e55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965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ô </a:t>
            </a:r>
            <a:r>
              <a:rPr lang="en-US" baseline="0" dirty="0" err="1"/>
              <a:t>số</a:t>
            </a:r>
            <a:r>
              <a:rPr lang="en-US" baseline="0" dirty="0"/>
              <a:t> 1-9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a:t>Sau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PLAY </a:t>
            </a:r>
            <a:r>
              <a:rPr lang="en-US" baseline="0" dirty="0" err="1"/>
              <a:t>để</a:t>
            </a:r>
            <a:r>
              <a:rPr lang="en-US" baseline="0" dirty="0"/>
              <a:t> </a:t>
            </a:r>
            <a:r>
              <a:rPr lang="en-US" baseline="0" dirty="0" err="1"/>
              <a:t>xoay</a:t>
            </a:r>
            <a:r>
              <a:rPr lang="en-US" baseline="0" dirty="0"/>
              <a:t> </a:t>
            </a:r>
            <a:r>
              <a:rPr lang="en-US" baseline="0" dirty="0" err="1"/>
              <a:t>lấy</a:t>
            </a:r>
            <a:r>
              <a:rPr lang="en-US" baseline="0" dirty="0"/>
              <a:t> </a:t>
            </a:r>
            <a:r>
              <a:rPr lang="en-US" baseline="0" dirty="0" err="1"/>
              <a:t>điểm</a:t>
            </a:r>
            <a:r>
              <a:rPr lang="en-US" baseline="0" dirty="0"/>
              <a:t>, click </a:t>
            </a:r>
            <a:r>
              <a:rPr lang="en-US" baseline="0" dirty="0" err="1"/>
              <a:t>vào</a:t>
            </a:r>
            <a:r>
              <a:rPr lang="en-US" baseline="0" dirty="0"/>
              <a:t> STOP </a:t>
            </a:r>
            <a:r>
              <a:rPr lang="en-US" baseline="0" dirty="0" err="1"/>
              <a:t>để</a:t>
            </a:r>
            <a:r>
              <a:rPr lang="en-US" baseline="0" dirty="0"/>
              <a:t> </a:t>
            </a:r>
            <a:r>
              <a:rPr lang="en-US" baseline="0" dirty="0" err="1"/>
              <a:t>dừng</a:t>
            </a:r>
            <a:r>
              <a:rPr lang="en-US" baseline="0" dirty="0"/>
              <a:t> </a:t>
            </a:r>
            <a:r>
              <a:rPr lang="en-US" baseline="0" dirty="0" err="1"/>
              <a:t>lại</a:t>
            </a:r>
            <a:r>
              <a:rPr lang="en-US" baseline="0" dirty="0"/>
              <a:t> </a:t>
            </a:r>
            <a:r>
              <a:rPr lang="en-US" baseline="0" dirty="0" err="1"/>
              <a:t>lấy</a:t>
            </a:r>
            <a:r>
              <a:rPr lang="en-US" baseline="0" dirty="0"/>
              <a:t> </a:t>
            </a:r>
            <a:r>
              <a:rPr lang="en-US" baseline="0" dirty="0" err="1"/>
              <a:t>kết</a:t>
            </a:r>
            <a:r>
              <a:rPr lang="en-US" baseline="0" dirty="0"/>
              <a:t> </a:t>
            </a:r>
            <a:r>
              <a:rPr lang="en-US" baseline="0" dirty="0" err="1"/>
              <a:t>quả</a:t>
            </a:r>
            <a:r>
              <a:rPr lang="en-US" baseline="0" dirty="0"/>
              <a:t>.</a:t>
            </a:r>
          </a:p>
          <a:p>
            <a:r>
              <a:rPr lang="en-US" baseline="0" dirty="0"/>
              <a:t>Sau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ấn</a:t>
            </a:r>
            <a:r>
              <a:rPr lang="en-US" baseline="0" dirty="0"/>
              <a:t> </a:t>
            </a:r>
            <a:r>
              <a:rPr lang="en-US" baseline="0" dirty="0" err="1"/>
              <a:t>vào</a:t>
            </a:r>
            <a:r>
              <a:rPr lang="en-US" baseline="0" dirty="0"/>
              <a:t> </a:t>
            </a:r>
            <a:r>
              <a:rPr lang="en-US" baseline="0" dirty="0" err="1"/>
              <a:t>chữ</a:t>
            </a:r>
            <a:r>
              <a:rPr lang="en-US" baseline="0" dirty="0"/>
              <a:t> “Hoàn </a:t>
            </a:r>
            <a:r>
              <a:rPr lang="en-US" baseline="0" dirty="0" err="1"/>
              <a:t>thành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Sau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a:p>
            <a:r>
              <a:rPr lang="en-US" baseline="0" dirty="0" err="1"/>
              <a:t>Chú</a:t>
            </a:r>
            <a:r>
              <a:rPr lang="en-US" baseline="0" dirty="0"/>
              <a:t> ý </a:t>
            </a:r>
            <a:r>
              <a:rPr lang="en-US" baseline="0" dirty="0" err="1"/>
              <a:t>ấn</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xanh</a:t>
            </a:r>
            <a:r>
              <a:rPr lang="en-US" baseline="0" dirty="0"/>
              <a:t> </a:t>
            </a:r>
            <a:r>
              <a:rPr lang="en-US" baseline="0" dirty="0" err="1"/>
              <a:t>chứ</a:t>
            </a:r>
            <a:r>
              <a:rPr lang="en-US" baseline="0" dirty="0"/>
              <a:t> </a:t>
            </a:r>
            <a:r>
              <a:rPr lang="en-US" baseline="0" dirty="0" err="1"/>
              <a:t>kp</a:t>
            </a:r>
            <a:r>
              <a:rPr lang="en-US" baseline="0" dirty="0"/>
              <a:t> </a:t>
            </a:r>
            <a:r>
              <a:rPr lang="en-US" baseline="0" dirty="0" err="1"/>
              <a:t>chữ</a:t>
            </a:r>
            <a:r>
              <a:rPr lang="en-US" baseline="0" dirty="0"/>
              <a:t> </a:t>
            </a:r>
            <a:r>
              <a:rPr lang="en-US" baseline="0" dirty="0" err="1"/>
              <a:t>về</a:t>
            </a:r>
            <a:r>
              <a:rPr lang="en-US" baseline="0" dirty="0"/>
              <a:t> quay </a:t>
            </a:r>
            <a:r>
              <a:rPr lang="en-US" baseline="0" dirty="0" err="1"/>
              <a:t>vòng</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7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62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30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35" name="Google Shape;35;p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796417" y="4636333"/>
            <a:ext cx="3690400" cy="11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6705151" y="4636333"/>
            <a:ext cx="36904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796417"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39" name="Google Shape;39;p5"/>
          <p:cNvSpPr txBox="1">
            <a:spLocks noGrp="1"/>
          </p:cNvSpPr>
          <p:nvPr>
            <p:ph type="subTitle" idx="4"/>
          </p:nvPr>
        </p:nvSpPr>
        <p:spPr>
          <a:xfrm>
            <a:off x="6705151"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4231450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14" name="Google Shape;114;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1126000"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4652616"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1126000"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8" name="Google Shape;118;p18"/>
          <p:cNvSpPr txBox="1">
            <a:spLocks noGrp="1"/>
          </p:cNvSpPr>
          <p:nvPr>
            <p:ph type="subTitle" idx="4"/>
          </p:nvPr>
        </p:nvSpPr>
        <p:spPr>
          <a:xfrm>
            <a:off x="46526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9" name="Google Shape;119;p18"/>
          <p:cNvSpPr txBox="1">
            <a:spLocks noGrp="1"/>
          </p:cNvSpPr>
          <p:nvPr>
            <p:ph type="subTitle" idx="5"/>
          </p:nvPr>
        </p:nvSpPr>
        <p:spPr>
          <a:xfrm>
            <a:off x="8179167"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81792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1" name="Google Shape;121;p18"/>
          <p:cNvSpPr txBox="1">
            <a:spLocks noGrp="1"/>
          </p:cNvSpPr>
          <p:nvPr>
            <p:ph type="subTitle" idx="7"/>
          </p:nvPr>
        </p:nvSpPr>
        <p:spPr>
          <a:xfrm>
            <a:off x="1126000"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4652616"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1126000"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4" name="Google Shape;124;p18"/>
          <p:cNvSpPr txBox="1">
            <a:spLocks noGrp="1"/>
          </p:cNvSpPr>
          <p:nvPr>
            <p:ph type="subTitle" idx="13"/>
          </p:nvPr>
        </p:nvSpPr>
        <p:spPr>
          <a:xfrm>
            <a:off x="46526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5" name="Google Shape;125;p18"/>
          <p:cNvSpPr txBox="1">
            <a:spLocks noGrp="1"/>
          </p:cNvSpPr>
          <p:nvPr>
            <p:ph type="subTitle" idx="14"/>
          </p:nvPr>
        </p:nvSpPr>
        <p:spPr>
          <a:xfrm>
            <a:off x="8179167"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81792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74990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05" name="Google Shape;10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882384" y="3459817"/>
            <a:ext cx="2672000" cy="8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7637633" y="4909033"/>
            <a:ext cx="2750400" cy="11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882384" y="2902317"/>
            <a:ext cx="2672000" cy="62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09" name="Google Shape;109;p17"/>
          <p:cNvSpPr txBox="1">
            <a:spLocks noGrp="1"/>
          </p:cNvSpPr>
          <p:nvPr>
            <p:ph type="subTitle" idx="4"/>
          </p:nvPr>
        </p:nvSpPr>
        <p:spPr>
          <a:xfrm>
            <a:off x="7637633" y="4351533"/>
            <a:ext cx="27504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0" name="Google Shape;110;p17"/>
          <p:cNvSpPr txBox="1">
            <a:spLocks noGrp="1"/>
          </p:cNvSpPr>
          <p:nvPr>
            <p:ph type="title" idx="5" hasCustomPrompt="1"/>
          </p:nvPr>
        </p:nvSpPr>
        <p:spPr>
          <a:xfrm>
            <a:off x="1229184" y="1890317"/>
            <a:ext cx="3325200" cy="10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title" idx="6" hasCustomPrompt="1"/>
          </p:nvPr>
        </p:nvSpPr>
        <p:spPr>
          <a:xfrm>
            <a:off x="7637617" y="3339533"/>
            <a:ext cx="33252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48414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89" name="Google Shape;8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4827215" y="5017467"/>
            <a:ext cx="3114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4827200" y="4345833"/>
            <a:ext cx="3114000" cy="6268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rtl="0">
              <a:spcBef>
                <a:spcPts val="0"/>
              </a:spcBef>
              <a:spcAft>
                <a:spcPts val="0"/>
              </a:spcAft>
              <a:buSzPts val="2300"/>
              <a:buFont typeface="Bubblegum Sans"/>
              <a:buNone/>
              <a:defRPr sz="3067">
                <a:latin typeface="Bubblegum Sans"/>
                <a:ea typeface="Bubblegum Sans"/>
                <a:cs typeface="Bubblegum Sans"/>
                <a:sym typeface="Bubblegum Sans"/>
              </a:defRPr>
            </a:lvl2pPr>
            <a:lvl3pPr lvl="2" rtl="0">
              <a:spcBef>
                <a:spcPts val="0"/>
              </a:spcBef>
              <a:spcAft>
                <a:spcPts val="0"/>
              </a:spcAft>
              <a:buSzPts val="2300"/>
              <a:buFont typeface="Bubblegum Sans"/>
              <a:buNone/>
              <a:defRPr sz="3067">
                <a:latin typeface="Bubblegum Sans"/>
                <a:ea typeface="Bubblegum Sans"/>
                <a:cs typeface="Bubblegum Sans"/>
                <a:sym typeface="Bubblegum Sans"/>
              </a:defRPr>
            </a:lvl3pPr>
            <a:lvl4pPr lvl="3" rtl="0">
              <a:spcBef>
                <a:spcPts val="0"/>
              </a:spcBef>
              <a:spcAft>
                <a:spcPts val="0"/>
              </a:spcAft>
              <a:buSzPts val="2300"/>
              <a:buFont typeface="Bubblegum Sans"/>
              <a:buNone/>
              <a:defRPr sz="3067">
                <a:latin typeface="Bubblegum Sans"/>
                <a:ea typeface="Bubblegum Sans"/>
                <a:cs typeface="Bubblegum Sans"/>
                <a:sym typeface="Bubblegum Sans"/>
              </a:defRPr>
            </a:lvl4pPr>
            <a:lvl5pPr lvl="4" rtl="0">
              <a:spcBef>
                <a:spcPts val="0"/>
              </a:spcBef>
              <a:spcAft>
                <a:spcPts val="0"/>
              </a:spcAft>
              <a:buSzPts val="2300"/>
              <a:buFont typeface="Bubblegum Sans"/>
              <a:buNone/>
              <a:defRPr sz="3067">
                <a:latin typeface="Bubblegum Sans"/>
                <a:ea typeface="Bubblegum Sans"/>
                <a:cs typeface="Bubblegum Sans"/>
                <a:sym typeface="Bubblegum Sans"/>
              </a:defRPr>
            </a:lvl5pPr>
            <a:lvl6pPr lvl="5" rtl="0">
              <a:spcBef>
                <a:spcPts val="0"/>
              </a:spcBef>
              <a:spcAft>
                <a:spcPts val="0"/>
              </a:spcAft>
              <a:buSzPts val="2300"/>
              <a:buFont typeface="Bubblegum Sans"/>
              <a:buNone/>
              <a:defRPr sz="3067">
                <a:latin typeface="Bubblegum Sans"/>
                <a:ea typeface="Bubblegum Sans"/>
                <a:cs typeface="Bubblegum Sans"/>
                <a:sym typeface="Bubblegum Sans"/>
              </a:defRPr>
            </a:lvl6pPr>
            <a:lvl7pPr lvl="6" rtl="0">
              <a:spcBef>
                <a:spcPts val="0"/>
              </a:spcBef>
              <a:spcAft>
                <a:spcPts val="0"/>
              </a:spcAft>
              <a:buSzPts val="2300"/>
              <a:buFont typeface="Bubblegum Sans"/>
              <a:buNone/>
              <a:defRPr sz="3067">
                <a:latin typeface="Bubblegum Sans"/>
                <a:ea typeface="Bubblegum Sans"/>
                <a:cs typeface="Bubblegum Sans"/>
                <a:sym typeface="Bubblegum Sans"/>
              </a:defRPr>
            </a:lvl7pPr>
            <a:lvl8pPr lvl="7" rtl="0">
              <a:spcBef>
                <a:spcPts val="0"/>
              </a:spcBef>
              <a:spcAft>
                <a:spcPts val="0"/>
              </a:spcAft>
              <a:buSzPts val="2300"/>
              <a:buFont typeface="Bubblegum Sans"/>
              <a:buNone/>
              <a:defRPr sz="3067">
                <a:latin typeface="Bubblegum Sans"/>
                <a:ea typeface="Bubblegum Sans"/>
                <a:cs typeface="Bubblegum Sans"/>
                <a:sym typeface="Bubblegum Sans"/>
              </a:defRPr>
            </a:lvl8pPr>
            <a:lvl9pPr lvl="8"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92" name="Google Shape;92;p15"/>
          <p:cNvSpPr txBox="1">
            <a:spLocks noGrp="1"/>
          </p:cNvSpPr>
          <p:nvPr>
            <p:ph type="subTitle" idx="3"/>
          </p:nvPr>
        </p:nvSpPr>
        <p:spPr>
          <a:xfrm>
            <a:off x="4250803" y="2899800"/>
            <a:ext cx="3114000" cy="81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4250800" y="2228167"/>
            <a:ext cx="3114000" cy="6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328054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25700" y="1737779"/>
            <a:ext cx="12243400" cy="5120223"/>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grpSp>
      <p:sp>
        <p:nvSpPr>
          <p:cNvPr id="150" name="Google Shape;150;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6085867" y="2570867"/>
            <a:ext cx="5146000" cy="35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64752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07996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234613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40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7778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lvl1pPr>
              <a:defRPr/>
            </a:lvl1pPr>
          </a:lstStyle>
          <a:p>
            <a:endParaRPr lang="en-US" dirty="0"/>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755535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lvl1pPr>
              <a:defRPr/>
            </a:lvl1pPr>
          </a:lstStyle>
          <a:p>
            <a:endParaRPr lang="en-US" dirty="0"/>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656921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765649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107101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907186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08296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lvl1pPr>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89794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8559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1927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17495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5112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58681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1668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9542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5499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19104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81289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72288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9594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148404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94020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57946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51319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287442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79084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2103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86761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76771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998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F0F8-FDAF-CD05-8CB8-53A13391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963212-7B3F-F9B3-50CB-BE41745E5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57CE4-2362-65FB-7BB5-FBA0B463325E}"/>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C0B18BEC-E65D-C58A-282E-164FA25C8873}"/>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E7D889B9-942F-7FCA-6E43-F81B2F34E96B}"/>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3482787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1BF3-57F1-21BC-8AB4-7096EB806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5EA6-00FE-189D-A6A2-DA005E7E14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43E4-9470-95FB-C57F-3E01C79916B8}"/>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D5E078FC-61A4-1480-3449-42671351CAC5}"/>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29D757D9-7F5D-D1CA-7761-5A13A8574682}"/>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4013102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06C6E-6C2E-51AA-AFE8-D976DC2B6A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7D4075-66F1-B93B-9336-E0D7C1AD8F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C0DF4-EE4A-A5F6-0D78-763EE25410DB}"/>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B72C687E-9A0F-68CA-2674-DE41E22EB52A}"/>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1DED94E5-9EE3-42CE-E708-70A24BF6D8AB}"/>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2350305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E39D-AD05-D9E3-ACF1-085EE9676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8273A-2420-B3E1-9E42-9A13B1468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8ECE24-FA8F-587A-9B58-E7F69E435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9F670D-C151-81BE-7D91-F7D80E8B75CD}"/>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6" name="Footer Placeholder 5">
            <a:extLst>
              <a:ext uri="{FF2B5EF4-FFF2-40B4-BE49-F238E27FC236}">
                <a16:creationId xmlns:a16="http://schemas.microsoft.com/office/drawing/2014/main" id="{86179E4E-04CC-E9AB-A6E4-0EABA139D39A}"/>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C5A05289-E8C5-03C4-A127-CC4DEAE43B8E}"/>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1067926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4146-313F-CFA0-1806-EFC97A9CAC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D18E4-3711-2E71-FCCE-6D31F2AE8A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334387-4406-F381-80E8-CDB3D6B58B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C03B1-FCB1-E07C-BF5D-088987459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A40BCE-98BF-7430-9762-EBE08EE96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369BCF-0B28-70D1-B470-2E89C3D7126A}"/>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8" name="Footer Placeholder 7">
            <a:extLst>
              <a:ext uri="{FF2B5EF4-FFF2-40B4-BE49-F238E27FC236}">
                <a16:creationId xmlns:a16="http://schemas.microsoft.com/office/drawing/2014/main" id="{40B2AD1A-6BBE-8E53-8A92-42F4FE5A7543}"/>
              </a:ext>
            </a:extLst>
          </p:cNvPr>
          <p:cNvSpPr>
            <a:spLocks noGrp="1"/>
          </p:cNvSpPr>
          <p:nvPr>
            <p:ph type="ftr" sz="quarter" idx="11"/>
          </p:nvPr>
        </p:nvSpPr>
        <p:spPr/>
        <p:txBody>
          <a:bodyPr/>
          <a:lstStyle>
            <a:lvl1pPr>
              <a:defRPr/>
            </a:lvl1pPr>
          </a:lstStyle>
          <a:p>
            <a:endParaRPr lang="en-US" dirty="0"/>
          </a:p>
        </p:txBody>
      </p:sp>
      <p:sp>
        <p:nvSpPr>
          <p:cNvPr id="9" name="Slide Number Placeholder 8">
            <a:extLst>
              <a:ext uri="{FF2B5EF4-FFF2-40B4-BE49-F238E27FC236}">
                <a16:creationId xmlns:a16="http://schemas.microsoft.com/office/drawing/2014/main" id="{0D333F1F-4B57-7470-669C-4C72BE1EC884}"/>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2397120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E35D-1334-7507-9CFB-20750AA8A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D0DCEE-09A7-2A09-29E4-ED38984063B3}"/>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4" name="Footer Placeholder 3">
            <a:extLst>
              <a:ext uri="{FF2B5EF4-FFF2-40B4-BE49-F238E27FC236}">
                <a16:creationId xmlns:a16="http://schemas.microsoft.com/office/drawing/2014/main" id="{119A3EB9-979E-201D-5EBA-ABE8A3174315}"/>
              </a:ext>
            </a:extLst>
          </p:cNvPr>
          <p:cNvSpPr>
            <a:spLocks noGrp="1"/>
          </p:cNvSpPr>
          <p:nvPr>
            <p:ph type="ftr" sz="quarter" idx="11"/>
          </p:nvPr>
        </p:nvSpPr>
        <p:spPr/>
        <p:txBody>
          <a:bodyPr/>
          <a:lstStyle>
            <a:lvl1pPr>
              <a:defRPr/>
            </a:lvl1pPr>
          </a:lstStyle>
          <a:p>
            <a:endParaRPr lang="en-US" dirty="0"/>
          </a:p>
        </p:txBody>
      </p:sp>
      <p:sp>
        <p:nvSpPr>
          <p:cNvPr id="5" name="Slide Number Placeholder 4">
            <a:extLst>
              <a:ext uri="{FF2B5EF4-FFF2-40B4-BE49-F238E27FC236}">
                <a16:creationId xmlns:a16="http://schemas.microsoft.com/office/drawing/2014/main" id="{F9CDDC01-FF54-F1BF-D6F5-BE0F3C84E47C}"/>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2771130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2C3F72-A9C3-9620-4F36-D2192953B018}"/>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3" name="Footer Placeholder 2">
            <a:extLst>
              <a:ext uri="{FF2B5EF4-FFF2-40B4-BE49-F238E27FC236}">
                <a16:creationId xmlns:a16="http://schemas.microsoft.com/office/drawing/2014/main" id="{D6AA531F-274F-EDB9-C976-2C6B95465322}"/>
              </a:ext>
            </a:extLst>
          </p:cNvPr>
          <p:cNvSpPr>
            <a:spLocks noGrp="1"/>
          </p:cNvSpPr>
          <p:nvPr>
            <p:ph type="ftr" sz="quarter"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7C8C9475-EE37-2FC5-8F24-8385DE167C49}"/>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custDataLst>
      <p:tags r:id="rId1"/>
    </p:custDataLst>
    <p:extLst>
      <p:ext uri="{BB962C8B-B14F-4D97-AF65-F5344CB8AC3E}">
        <p14:creationId xmlns:p14="http://schemas.microsoft.com/office/powerpoint/2010/main" val="1482505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A974-C381-1251-EA3D-2805A64B6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5C28F7-7ACF-FAC9-C324-8EF2D0694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CAF5B-2BD0-0230-A83B-AF490C6F45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284FB7-C497-90EC-AB03-C88E2F3E8147}"/>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6" name="Footer Placeholder 5">
            <a:extLst>
              <a:ext uri="{FF2B5EF4-FFF2-40B4-BE49-F238E27FC236}">
                <a16:creationId xmlns:a16="http://schemas.microsoft.com/office/drawing/2014/main" id="{C482BB8F-9F97-310E-E200-713B453C3C7E}"/>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36013373-2D55-AED3-D773-DF93B5CFEE47}"/>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3618317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8DAE-D94C-AF5F-2FF5-71866D14A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1DD39B-196C-54B0-3FB9-768E177AAF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2A17E-3282-F500-A08B-0497AF3D0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A3C32-F4FC-E9F9-7502-FF0711CE60CE}"/>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6" name="Footer Placeholder 5">
            <a:extLst>
              <a:ext uri="{FF2B5EF4-FFF2-40B4-BE49-F238E27FC236}">
                <a16:creationId xmlns:a16="http://schemas.microsoft.com/office/drawing/2014/main" id="{593DF649-38F5-9807-D64E-F1BE5CA4C64C}"/>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8745B632-EDCE-D463-4E51-68C25C85D079}"/>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10048541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EA2E-FCE0-11AD-7AAD-9603806A34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BA6E-30C9-FF67-4197-A4E8BE4DE5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D9540-580F-C6CD-A393-75F4A19EF6E6}"/>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0DCD53C5-A5B7-50BD-5B1F-5DB0BF5A65E4}"/>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E2FBE3B2-A15F-F793-1F8D-5F29336C8256}"/>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94463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00913-5D8E-FFE7-D299-593BCA09A5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734522-6381-8281-A20A-123CF2652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AFF1-C43B-2809-2E8F-4CED7DD37BB9}"/>
              </a:ext>
            </a:extLst>
          </p:cNvPr>
          <p:cNvSpPr>
            <a:spLocks noGrp="1"/>
          </p:cNvSpPr>
          <p:nvPr>
            <p:ph type="dt" sz="half" idx="10"/>
          </p:nvPr>
        </p:nvSpPr>
        <p:spPr/>
        <p:txBody>
          <a:bodyPr/>
          <a:lstStyle>
            <a:lvl1pPr>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4D5D5490-1AB9-E7A1-A5B3-84790423BA16}"/>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F41C150A-4599-4DED-BFF5-71428221FA86}"/>
              </a:ext>
            </a:extLst>
          </p:cNvPr>
          <p:cNvSpPr>
            <a:spLocks noGrp="1"/>
          </p:cNvSpPr>
          <p:nvPr>
            <p:ph type="sldNum" sz="quarter" idx="12"/>
          </p:nvPr>
        </p:nvSpPr>
        <p:spPr/>
        <p:txBody>
          <a:bodyPr/>
          <a:lstStyle>
            <a:lvl1pPr>
              <a:defRPr/>
            </a:lvl1pPr>
          </a:lstStyle>
          <a:p>
            <a:fld id="{8C6AD6B3-DA19-48F8-B249-EB44A4ABA232}" type="slidenum">
              <a:rPr lang="en-US" smtClean="0"/>
              <a:pPr/>
              <a:t>‹#›</a:t>
            </a:fld>
            <a:endParaRPr lang="en-US" dirty="0"/>
          </a:p>
        </p:txBody>
      </p:sp>
    </p:spTree>
    <p:extLst>
      <p:ext uri="{BB962C8B-B14F-4D97-AF65-F5344CB8AC3E}">
        <p14:creationId xmlns:p14="http://schemas.microsoft.com/office/powerpoint/2010/main" val="3407067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02602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45902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18990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34677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88974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733230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477482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24428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8681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96520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7326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ags" Target="../tags/tag1.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0D838988-15A6-4647-86D7-062E8698D868}" type="datetimeFigureOut">
              <a:rPr lang="en-US" smtClean="0"/>
              <a:pPr/>
              <a:t>18/12/2024</a:t>
            </a:fld>
            <a:endParaRPr lang="en-US" dirty="0"/>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01293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708431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18/12/2024</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198481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D0527-997C-14A9-BFF0-408166306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36630-6411-2164-2EB2-3C4D34ACE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ED3C4-270B-A2E3-2F77-010112A65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C1EDCC34-66BF-4147-AE1C-B6130A559FC2}" type="datetimeFigureOut">
              <a:rPr lang="en-US" smtClean="0"/>
              <a:pPr/>
              <a:t>18/12/2024</a:t>
            </a:fld>
            <a:endParaRPr lang="en-US" dirty="0"/>
          </a:p>
        </p:txBody>
      </p:sp>
      <p:sp>
        <p:nvSpPr>
          <p:cNvPr id="5" name="Footer Placeholder 4">
            <a:extLst>
              <a:ext uri="{FF2B5EF4-FFF2-40B4-BE49-F238E27FC236}">
                <a16:creationId xmlns:a16="http://schemas.microsoft.com/office/drawing/2014/main" id="{A1E61155-52BE-40F5-7DF2-FD0D3F360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p>
        </p:txBody>
      </p:sp>
      <p:sp>
        <p:nvSpPr>
          <p:cNvPr id="6" name="Slide Number Placeholder 5">
            <a:extLst>
              <a:ext uri="{FF2B5EF4-FFF2-40B4-BE49-F238E27FC236}">
                <a16:creationId xmlns:a16="http://schemas.microsoft.com/office/drawing/2014/main" id="{C2B82322-FC2B-705E-9D15-85325C19B2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8C6AD6B3-DA19-48F8-B249-EB44A4ABA232}" type="slidenum">
              <a:rPr lang="en-US" smtClean="0"/>
              <a:pPr/>
              <a:t>‹#›</a:t>
            </a:fld>
            <a:endParaRPr lang="en-US" dirty="0"/>
          </a:p>
        </p:txBody>
      </p:sp>
    </p:spTree>
    <p:custDataLst>
      <p:tags r:id="rId13"/>
    </p:custDataLst>
    <p:extLst>
      <p:ext uri="{BB962C8B-B14F-4D97-AF65-F5344CB8AC3E}">
        <p14:creationId xmlns:p14="http://schemas.microsoft.com/office/powerpoint/2010/main" val="9742179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5542748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29.png"/><Relationship Id="rId4" Type="http://schemas.microsoft.com/office/2007/relationships/hdphoto" Target="../media/hdphoto4.wdp"/><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4.wdp"/><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2.png"/><Relationship Id="rId4" Type="http://schemas.microsoft.com/office/2007/relationships/hdphoto" Target="../media/hdphoto4.wdp"/><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3.png"/><Relationship Id="rId4" Type="http://schemas.microsoft.com/office/2007/relationships/hdphoto" Target="../media/hdphoto4.wdp"/><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4.png"/><Relationship Id="rId4" Type="http://schemas.microsoft.com/office/2007/relationships/hdphoto" Target="../media/hdphoto4.wdp"/><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35.png"/><Relationship Id="rId4" Type="http://schemas.microsoft.com/office/2007/relationships/hdphoto" Target="../media/hdphoto4.wdp"/><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2/1/16/6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2/1/16/6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22.xml"/><Relationship Id="rId1" Type="http://schemas.openxmlformats.org/officeDocument/2006/relationships/slideLayout" Target="../slideLayouts/slideLayout56.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hyperlink" Target="https://hoc10.vn/doc-sach/tu-nhien-va-xa-hoi-2/1/16/6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7.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image" Target="../media/image19.png"/><Relationship Id="rId3" Type="http://schemas.openxmlformats.org/officeDocument/2006/relationships/slideLayout" Target="../slideLayouts/slideLayout29.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23.gif"/><Relationship Id="rId2" Type="http://schemas.openxmlformats.org/officeDocument/2006/relationships/audio" Target="../media/media2.wav"/><Relationship Id="rId16" Type="http://schemas.openxmlformats.org/officeDocument/2006/relationships/image" Target="../media/image22.gif"/><Relationship Id="rId20" Type="http://schemas.openxmlformats.org/officeDocument/2006/relationships/slide" Target="slide17.xml"/><Relationship Id="rId1" Type="http://schemas.microsoft.com/office/2007/relationships/media" Target="../media/media2.wav"/><Relationship Id="rId6" Type="http://schemas.openxmlformats.org/officeDocument/2006/relationships/image" Target="../media/image21.png"/><Relationship Id="rId11" Type="http://schemas.openxmlformats.org/officeDocument/2006/relationships/slide" Target="slide12.xml"/><Relationship Id="rId5" Type="http://schemas.openxmlformats.org/officeDocument/2006/relationships/image" Target="../media/image20.png"/><Relationship Id="rId15" Type="http://schemas.openxmlformats.org/officeDocument/2006/relationships/slide" Target="slide16.xml"/><Relationship Id="rId10" Type="http://schemas.openxmlformats.org/officeDocument/2006/relationships/slide" Target="slide11.xml"/><Relationship Id="rId19" Type="http://schemas.openxmlformats.org/officeDocument/2006/relationships/image" Target="../media/image18.jpeg"/><Relationship Id="rId4" Type="http://schemas.openxmlformats.org/officeDocument/2006/relationships/notesSlide" Target="../notesSlides/notesSlide6.xml"/><Relationship Id="rId9" Type="http://schemas.openxmlformats.org/officeDocument/2006/relationships/slide" Target="slide10.xml"/><Relationship Id="rId14" Type="http://schemas.openxmlformats.org/officeDocument/2006/relationships/slide" Target="slide15.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microsoft.com/office/2007/relationships/hdphoto" Target="../media/hdphoto3.wdp"/><Relationship Id="rId11" Type="http://schemas.openxmlformats.org/officeDocument/2006/relationships/slide" Target="slide7.xml"/><Relationship Id="rId5" Type="http://schemas.openxmlformats.org/officeDocument/2006/relationships/image" Target="../media/image25.png"/><Relationship Id="rId10" Type="http://schemas.openxmlformats.org/officeDocument/2006/relationships/image" Target="../media/image28.png"/><Relationship Id="rId4" Type="http://schemas.microsoft.com/office/2007/relationships/hdphoto" Target="../media/hdphoto4.wdp"/><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txBox="1"/>
          <p:nvPr/>
        </p:nvSpPr>
        <p:spPr>
          <a:xfrm>
            <a:off x="775167" y="868599"/>
            <a:ext cx="10641666"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4400" b="1" i="0" u="none" strike="noStrike" cap="none" dirty="0" err="1">
                <a:solidFill>
                  <a:srgbClr val="002060"/>
                </a:solidFill>
                <a:latin typeface="+mn-lt"/>
                <a:sym typeface="Arial"/>
              </a:rPr>
              <a:t>Chủ</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đề</a:t>
            </a:r>
            <a:r>
              <a:rPr lang="en-US" sz="4400" b="1" i="0" u="none" strike="noStrike" cap="none" dirty="0">
                <a:solidFill>
                  <a:srgbClr val="002060"/>
                </a:solidFill>
                <a:latin typeface="+mn-lt"/>
                <a:sym typeface="Arial"/>
              </a:rPr>
              <a:t> 4: </a:t>
            </a:r>
            <a:r>
              <a:rPr lang="en-US" sz="4400" b="1" i="0" u="none" strike="noStrike" cap="none" dirty="0" err="1">
                <a:solidFill>
                  <a:srgbClr val="002060"/>
                </a:solidFill>
                <a:latin typeface="+mn-lt"/>
                <a:sym typeface="Arial"/>
              </a:rPr>
              <a:t>Thực</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vật</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và</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động</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vật</a:t>
            </a:r>
            <a:endParaRPr sz="4400" b="1" i="0" u="none" strike="noStrike" cap="none" dirty="0">
              <a:solidFill>
                <a:srgbClr val="002060"/>
              </a:solidFill>
              <a:latin typeface="+mn-lt"/>
              <a:sym typeface="Arial"/>
            </a:endParaRPr>
          </a:p>
        </p:txBody>
      </p:sp>
      <p:sp>
        <p:nvSpPr>
          <p:cNvPr id="85" name="Google Shape;85;p1"/>
          <p:cNvSpPr txBox="1"/>
          <p:nvPr/>
        </p:nvSpPr>
        <p:spPr>
          <a:xfrm>
            <a:off x="1524000" y="2914382"/>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0000"/>
              </a:buClr>
              <a:buSzPct val="100000"/>
              <a:buFont typeface="Arial"/>
              <a:buNone/>
            </a:pPr>
            <a:r>
              <a:rPr lang="en-US" sz="4400" b="1" i="0" u="none" strike="noStrike" cap="none" dirty="0" err="1">
                <a:solidFill>
                  <a:srgbClr val="FF0000"/>
                </a:solidFill>
                <a:latin typeface="+mn-lt"/>
                <a:sym typeface="Arial"/>
              </a:rPr>
              <a:t>Bài</a:t>
            </a:r>
            <a:r>
              <a:rPr lang="en-US" sz="4400" b="1" i="0" u="none" strike="noStrike" cap="none" dirty="0">
                <a:solidFill>
                  <a:srgbClr val="FF0000"/>
                </a:solidFill>
                <a:latin typeface="+mn-lt"/>
                <a:sym typeface="Arial"/>
              </a:rPr>
              <a:t> 11: </a:t>
            </a:r>
            <a:r>
              <a:rPr lang="en-US" sz="4400" b="1" i="0" u="none" strike="noStrike" cap="none" dirty="0" err="1">
                <a:solidFill>
                  <a:srgbClr val="FF0000"/>
                </a:solidFill>
                <a:latin typeface="+mn-lt"/>
                <a:sym typeface="Arial"/>
              </a:rPr>
              <a:t>Môi</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trường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sống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của</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thực</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vật</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và</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động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vật</a:t>
            </a:r>
            <a:r>
              <a:rPr lang="en-US" sz="4400" b="1" i="0" u="none" strike="noStrike" cap="none" dirty="0">
                <a:solidFill>
                  <a:srgbClr val="FF0000"/>
                </a:solidFill>
                <a:latin typeface="+mn-lt"/>
                <a:sym typeface="Arial"/>
              </a:rPr>
              <a:t> </a:t>
            </a:r>
          </a:p>
          <a:p>
            <a:pPr marL="0" marR="0" lvl="0" indent="0" algn="ctr" rtl="0">
              <a:lnSpc>
                <a:spcPct val="150000"/>
              </a:lnSpc>
              <a:spcBef>
                <a:spcPts val="0"/>
              </a:spcBef>
              <a:spcAft>
                <a:spcPts val="0"/>
              </a:spcAft>
              <a:buClr>
                <a:srgbClr val="FF0000"/>
              </a:buClr>
              <a:buSzPct val="100000"/>
              <a:buFont typeface="Arial"/>
              <a:buNone/>
            </a:pPr>
            <a:r>
              <a:rPr lang="en-US" sz="4400" b="1" i="0" u="none" strike="noStrike" cap="none" dirty="0">
                <a:solidFill>
                  <a:srgbClr val="FF0000"/>
                </a:solidFill>
                <a:latin typeface="+mn-lt"/>
                <a:sym typeface="Arial"/>
              </a:rPr>
              <a:t>(</a:t>
            </a:r>
            <a:r>
              <a:rPr lang="en-US" sz="4400" b="1" i="0" u="none" strike="noStrike" cap="none" dirty="0" err="1">
                <a:solidFill>
                  <a:srgbClr val="FF0000"/>
                </a:solidFill>
                <a:latin typeface="+mn-lt"/>
                <a:sym typeface="Arial"/>
              </a:rPr>
              <a:t>Tiết</a:t>
            </a:r>
            <a:r>
              <a:rPr lang="en-US" sz="4400" b="1" i="0" u="none" strike="noStrike" cap="none" dirty="0">
                <a:solidFill>
                  <a:srgbClr val="FF0000"/>
                </a:solidFill>
                <a:latin typeface="+mn-lt"/>
                <a:sym typeface="Arial"/>
              </a:rPr>
              <a:t> 3)</a:t>
            </a:r>
            <a:endParaRPr sz="4400" dirty="0">
              <a:latin typeface="+mn-lt"/>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r>
              <a:rPr lang="en-US" sz="3600" b="0" i="0" u="none" strike="noStrike" cap="none" dirty="0">
                <a:solidFill>
                  <a:schemeClr val="lt1"/>
                </a:solidFill>
                <a:latin typeface="UTM Avo" panose="02040603050506020204" pitchFamily="18" charset="0"/>
                <a:sym typeface="Arial"/>
              </a:rPr>
              <a:t>TNXH 2</a:t>
            </a:r>
            <a:endParaRPr sz="3600" b="0" i="0" u="none" strike="noStrike" cap="none" dirty="0">
              <a:solidFill>
                <a:schemeClr val="lt1"/>
              </a:solidFill>
              <a:latin typeface="UTM Avo" panose="02040603050506020204" pitchFamily="18"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776563" y="1831597"/>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6912EA-7232-96C5-5F54-8A2E0440E70C}"/>
              </a:ext>
            </a:extLst>
          </p:cNvPr>
          <p:cNvSpPr txBox="1"/>
          <p:nvPr/>
        </p:nvSpPr>
        <p:spPr>
          <a:xfrm>
            <a:off x="2575334" y="2758118"/>
            <a:ext cx="2485360" cy="1121846"/>
          </a:xfrm>
          <a:prstGeom prst="rect">
            <a:avLst/>
          </a:prstGeom>
          <a:noFill/>
        </p:spPr>
        <p:txBody>
          <a:bodyPr wrap="square">
            <a:spAutoFit/>
          </a:bodyPr>
          <a:lstStyle/>
          <a:p>
            <a:pPr algn="ctr">
              <a:lnSpc>
                <a:spcPct val="150000"/>
              </a:lnSpc>
            </a:pPr>
            <a:r>
              <a:rPr lang="en-US" sz="2400" b="0" i="0" dirty="0">
                <a:solidFill>
                  <a:srgbClr val="000000"/>
                </a:solidFill>
                <a:effectLst/>
                <a:latin typeface="+mn-lt"/>
              </a:rPr>
              <a:t>Con </a:t>
            </a:r>
            <a:r>
              <a:rPr lang="en-US" sz="2400" b="0" i="0" dirty="0" err="1">
                <a:solidFill>
                  <a:srgbClr val="000000"/>
                </a:solidFill>
                <a:effectLst/>
                <a:latin typeface="+mn-lt"/>
              </a:rPr>
              <a:t>gà</a:t>
            </a:r>
            <a:r>
              <a:rPr lang="en-US" sz="2400" b="0" i="0" dirty="0">
                <a:solidFill>
                  <a:srgbClr val="000000"/>
                </a:solidFill>
                <a:effectLst/>
                <a:latin typeface="+mn-lt"/>
              </a:rPr>
              <a:t> </a:t>
            </a:r>
            <a:r>
              <a:rPr lang="en-US" sz="2400" b="0" i="0" dirty="0" err="1">
                <a:solidFill>
                  <a:srgbClr val="000000"/>
                </a:solidFill>
                <a:effectLst/>
                <a:latin typeface="+mn-lt"/>
              </a:rPr>
              <a:t>trống</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48454C47-B724-7019-A1FB-E469353B9991}"/>
              </a:ext>
            </a:extLst>
          </p:cNvPr>
          <p:cNvPicPr>
            <a:picLocks noChangeAspect="1"/>
          </p:cNvPicPr>
          <p:nvPr/>
        </p:nvPicPr>
        <p:blipFill>
          <a:blip r:embed="rId10"/>
          <a:stretch>
            <a:fillRect/>
          </a:stretch>
        </p:blipFill>
        <p:spPr>
          <a:xfrm>
            <a:off x="6577468" y="1831597"/>
            <a:ext cx="3257686" cy="2888020"/>
          </a:xfrm>
          <a:prstGeom prst="rect">
            <a:avLst/>
          </a:prstGeom>
        </p:spPr>
      </p:pic>
      <p:sp>
        <p:nvSpPr>
          <p:cNvPr id="10" name="Snip Diagonal Corner Rectangle 3">
            <a:extLst>
              <a:ext uri="{FF2B5EF4-FFF2-40B4-BE49-F238E27FC236}">
                <a16:creationId xmlns:a16="http://schemas.microsoft.com/office/drawing/2014/main" id="{35437B82-B525-FE4A-8FB7-CD521F27BD52}"/>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7" name="Group 16">
            <a:extLst>
              <a:ext uri="{FF2B5EF4-FFF2-40B4-BE49-F238E27FC236}">
                <a16:creationId xmlns:a16="http://schemas.microsoft.com/office/drawing/2014/main" id="{ACB49914-4EA9-AA5C-F4F3-DB07B1F3AEA1}"/>
              </a:ext>
            </a:extLst>
          </p:cNvPr>
          <p:cNvGrpSpPr/>
          <p:nvPr/>
        </p:nvGrpSpPr>
        <p:grpSpPr>
          <a:xfrm>
            <a:off x="4623874" y="5140392"/>
            <a:ext cx="2944252" cy="1104900"/>
            <a:chOff x="4667494" y="4702499"/>
            <a:chExt cx="2359211" cy="1104900"/>
          </a:xfrm>
          <a:solidFill>
            <a:srgbClr val="00B0F0"/>
          </a:solidFill>
        </p:grpSpPr>
        <p:sp>
          <p:nvSpPr>
            <p:cNvPr id="18" name="Cloud 17">
              <a:hlinkClick r:id="rId11" action="ppaction://hlinksldjump"/>
              <a:extLst>
                <a:ext uri="{FF2B5EF4-FFF2-40B4-BE49-F238E27FC236}">
                  <a16:creationId xmlns:a16="http://schemas.microsoft.com/office/drawing/2014/main" id="{1D6A2B54-60AB-FCBF-1795-7AE3F131BF8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TextBox 18">
              <a:hlinkClick r:id="rId11" action="ppaction://hlinksldjump"/>
              <a:extLst>
                <a:ext uri="{FF2B5EF4-FFF2-40B4-BE49-F238E27FC236}">
                  <a16:creationId xmlns:a16="http://schemas.microsoft.com/office/drawing/2014/main" id="{6D0FFF24-1FFC-934C-DDB2-25CC86536834}"/>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3114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402118" y="1792633"/>
            <a:ext cx="4308490" cy="313925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D9CB15-2BBE-88A6-C25B-D5D45BEE3E7D}"/>
              </a:ext>
            </a:extLst>
          </p:cNvPr>
          <p:cNvSpPr txBox="1"/>
          <p:nvPr/>
        </p:nvSpPr>
        <p:spPr>
          <a:xfrm>
            <a:off x="1694964" y="3131427"/>
            <a:ext cx="3722797"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chó</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5" name="Picture 14">
            <a:extLst>
              <a:ext uri="{FF2B5EF4-FFF2-40B4-BE49-F238E27FC236}">
                <a16:creationId xmlns:a16="http://schemas.microsoft.com/office/drawing/2014/main" id="{7E761F5E-1936-B817-C8F4-7ABB66E29320}"/>
              </a:ext>
            </a:extLst>
          </p:cNvPr>
          <p:cNvPicPr>
            <a:picLocks noChangeAspect="1"/>
          </p:cNvPicPr>
          <p:nvPr/>
        </p:nvPicPr>
        <p:blipFill>
          <a:blip r:embed="rId10"/>
          <a:stretch>
            <a:fillRect/>
          </a:stretch>
        </p:blipFill>
        <p:spPr>
          <a:xfrm>
            <a:off x="6569186" y="1792633"/>
            <a:ext cx="2915208" cy="3022736"/>
          </a:xfrm>
          <a:prstGeom prst="rect">
            <a:avLst/>
          </a:prstGeom>
        </p:spPr>
      </p:pic>
      <p:grpSp>
        <p:nvGrpSpPr>
          <p:cNvPr id="16" name="Group 15">
            <a:extLst>
              <a:ext uri="{FF2B5EF4-FFF2-40B4-BE49-F238E27FC236}">
                <a16:creationId xmlns:a16="http://schemas.microsoft.com/office/drawing/2014/main" id="{C14220D7-3572-32F9-B10D-4C7C6F995541}"/>
              </a:ext>
            </a:extLst>
          </p:cNvPr>
          <p:cNvGrpSpPr/>
          <p:nvPr/>
        </p:nvGrpSpPr>
        <p:grpSpPr>
          <a:xfrm>
            <a:off x="4623874" y="5140392"/>
            <a:ext cx="2944252" cy="1104900"/>
            <a:chOff x="4667494" y="4702499"/>
            <a:chExt cx="2359211" cy="1104900"/>
          </a:xfrm>
          <a:solidFill>
            <a:srgbClr val="00B0F0"/>
          </a:solidFill>
        </p:grpSpPr>
        <p:sp>
          <p:nvSpPr>
            <p:cNvPr id="17" name="Cloud 16">
              <a:hlinkClick r:id="rId11" action="ppaction://hlinksldjump"/>
              <a:extLst>
                <a:ext uri="{FF2B5EF4-FFF2-40B4-BE49-F238E27FC236}">
                  <a16:creationId xmlns:a16="http://schemas.microsoft.com/office/drawing/2014/main" id="{E3ECCDED-A0A6-18B5-D3DD-046CC21878EF}"/>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a:hlinkClick r:id="rId11" action="ppaction://hlinksldjump"/>
              <a:extLst>
                <a:ext uri="{FF2B5EF4-FFF2-40B4-BE49-F238E27FC236}">
                  <a16:creationId xmlns:a16="http://schemas.microsoft.com/office/drawing/2014/main" id="{D16AD44A-C44A-365B-A763-02CB8682BF84}"/>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19" name="Snip Diagonal Corner Rectangle 3">
            <a:extLst>
              <a:ext uri="{FF2B5EF4-FFF2-40B4-BE49-F238E27FC236}">
                <a16:creationId xmlns:a16="http://schemas.microsoft.com/office/drawing/2014/main" id="{0B36F9F5-C48B-D635-D538-898B9EC3E01D}"/>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60223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695011" y="1805164"/>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F875EC-EE44-DF4A-A9D2-D2046DF826C7}"/>
              </a:ext>
            </a:extLst>
          </p:cNvPr>
          <p:cNvSpPr txBox="1"/>
          <p:nvPr/>
        </p:nvSpPr>
        <p:spPr>
          <a:xfrm>
            <a:off x="1944522" y="3061775"/>
            <a:ext cx="3583880"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hổ</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ED4F5382-7A45-9ED7-52F8-74C758FBD622}"/>
              </a:ext>
            </a:extLst>
          </p:cNvPr>
          <p:cNvPicPr>
            <a:picLocks noChangeAspect="1"/>
          </p:cNvPicPr>
          <p:nvPr/>
        </p:nvPicPr>
        <p:blipFill>
          <a:blip r:embed="rId10"/>
          <a:stretch>
            <a:fillRect/>
          </a:stretch>
        </p:blipFill>
        <p:spPr>
          <a:xfrm>
            <a:off x="6414087" y="1805164"/>
            <a:ext cx="4025109" cy="2754023"/>
          </a:xfrm>
          <a:prstGeom prst="rect">
            <a:avLst/>
          </a:prstGeom>
        </p:spPr>
      </p:pic>
      <p:sp>
        <p:nvSpPr>
          <p:cNvPr id="10" name="Snip Diagonal Corner Rectangle 3">
            <a:extLst>
              <a:ext uri="{FF2B5EF4-FFF2-40B4-BE49-F238E27FC236}">
                <a16:creationId xmlns:a16="http://schemas.microsoft.com/office/drawing/2014/main" id="{EB219FA1-571E-714B-E604-C21043FEEFEE}"/>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C250B676-8C11-207A-3A85-5DD1A5F7CE58}"/>
              </a:ext>
            </a:extLst>
          </p:cNvPr>
          <p:cNvGrpSpPr/>
          <p:nvPr/>
        </p:nvGrpSpPr>
        <p:grpSpPr>
          <a:xfrm>
            <a:off x="4623874" y="5140392"/>
            <a:ext cx="2944252" cy="1104900"/>
            <a:chOff x="4667494" y="4702499"/>
            <a:chExt cx="2359211" cy="1104900"/>
          </a:xfrm>
          <a:solidFill>
            <a:srgbClr val="00B0F0"/>
          </a:solidFill>
        </p:grpSpPr>
        <p:sp>
          <p:nvSpPr>
            <p:cNvPr id="15" name="Cloud 14">
              <a:hlinkClick r:id="rId11" action="ppaction://hlinksldjump"/>
              <a:extLst>
                <a:ext uri="{FF2B5EF4-FFF2-40B4-BE49-F238E27FC236}">
                  <a16:creationId xmlns:a16="http://schemas.microsoft.com/office/drawing/2014/main" id="{1F244D84-C3D5-1024-48C3-029236FDC6AC}"/>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1" action="ppaction://hlinksldjump"/>
              <a:extLst>
                <a:ext uri="{FF2B5EF4-FFF2-40B4-BE49-F238E27FC236}">
                  <a16:creationId xmlns:a16="http://schemas.microsoft.com/office/drawing/2014/main" id="{7CAD63BC-91E2-A8FA-F800-7F61798D500F}"/>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606210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777017" y="1961359"/>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BD7D35-C1F4-AE46-E168-6656EBC9BC27}"/>
              </a:ext>
            </a:extLst>
          </p:cNvPr>
          <p:cNvSpPr txBox="1"/>
          <p:nvPr/>
        </p:nvSpPr>
        <p:spPr>
          <a:xfrm>
            <a:off x="2329467" y="2887880"/>
            <a:ext cx="2978002"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cua đồng, sống dưới nước</a:t>
            </a:r>
            <a:endParaRPr lang="en-US" sz="2400" dirty="0">
              <a:latin typeface="+mn-lt"/>
            </a:endParaRPr>
          </a:p>
        </p:txBody>
      </p:sp>
      <p:pic>
        <p:nvPicPr>
          <p:cNvPr id="14" name="Picture 13">
            <a:extLst>
              <a:ext uri="{FF2B5EF4-FFF2-40B4-BE49-F238E27FC236}">
                <a16:creationId xmlns:a16="http://schemas.microsoft.com/office/drawing/2014/main" id="{C7D5A137-EC33-9962-80C7-68E8898BFD83}"/>
              </a:ext>
            </a:extLst>
          </p:cNvPr>
          <p:cNvPicPr>
            <a:picLocks noChangeAspect="1"/>
          </p:cNvPicPr>
          <p:nvPr/>
        </p:nvPicPr>
        <p:blipFill>
          <a:blip r:embed="rId10"/>
          <a:stretch>
            <a:fillRect/>
          </a:stretch>
        </p:blipFill>
        <p:spPr>
          <a:xfrm>
            <a:off x="6549471" y="1976040"/>
            <a:ext cx="3222875" cy="2976017"/>
          </a:xfrm>
          <a:prstGeom prst="rect">
            <a:avLst/>
          </a:prstGeom>
        </p:spPr>
      </p:pic>
      <p:sp>
        <p:nvSpPr>
          <p:cNvPr id="13" name="Snip Diagonal Corner Rectangle 3">
            <a:extLst>
              <a:ext uri="{FF2B5EF4-FFF2-40B4-BE49-F238E27FC236}">
                <a16:creationId xmlns:a16="http://schemas.microsoft.com/office/drawing/2014/main" id="{A8ED4267-3228-66B4-166D-498B3B1A0C46}"/>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5" name="Group 14">
            <a:extLst>
              <a:ext uri="{FF2B5EF4-FFF2-40B4-BE49-F238E27FC236}">
                <a16:creationId xmlns:a16="http://schemas.microsoft.com/office/drawing/2014/main" id="{D2C3DDB2-7097-122C-6489-ED89F6DE9952}"/>
              </a:ext>
            </a:extLst>
          </p:cNvPr>
          <p:cNvGrpSpPr/>
          <p:nvPr/>
        </p:nvGrpSpPr>
        <p:grpSpPr>
          <a:xfrm>
            <a:off x="4623874" y="5140392"/>
            <a:ext cx="2944252" cy="1104900"/>
            <a:chOff x="4667494" y="4702499"/>
            <a:chExt cx="2359211" cy="1104900"/>
          </a:xfrm>
          <a:solidFill>
            <a:srgbClr val="00B0F0"/>
          </a:solidFill>
        </p:grpSpPr>
        <p:sp>
          <p:nvSpPr>
            <p:cNvPr id="16" name="Cloud 15">
              <a:hlinkClick r:id="rId11" action="ppaction://hlinksldjump"/>
              <a:extLst>
                <a:ext uri="{FF2B5EF4-FFF2-40B4-BE49-F238E27FC236}">
                  <a16:creationId xmlns:a16="http://schemas.microsoft.com/office/drawing/2014/main" id="{0EF41B3F-E5A2-A4BD-D6AE-412FAC9C017A}"/>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 name="TextBox 16">
              <a:hlinkClick r:id="rId11" action="ppaction://hlinksldjump"/>
              <a:extLst>
                <a:ext uri="{FF2B5EF4-FFF2-40B4-BE49-F238E27FC236}">
                  <a16:creationId xmlns:a16="http://schemas.microsoft.com/office/drawing/2014/main" id="{194A940C-CEF5-F203-B4C4-0CF2429A976F}"/>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04794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763839" y="1941556"/>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4B6D21-8B9D-8B4A-8028-5DBED9A1B441}"/>
              </a:ext>
            </a:extLst>
          </p:cNvPr>
          <p:cNvSpPr txBox="1"/>
          <p:nvPr/>
        </p:nvSpPr>
        <p:spPr>
          <a:xfrm>
            <a:off x="2525396" y="2868077"/>
            <a:ext cx="2559788"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cá heo, sống dưới nước</a:t>
            </a:r>
            <a:endParaRPr lang="en-US" sz="2400" dirty="0">
              <a:latin typeface="+mn-lt"/>
            </a:endParaRPr>
          </a:p>
        </p:txBody>
      </p:sp>
      <p:pic>
        <p:nvPicPr>
          <p:cNvPr id="14" name="Picture 13">
            <a:extLst>
              <a:ext uri="{FF2B5EF4-FFF2-40B4-BE49-F238E27FC236}">
                <a16:creationId xmlns:a16="http://schemas.microsoft.com/office/drawing/2014/main" id="{07664AD3-D3B7-D6B6-D4F5-1CC77F6D87DB}"/>
              </a:ext>
            </a:extLst>
          </p:cNvPr>
          <p:cNvPicPr>
            <a:picLocks noChangeAspect="1"/>
          </p:cNvPicPr>
          <p:nvPr/>
        </p:nvPicPr>
        <p:blipFill>
          <a:blip r:embed="rId10"/>
          <a:stretch>
            <a:fillRect/>
          </a:stretch>
        </p:blipFill>
        <p:spPr>
          <a:xfrm>
            <a:off x="6345260" y="1941556"/>
            <a:ext cx="3976185" cy="2675563"/>
          </a:xfrm>
          <a:prstGeom prst="rect">
            <a:avLst/>
          </a:prstGeom>
        </p:spPr>
      </p:pic>
      <p:sp>
        <p:nvSpPr>
          <p:cNvPr id="10" name="Snip Diagonal Corner Rectangle 3">
            <a:extLst>
              <a:ext uri="{FF2B5EF4-FFF2-40B4-BE49-F238E27FC236}">
                <a16:creationId xmlns:a16="http://schemas.microsoft.com/office/drawing/2014/main" id="{A5F06D48-359D-524D-64D3-72AD3E852C93}"/>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EB961B54-ECD4-ECFB-43DA-AEAC5DFD1098}"/>
              </a:ext>
            </a:extLst>
          </p:cNvPr>
          <p:cNvGrpSpPr/>
          <p:nvPr/>
        </p:nvGrpSpPr>
        <p:grpSpPr>
          <a:xfrm>
            <a:off x="4623874" y="5140392"/>
            <a:ext cx="2944252" cy="1104900"/>
            <a:chOff x="4667494" y="4702499"/>
            <a:chExt cx="2359211" cy="1104900"/>
          </a:xfrm>
          <a:solidFill>
            <a:srgbClr val="00B0F0"/>
          </a:solidFill>
        </p:grpSpPr>
        <p:sp>
          <p:nvSpPr>
            <p:cNvPr id="15" name="Cloud 14">
              <a:hlinkClick r:id="rId11" action="ppaction://hlinksldjump"/>
              <a:extLst>
                <a:ext uri="{FF2B5EF4-FFF2-40B4-BE49-F238E27FC236}">
                  <a16:creationId xmlns:a16="http://schemas.microsoft.com/office/drawing/2014/main" id="{FBE9B6A1-9B02-8029-F27D-9D4E7FD291D8}"/>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1" action="ppaction://hlinksldjump"/>
              <a:extLst>
                <a:ext uri="{FF2B5EF4-FFF2-40B4-BE49-F238E27FC236}">
                  <a16:creationId xmlns:a16="http://schemas.microsoft.com/office/drawing/2014/main" id="{7890096D-2269-2DDD-52D2-E7C43364DF9B}"/>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80569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701207" y="2008980"/>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1988DD8-EC60-106B-CD25-2D0CBD890D96}"/>
              </a:ext>
            </a:extLst>
          </p:cNvPr>
          <p:cNvSpPr txBox="1"/>
          <p:nvPr/>
        </p:nvSpPr>
        <p:spPr>
          <a:xfrm>
            <a:off x="2452131" y="2935501"/>
            <a:ext cx="2581053"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sao biển, sống dưới nước</a:t>
            </a:r>
            <a:endParaRPr lang="en-US" sz="2400" dirty="0">
              <a:latin typeface="+mn-lt"/>
            </a:endParaRPr>
          </a:p>
        </p:txBody>
      </p:sp>
      <p:pic>
        <p:nvPicPr>
          <p:cNvPr id="14" name="Picture 13">
            <a:extLst>
              <a:ext uri="{FF2B5EF4-FFF2-40B4-BE49-F238E27FC236}">
                <a16:creationId xmlns:a16="http://schemas.microsoft.com/office/drawing/2014/main" id="{3848C6BD-8FCE-A8B8-75EA-43CCE7887A1A}"/>
              </a:ext>
            </a:extLst>
          </p:cNvPr>
          <p:cNvPicPr>
            <a:picLocks noChangeAspect="1"/>
          </p:cNvPicPr>
          <p:nvPr/>
        </p:nvPicPr>
        <p:blipFill>
          <a:blip r:embed="rId10"/>
          <a:stretch>
            <a:fillRect/>
          </a:stretch>
        </p:blipFill>
        <p:spPr>
          <a:xfrm>
            <a:off x="6407891" y="2008980"/>
            <a:ext cx="3418870" cy="2567284"/>
          </a:xfrm>
          <a:prstGeom prst="rect">
            <a:avLst/>
          </a:prstGeom>
        </p:spPr>
      </p:pic>
      <p:sp>
        <p:nvSpPr>
          <p:cNvPr id="10" name="Snip Diagonal Corner Rectangle 3">
            <a:extLst>
              <a:ext uri="{FF2B5EF4-FFF2-40B4-BE49-F238E27FC236}">
                <a16:creationId xmlns:a16="http://schemas.microsoft.com/office/drawing/2014/main" id="{A5C699E0-7230-8567-2809-6DE5EC200778}"/>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90A02505-F920-F012-7B46-F7714165236E}"/>
              </a:ext>
            </a:extLst>
          </p:cNvPr>
          <p:cNvGrpSpPr/>
          <p:nvPr/>
        </p:nvGrpSpPr>
        <p:grpSpPr>
          <a:xfrm>
            <a:off x="4623874" y="5140392"/>
            <a:ext cx="2944252" cy="1104900"/>
            <a:chOff x="4667494" y="4702499"/>
            <a:chExt cx="2359211" cy="1104900"/>
          </a:xfrm>
          <a:solidFill>
            <a:srgbClr val="00B0F0"/>
          </a:solidFill>
        </p:grpSpPr>
        <p:sp>
          <p:nvSpPr>
            <p:cNvPr id="15" name="Cloud 14">
              <a:hlinkClick r:id="rId11" action="ppaction://hlinksldjump"/>
              <a:extLst>
                <a:ext uri="{FF2B5EF4-FFF2-40B4-BE49-F238E27FC236}">
                  <a16:creationId xmlns:a16="http://schemas.microsoft.com/office/drawing/2014/main" id="{6B9AE344-125A-83DD-97F0-B96C3C94E15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1" action="ppaction://hlinksldjump"/>
              <a:extLst>
                <a:ext uri="{FF2B5EF4-FFF2-40B4-BE49-F238E27FC236}">
                  <a16:creationId xmlns:a16="http://schemas.microsoft.com/office/drawing/2014/main" id="{8006D7AA-9FDD-E19A-64E9-865F7185F9A2}"/>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1575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660422" y="1941556"/>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C92E0E-71BF-4CAC-1E7E-2D464270A4A3}"/>
              </a:ext>
            </a:extLst>
          </p:cNvPr>
          <p:cNvSpPr txBox="1"/>
          <p:nvPr/>
        </p:nvSpPr>
        <p:spPr>
          <a:xfrm>
            <a:off x="2459193" y="2868077"/>
            <a:ext cx="2485360" cy="1121846"/>
          </a:xfrm>
          <a:prstGeom prst="rect">
            <a:avLst/>
          </a:prstGeom>
          <a:noFill/>
        </p:spPr>
        <p:txBody>
          <a:bodyPr wrap="square">
            <a:spAutoFit/>
          </a:bodyPr>
          <a:lstStyle/>
          <a:p>
            <a:pPr algn="ctr">
              <a:lnSpc>
                <a:spcPct val="150000"/>
              </a:lnSpc>
            </a:pPr>
            <a:r>
              <a:rPr lang="en-US" sz="2400" b="0" i="0" dirty="0">
                <a:solidFill>
                  <a:srgbClr val="000000"/>
                </a:solidFill>
                <a:effectLst/>
                <a:latin typeface="+mn-lt"/>
              </a:rPr>
              <a:t>Con </a:t>
            </a:r>
            <a:r>
              <a:rPr lang="en-US" sz="2400" b="0" i="0" dirty="0" err="1">
                <a:solidFill>
                  <a:srgbClr val="000000"/>
                </a:solidFill>
                <a:effectLst/>
                <a:latin typeface="+mn-lt"/>
              </a:rPr>
              <a:t>lạc</a:t>
            </a:r>
            <a:r>
              <a:rPr lang="en-US" sz="2400" b="0" i="0" dirty="0">
                <a:solidFill>
                  <a:srgbClr val="000000"/>
                </a:solidFill>
                <a:effectLst/>
                <a:latin typeface="+mn-lt"/>
              </a:rPr>
              <a:t> </a:t>
            </a:r>
            <a:r>
              <a:rPr lang="en-US" sz="2400" b="0" i="0" dirty="0" err="1">
                <a:solidFill>
                  <a:srgbClr val="000000"/>
                </a:solidFill>
                <a:effectLst/>
                <a:latin typeface="+mn-lt"/>
              </a:rPr>
              <a:t>đà</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9D87CE5B-F5DB-C94E-1B20-A08B0B5424D4}"/>
              </a:ext>
            </a:extLst>
          </p:cNvPr>
          <p:cNvPicPr>
            <a:picLocks noChangeAspect="1"/>
          </p:cNvPicPr>
          <p:nvPr/>
        </p:nvPicPr>
        <p:blipFill>
          <a:blip r:embed="rId10"/>
          <a:stretch>
            <a:fillRect/>
          </a:stretch>
        </p:blipFill>
        <p:spPr>
          <a:xfrm>
            <a:off x="6595417" y="1939880"/>
            <a:ext cx="3587964" cy="2762619"/>
          </a:xfrm>
          <a:prstGeom prst="rect">
            <a:avLst/>
          </a:prstGeom>
        </p:spPr>
      </p:pic>
      <p:sp>
        <p:nvSpPr>
          <p:cNvPr id="10" name="Snip Diagonal Corner Rectangle 3">
            <a:extLst>
              <a:ext uri="{FF2B5EF4-FFF2-40B4-BE49-F238E27FC236}">
                <a16:creationId xmlns:a16="http://schemas.microsoft.com/office/drawing/2014/main" id="{49791500-789E-2D4C-78A3-1EC992F1BBE4}"/>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452EA8FC-EEA8-41EA-AED8-6F39D1C9B13B}"/>
              </a:ext>
            </a:extLst>
          </p:cNvPr>
          <p:cNvGrpSpPr/>
          <p:nvPr/>
        </p:nvGrpSpPr>
        <p:grpSpPr>
          <a:xfrm>
            <a:off x="4623874" y="5140392"/>
            <a:ext cx="2944252" cy="1104900"/>
            <a:chOff x="4667494" y="4702499"/>
            <a:chExt cx="2359211" cy="1104900"/>
          </a:xfrm>
          <a:solidFill>
            <a:srgbClr val="00B0F0"/>
          </a:solidFill>
        </p:grpSpPr>
        <p:sp>
          <p:nvSpPr>
            <p:cNvPr id="15" name="Cloud 14">
              <a:hlinkClick r:id="rId11" action="ppaction://hlinksldjump"/>
              <a:extLst>
                <a:ext uri="{FF2B5EF4-FFF2-40B4-BE49-F238E27FC236}">
                  <a16:creationId xmlns:a16="http://schemas.microsoft.com/office/drawing/2014/main" id="{628FE545-665E-276D-877B-1E1E9F3DA40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1" action="ppaction://hlinksldjump"/>
              <a:extLst>
                <a:ext uri="{FF2B5EF4-FFF2-40B4-BE49-F238E27FC236}">
                  <a16:creationId xmlns:a16="http://schemas.microsoft.com/office/drawing/2014/main" id="{256ABFBB-30A7-1914-40D1-57540C0EEE61}"/>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211370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6"/>
        <p:cNvGrpSpPr/>
        <p:nvPr/>
      </p:nvGrpSpPr>
      <p:grpSpPr>
        <a:xfrm>
          <a:off x="0" y="0"/>
          <a:ext cx="0" cy="0"/>
          <a:chOff x="0" y="0"/>
          <a:chExt cx="0" cy="0"/>
        </a:xfrm>
      </p:grpSpPr>
      <p:grpSp>
        <p:nvGrpSpPr>
          <p:cNvPr id="2" name="Group 1">
            <a:extLst>
              <a:ext uri="{FF2B5EF4-FFF2-40B4-BE49-F238E27FC236}">
                <a16:creationId xmlns:a16="http://schemas.microsoft.com/office/drawing/2014/main" id="{84B71066-8589-1E00-0849-6009741BCAF9}"/>
              </a:ext>
            </a:extLst>
          </p:cNvPr>
          <p:cNvGrpSpPr/>
          <p:nvPr/>
        </p:nvGrpSpPr>
        <p:grpSpPr>
          <a:xfrm>
            <a:off x="4727728" y="2902383"/>
            <a:ext cx="2736543" cy="1563624"/>
            <a:chOff x="309542" y="967667"/>
            <a:chExt cx="2878585" cy="1558939"/>
          </a:xfrm>
        </p:grpSpPr>
        <p:pic>
          <p:nvPicPr>
            <p:cNvPr id="3" name="Picture 2">
              <a:hlinkClick r:id="rId4"/>
              <a:extLst>
                <a:ext uri="{FF2B5EF4-FFF2-40B4-BE49-F238E27FC236}">
                  <a16:creationId xmlns:a16="http://schemas.microsoft.com/office/drawing/2014/main" id="{134D9931-CD4C-2F4D-433B-44A0C18D38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1EE24AC-BCFA-9EDF-4401-0FC19D578BB5}"/>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6"/>
        <p:cNvGrpSpPr/>
        <p:nvPr/>
      </p:nvGrpSpPr>
      <p:grpSpPr>
        <a:xfrm>
          <a:off x="0" y="0"/>
          <a:ext cx="0" cy="0"/>
          <a:chOff x="0" y="0"/>
          <a:chExt cx="0" cy="0"/>
        </a:xfrm>
      </p:grpSpPr>
      <p:sp>
        <p:nvSpPr>
          <p:cNvPr id="2" name="Cloud 1"/>
          <p:cNvSpPr/>
          <p:nvPr/>
        </p:nvSpPr>
        <p:spPr>
          <a:xfrm>
            <a:off x="2130175" y="1567482"/>
            <a:ext cx="7931649" cy="1480452"/>
          </a:xfrm>
          <a:prstGeom prst="cloud">
            <a:avLst/>
          </a:prstGeom>
          <a:solidFill>
            <a:srgbClr val="FFFF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Rectangle 2"/>
          <p:cNvSpPr/>
          <p:nvPr/>
        </p:nvSpPr>
        <p:spPr>
          <a:xfrm>
            <a:off x="2874572" y="1694747"/>
            <a:ext cx="6442853" cy="1128386"/>
          </a:xfrm>
          <a:prstGeom prst="rect">
            <a:avLst/>
          </a:prstGeom>
        </p:spPr>
        <p:txBody>
          <a:bodyPr wrap="square">
            <a:spAutoFit/>
          </a:bodyPr>
          <a:lstStyle/>
          <a:p>
            <a:pPr algn="ctr">
              <a:lnSpc>
                <a:spcPct val="150000"/>
              </a:lnSpc>
            </a:pPr>
            <a:r>
              <a:rPr lang="vi-VN" sz="2400" b="1" dirty="0">
                <a:solidFill>
                  <a:schemeClr val="tx1"/>
                </a:solidFill>
                <a:latin typeface="+mn-lt"/>
              </a:rPr>
              <a:t>Hoạt động 7: Trò chơi “Tìm những </a:t>
            </a:r>
            <a:br>
              <a:rPr lang="en-US" sz="2400" b="1" dirty="0">
                <a:solidFill>
                  <a:schemeClr val="tx1"/>
                </a:solidFill>
                <a:latin typeface="+mn-lt"/>
              </a:rPr>
            </a:br>
            <a:r>
              <a:rPr lang="vi-VN" sz="2400" b="1" dirty="0">
                <a:solidFill>
                  <a:schemeClr val="tx1"/>
                </a:solidFill>
                <a:latin typeface="+mn-lt"/>
              </a:rPr>
              <a:t>con vật cùng nhóm”</a:t>
            </a:r>
            <a:endParaRPr lang="en-US" sz="2400" b="1" dirty="0">
              <a:solidFill>
                <a:schemeClr val="tx1"/>
              </a:solidFill>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39" y="1567482"/>
            <a:ext cx="1108610" cy="1092773"/>
          </a:xfrm>
          <a:prstGeom prst="rect">
            <a:avLst/>
          </a:prstGeom>
        </p:spPr>
      </p:pic>
      <p:sp>
        <p:nvSpPr>
          <p:cNvPr id="6" name="Rectangle 5"/>
          <p:cNvSpPr/>
          <p:nvPr/>
        </p:nvSpPr>
        <p:spPr>
          <a:xfrm>
            <a:off x="690281" y="3201734"/>
            <a:ext cx="10811433" cy="1121846"/>
          </a:xfrm>
          <a:prstGeom prst="rect">
            <a:avLst/>
          </a:prstGeom>
          <a:solidFill>
            <a:srgbClr val="FFFAF7"/>
          </a:solidFill>
        </p:spPr>
        <p:txBody>
          <a:bodyPr wrap="square">
            <a:spAutoFit/>
          </a:bodyPr>
          <a:lstStyle/>
          <a:p>
            <a:pPr algn="ctr">
              <a:lnSpc>
                <a:spcPct val="150000"/>
              </a:lnSpc>
            </a:pPr>
            <a:r>
              <a:rPr lang="en-US" sz="2400" b="1" dirty="0">
                <a:solidFill>
                  <a:schemeClr val="tx1"/>
                </a:solidFill>
                <a:latin typeface="+mn-lt"/>
              </a:rPr>
              <a:t>Chia </a:t>
            </a:r>
            <a:r>
              <a:rPr lang="en-US" sz="2400" b="1" dirty="0" err="1">
                <a:solidFill>
                  <a:schemeClr val="tx1"/>
                </a:solidFill>
                <a:latin typeface="+mn-lt"/>
              </a:rPr>
              <a:t>lớp</a:t>
            </a:r>
            <a:r>
              <a:rPr lang="en-US" sz="2400" b="1" dirty="0">
                <a:solidFill>
                  <a:schemeClr val="tx1"/>
                </a:solidFill>
                <a:latin typeface="+mn-lt"/>
              </a:rPr>
              <a:t> </a:t>
            </a:r>
            <a:r>
              <a:rPr lang="en-US" sz="2400" b="1" dirty="0" err="1">
                <a:solidFill>
                  <a:schemeClr val="tx1"/>
                </a:solidFill>
                <a:latin typeface="+mn-lt"/>
              </a:rPr>
              <a:t>thành</a:t>
            </a:r>
            <a:r>
              <a:rPr lang="en-US" sz="2400" b="1" dirty="0">
                <a:solidFill>
                  <a:schemeClr val="tx1"/>
                </a:solidFill>
                <a:latin typeface="+mn-lt"/>
              </a:rPr>
              <a:t> </a:t>
            </a:r>
            <a:r>
              <a:rPr lang="en-US" sz="2400" b="1" dirty="0" err="1">
                <a:solidFill>
                  <a:schemeClr val="tx1"/>
                </a:solidFill>
                <a:latin typeface="+mn-lt"/>
              </a:rPr>
              <a:t>các</a:t>
            </a:r>
            <a:r>
              <a:rPr lang="en-US" sz="2400" b="1" dirty="0">
                <a:solidFill>
                  <a:schemeClr val="tx1"/>
                </a:solidFill>
                <a:latin typeface="+mn-lt"/>
              </a:rPr>
              <a:t> </a:t>
            </a:r>
            <a:r>
              <a:rPr lang="en-US" sz="2400" b="1" dirty="0" err="1">
                <a:solidFill>
                  <a:schemeClr val="tx1"/>
                </a:solidFill>
                <a:latin typeface="+mn-lt"/>
              </a:rPr>
              <a:t>nhóm</a:t>
            </a:r>
            <a:r>
              <a:rPr lang="en-US" sz="2400" b="1" dirty="0">
                <a:solidFill>
                  <a:schemeClr val="tx1"/>
                </a:solidFill>
                <a:latin typeface="+mn-lt"/>
              </a:rPr>
              <a:t>, </a:t>
            </a:r>
            <a:r>
              <a:rPr lang="en-US" sz="2400" b="1" dirty="0" err="1">
                <a:solidFill>
                  <a:schemeClr val="tx1"/>
                </a:solidFill>
                <a:latin typeface="+mn-lt"/>
              </a:rPr>
              <a:t>mỗi</a:t>
            </a:r>
            <a:r>
              <a:rPr lang="en-US" sz="2400" b="1" dirty="0">
                <a:solidFill>
                  <a:schemeClr val="tx1"/>
                </a:solidFill>
                <a:latin typeface="+mn-lt"/>
              </a:rPr>
              <a:t> </a:t>
            </a:r>
            <a:r>
              <a:rPr lang="en-US" sz="2400" b="1" dirty="0" err="1">
                <a:solidFill>
                  <a:schemeClr val="tx1"/>
                </a:solidFill>
                <a:latin typeface="+mn-lt"/>
              </a:rPr>
              <a:t>nhóm</a:t>
            </a:r>
            <a:r>
              <a:rPr lang="en-US" sz="2400" b="1" dirty="0">
                <a:solidFill>
                  <a:schemeClr val="tx1"/>
                </a:solidFill>
                <a:latin typeface="+mn-lt"/>
              </a:rPr>
              <a:t> 5 - 6 </a:t>
            </a:r>
            <a:r>
              <a:rPr lang="en-US" sz="2400" b="1" dirty="0" err="1">
                <a:solidFill>
                  <a:schemeClr val="tx1"/>
                </a:solidFill>
                <a:latin typeface="+mn-lt"/>
              </a:rPr>
              <a:t>học</a:t>
            </a:r>
            <a:r>
              <a:rPr lang="en-US" sz="2400" b="1" dirty="0">
                <a:solidFill>
                  <a:schemeClr val="tx1"/>
                </a:solidFill>
                <a:latin typeface="+mn-lt"/>
              </a:rPr>
              <a:t> </a:t>
            </a:r>
            <a:r>
              <a:rPr lang="en-US" sz="2400" b="1" dirty="0" err="1">
                <a:solidFill>
                  <a:schemeClr val="tx1"/>
                </a:solidFill>
                <a:latin typeface="+mn-lt"/>
              </a:rPr>
              <a:t>sinh</a:t>
            </a:r>
            <a:r>
              <a:rPr lang="en-US" sz="2400" b="1" dirty="0">
                <a:solidFill>
                  <a:schemeClr val="tx1"/>
                </a:solidFill>
                <a:latin typeface="+mn-lt"/>
              </a:rPr>
              <a:t>:</a:t>
            </a:r>
          </a:p>
          <a:p>
            <a:pPr algn="ctr">
              <a:lnSpc>
                <a:spcPct val="150000"/>
              </a:lnSpc>
            </a:pPr>
            <a:r>
              <a:rPr lang="en-US" sz="2400" dirty="0">
                <a:solidFill>
                  <a:schemeClr val="tx1"/>
                </a:solidFill>
                <a:latin typeface="+mn-lt"/>
              </a:rPr>
              <a:t>Chia </a:t>
            </a:r>
            <a:r>
              <a:rPr lang="en-US" sz="2400" dirty="0" err="1">
                <a:solidFill>
                  <a:schemeClr val="tx1"/>
                </a:solidFill>
                <a:latin typeface="+mn-lt"/>
              </a:rPr>
              <a:t>bộ</a:t>
            </a:r>
            <a:r>
              <a:rPr lang="en-US" sz="2400" dirty="0">
                <a:solidFill>
                  <a:schemeClr val="tx1"/>
                </a:solidFill>
                <a:latin typeface="+mn-lt"/>
              </a:rPr>
              <a:t> </a:t>
            </a:r>
            <a:r>
              <a:rPr lang="en-US" sz="2400" dirty="0" err="1">
                <a:solidFill>
                  <a:schemeClr val="tx1"/>
                </a:solidFill>
                <a:latin typeface="+mn-lt"/>
              </a:rPr>
              <a:t>thẻ</a:t>
            </a:r>
            <a:r>
              <a:rPr lang="en-US" sz="2400" dirty="0">
                <a:solidFill>
                  <a:schemeClr val="tx1"/>
                </a:solidFill>
                <a:latin typeface="+mn-lt"/>
              </a:rPr>
              <a:t> </a:t>
            </a:r>
            <a:r>
              <a:rPr lang="en-US" sz="2400" dirty="0" err="1">
                <a:solidFill>
                  <a:schemeClr val="tx1"/>
                </a:solidFill>
                <a:latin typeface="+mn-lt"/>
              </a:rPr>
              <a:t>tên</a:t>
            </a:r>
            <a:r>
              <a:rPr lang="en-US" sz="2400" dirty="0">
                <a:solidFill>
                  <a:schemeClr val="tx1"/>
                </a:solidFill>
                <a:latin typeface="+mn-lt"/>
              </a:rPr>
              <a:t> con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hoặc</a:t>
            </a:r>
            <a:r>
              <a:rPr lang="en-US" sz="2400" dirty="0">
                <a:solidFill>
                  <a:schemeClr val="tx1"/>
                </a:solidFill>
                <a:latin typeface="+mn-lt"/>
              </a:rPr>
              <a:t> </a:t>
            </a:r>
            <a:r>
              <a:rPr lang="en-US" sz="2400" dirty="0" err="1">
                <a:solidFill>
                  <a:schemeClr val="tx1"/>
                </a:solidFill>
                <a:latin typeface="+mn-lt"/>
              </a:rPr>
              <a:t>thẻ</a:t>
            </a:r>
            <a:r>
              <a:rPr lang="en-US" sz="2400" dirty="0">
                <a:solidFill>
                  <a:schemeClr val="tx1"/>
                </a:solidFill>
                <a:latin typeface="+mn-lt"/>
              </a:rPr>
              <a:t> </a:t>
            </a:r>
            <a:r>
              <a:rPr lang="en-US" sz="2400" dirty="0" err="1">
                <a:solidFill>
                  <a:schemeClr val="tx1"/>
                </a:solidFill>
                <a:latin typeface="+mn-lt"/>
              </a:rPr>
              <a:t>hình</a:t>
            </a:r>
            <a:r>
              <a:rPr lang="en-US" sz="2400" dirty="0">
                <a:solidFill>
                  <a:schemeClr val="tx1"/>
                </a:solidFill>
                <a:latin typeface="+mn-lt"/>
              </a:rPr>
              <a:t> </a:t>
            </a:r>
            <a:r>
              <a:rPr lang="en-US" sz="2400" dirty="0" err="1">
                <a:solidFill>
                  <a:schemeClr val="tx1"/>
                </a:solidFill>
                <a:latin typeface="+mn-lt"/>
              </a:rPr>
              <a:t>đã</a:t>
            </a:r>
            <a:r>
              <a:rPr lang="en-US" sz="2400" dirty="0">
                <a:solidFill>
                  <a:schemeClr val="tx1"/>
                </a:solidFill>
                <a:latin typeface="+mn-lt"/>
              </a:rPr>
              <a:t> </a:t>
            </a:r>
            <a:r>
              <a:rPr lang="en-US" sz="2400" dirty="0" err="1">
                <a:solidFill>
                  <a:schemeClr val="tx1"/>
                </a:solidFill>
                <a:latin typeface="+mn-lt"/>
              </a:rPr>
              <a:t>chuẩn</a:t>
            </a:r>
            <a:r>
              <a:rPr lang="en-US" sz="2400" dirty="0">
                <a:solidFill>
                  <a:schemeClr val="tx1"/>
                </a:solidFill>
                <a:latin typeface="+mn-lt"/>
              </a:rPr>
              <a:t> </a:t>
            </a:r>
            <a:r>
              <a:rPr lang="en-US" sz="2400" dirty="0" err="1">
                <a:solidFill>
                  <a:schemeClr val="tx1"/>
                </a:solidFill>
                <a:latin typeface="+mn-lt"/>
              </a:rPr>
              <a:t>bị</a:t>
            </a:r>
            <a:r>
              <a:rPr lang="en-US" sz="2400" dirty="0">
                <a:solidFill>
                  <a:schemeClr val="tx1"/>
                </a:solidFill>
                <a:latin typeface="+mn-lt"/>
              </a:rPr>
              <a:t> </a:t>
            </a:r>
            <a:r>
              <a:rPr lang="en-US" sz="2400" dirty="0" err="1">
                <a:solidFill>
                  <a:schemeClr val="tx1"/>
                </a:solidFill>
                <a:latin typeface="+mn-lt"/>
              </a:rPr>
              <a:t>cho</a:t>
            </a:r>
            <a:r>
              <a:rPr lang="en-US" sz="2400" dirty="0">
                <a:solidFill>
                  <a:schemeClr val="tx1"/>
                </a:solidFill>
                <a:latin typeface="+mn-lt"/>
              </a:rPr>
              <a:t> </a:t>
            </a:r>
            <a:r>
              <a:rPr lang="en-US" sz="2400" dirty="0" err="1">
                <a:solidFill>
                  <a:schemeClr val="tx1"/>
                </a:solidFill>
                <a:latin typeface="+mn-lt"/>
              </a:rPr>
              <a:t>mỗi</a:t>
            </a:r>
            <a:r>
              <a:rPr lang="en-US" sz="2400" dirty="0">
                <a:solidFill>
                  <a:schemeClr val="tx1"/>
                </a:solidFill>
                <a:latin typeface="+mn-lt"/>
              </a:rPr>
              <a:t> </a:t>
            </a:r>
            <a:r>
              <a:rPr lang="en-US" sz="2400" dirty="0" err="1">
                <a:solidFill>
                  <a:schemeClr val="tx1"/>
                </a:solidFill>
                <a:latin typeface="+mn-lt"/>
              </a:rPr>
              <a:t>nhóm</a:t>
            </a:r>
            <a:r>
              <a:rPr lang="en-US" sz="2400" dirty="0">
                <a:solidFill>
                  <a:schemeClr val="tx1"/>
                </a:solidFill>
                <a:latin typeface="+mn-lt"/>
              </a:rPr>
              <a:t>.</a:t>
            </a:r>
          </a:p>
        </p:txBody>
      </p:sp>
      <p:sp>
        <p:nvSpPr>
          <p:cNvPr id="23" name="Rounded Rectangle 22"/>
          <p:cNvSpPr/>
          <p:nvPr/>
        </p:nvSpPr>
        <p:spPr>
          <a:xfrm>
            <a:off x="1231901" y="4635978"/>
            <a:ext cx="1328789" cy="671245"/>
          </a:xfrm>
          <a:prstGeom prst="roundRect">
            <a:avLst/>
          </a:prstGeom>
          <a:solidFill>
            <a:schemeClr val="accent1">
              <a:lumMod val="10000"/>
              <a:lumOff val="9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thỏ</a:t>
            </a:r>
            <a:endParaRPr lang="en-US" sz="2133" dirty="0">
              <a:solidFill>
                <a:schemeClr val="tx1"/>
              </a:solidFill>
            </a:endParaRPr>
          </a:p>
        </p:txBody>
      </p:sp>
      <p:sp>
        <p:nvSpPr>
          <p:cNvPr id="24" name="Rounded Rectangle 23"/>
          <p:cNvSpPr/>
          <p:nvPr/>
        </p:nvSpPr>
        <p:spPr>
          <a:xfrm>
            <a:off x="5309949" y="4619273"/>
            <a:ext cx="1845519" cy="671245"/>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thu</a:t>
            </a:r>
            <a:endParaRPr lang="en-US" sz="2133" dirty="0">
              <a:solidFill>
                <a:schemeClr val="tx1"/>
              </a:solidFill>
            </a:endParaRPr>
          </a:p>
        </p:txBody>
      </p:sp>
      <p:sp>
        <p:nvSpPr>
          <p:cNvPr id="25" name="Rounded Rectangle 24"/>
          <p:cNvSpPr/>
          <p:nvPr/>
        </p:nvSpPr>
        <p:spPr>
          <a:xfrm>
            <a:off x="3092975" y="4619273"/>
            <a:ext cx="1662129" cy="671245"/>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ngựa</a:t>
            </a:r>
            <a:endParaRPr lang="en-US" sz="2133" dirty="0">
              <a:solidFill>
                <a:schemeClr val="tx1"/>
              </a:solidFill>
            </a:endParaRPr>
          </a:p>
        </p:txBody>
      </p:sp>
      <p:sp>
        <p:nvSpPr>
          <p:cNvPr id="26" name="Rounded Rectangle 25"/>
          <p:cNvSpPr/>
          <p:nvPr/>
        </p:nvSpPr>
        <p:spPr>
          <a:xfrm>
            <a:off x="7687752" y="4619273"/>
            <a:ext cx="1544145" cy="671245"/>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tôm</a:t>
            </a:r>
            <a:endParaRPr lang="en-US" sz="2133" dirty="0">
              <a:solidFill>
                <a:schemeClr val="tx1"/>
              </a:solidFill>
            </a:endParaRPr>
          </a:p>
        </p:txBody>
      </p:sp>
      <p:sp>
        <p:nvSpPr>
          <p:cNvPr id="27" name="Rounded Rectangle 26"/>
          <p:cNvSpPr/>
          <p:nvPr/>
        </p:nvSpPr>
        <p:spPr>
          <a:xfrm>
            <a:off x="9700678" y="4621886"/>
            <a:ext cx="1328789" cy="671245"/>
          </a:xfrm>
          <a:prstGeom prst="roundRect">
            <a:avLst/>
          </a:prstGeom>
          <a:solidFill>
            <a:srgbClr val="FBE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voi</a:t>
            </a:r>
            <a:endParaRPr lang="en-US" sz="2133" dirty="0">
              <a:solidFill>
                <a:schemeClr val="tx1"/>
              </a:solidFill>
            </a:endParaRPr>
          </a:p>
        </p:txBody>
      </p:sp>
      <p:sp>
        <p:nvSpPr>
          <p:cNvPr id="28" name="Rounded Rectangle 27"/>
          <p:cNvSpPr/>
          <p:nvPr/>
        </p:nvSpPr>
        <p:spPr>
          <a:xfrm>
            <a:off x="951744" y="5579298"/>
            <a:ext cx="2609296" cy="671245"/>
          </a:xfrm>
          <a:prstGeom prst="roundRect">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chim</a:t>
            </a:r>
            <a:r>
              <a:rPr lang="en-US" sz="2133" dirty="0">
                <a:solidFill>
                  <a:schemeClr val="tx1"/>
                </a:solidFill>
              </a:rPr>
              <a:t> </a:t>
            </a:r>
            <a:r>
              <a:rPr lang="en-US" sz="2133" dirty="0" err="1">
                <a:solidFill>
                  <a:schemeClr val="tx1"/>
                </a:solidFill>
              </a:rPr>
              <a:t>bồ</a:t>
            </a:r>
            <a:r>
              <a:rPr lang="en-US" sz="2133" dirty="0">
                <a:solidFill>
                  <a:schemeClr val="tx1"/>
                </a:solidFill>
              </a:rPr>
              <a:t> </a:t>
            </a:r>
            <a:r>
              <a:rPr lang="en-US" sz="2133" dirty="0" err="1">
                <a:solidFill>
                  <a:schemeClr val="tx1"/>
                </a:solidFill>
              </a:rPr>
              <a:t>câu</a:t>
            </a:r>
            <a:endParaRPr lang="en-US" sz="2133" dirty="0">
              <a:solidFill>
                <a:schemeClr val="tx1"/>
              </a:solidFill>
            </a:endParaRPr>
          </a:p>
        </p:txBody>
      </p:sp>
      <p:sp>
        <p:nvSpPr>
          <p:cNvPr id="29" name="Rounded Rectangle 28"/>
          <p:cNvSpPr/>
          <p:nvPr/>
        </p:nvSpPr>
        <p:spPr>
          <a:xfrm>
            <a:off x="4127239" y="5579298"/>
            <a:ext cx="1662129" cy="671245"/>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gấu</a:t>
            </a:r>
            <a:endParaRPr lang="en-US" sz="2133" dirty="0">
              <a:solidFill>
                <a:schemeClr val="tx1"/>
              </a:solidFill>
            </a:endParaRPr>
          </a:p>
        </p:txBody>
      </p:sp>
      <p:sp>
        <p:nvSpPr>
          <p:cNvPr id="30" name="Rounded Rectangle 29"/>
          <p:cNvSpPr/>
          <p:nvPr/>
        </p:nvSpPr>
        <p:spPr>
          <a:xfrm>
            <a:off x="6570064" y="5587021"/>
            <a:ext cx="2060898" cy="671245"/>
          </a:xfrm>
          <a:prstGeom prst="roundRect">
            <a:avLst/>
          </a:pr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chép</a:t>
            </a:r>
            <a:endParaRPr lang="en-US" sz="2133" dirty="0">
              <a:solidFill>
                <a:schemeClr val="tx1"/>
              </a:solidFill>
            </a:endParaRPr>
          </a:p>
        </p:txBody>
      </p:sp>
      <p:sp>
        <p:nvSpPr>
          <p:cNvPr id="31" name="Rounded Rectangle 30"/>
          <p:cNvSpPr/>
          <p:nvPr/>
        </p:nvSpPr>
        <p:spPr>
          <a:xfrm>
            <a:off x="9006580" y="5587021"/>
            <a:ext cx="1662129" cy="67124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500"/>
                                        <p:tgtEl>
                                          <p:spTgt spid="6">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500"/>
                                        <p:tgtEl>
                                          <p:spTgt spid="6">
                                            <p:txEl>
                                              <p:pRg st="1" end="1"/>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9"/>
        <p:cNvGrpSpPr/>
        <p:nvPr/>
      </p:nvGrpSpPr>
      <p:grpSpPr>
        <a:xfrm>
          <a:off x="0" y="0"/>
          <a:ext cx="0" cy="0"/>
          <a:chOff x="0" y="0"/>
          <a:chExt cx="0" cy="0"/>
        </a:xfrm>
      </p:grpSpPr>
      <p:sp>
        <p:nvSpPr>
          <p:cNvPr id="15" name="Rectangle 14"/>
          <p:cNvSpPr/>
          <p:nvPr/>
        </p:nvSpPr>
        <p:spPr>
          <a:xfrm>
            <a:off x="1989761" y="1528206"/>
            <a:ext cx="8212476" cy="950325"/>
          </a:xfrm>
          <a:prstGeom prst="rect">
            <a:avLst/>
          </a:prstGeom>
        </p:spPr>
        <p:txBody>
          <a:bodyPr wrap="square">
            <a:spAutoFit/>
          </a:bodyPr>
          <a:lstStyle/>
          <a:p>
            <a:pPr algn="ctr">
              <a:lnSpc>
                <a:spcPct val="150000"/>
              </a:lnSpc>
            </a:pPr>
            <a:r>
              <a:rPr lang="en-US" sz="2000" dirty="0" err="1">
                <a:solidFill>
                  <a:schemeClr val="tx1"/>
                </a:solidFill>
                <a:latin typeface="+mn-lt"/>
              </a:rPr>
              <a:t>Mỗi</a:t>
            </a:r>
            <a:r>
              <a:rPr lang="en-US" sz="2000" dirty="0">
                <a:solidFill>
                  <a:schemeClr val="tx1"/>
                </a:solidFill>
                <a:latin typeface="+mn-lt"/>
              </a:rPr>
              <a:t> </a:t>
            </a:r>
            <a:r>
              <a:rPr lang="en-US" sz="2000" dirty="0" err="1">
                <a:solidFill>
                  <a:schemeClr val="tx1"/>
                </a:solidFill>
                <a:latin typeface="+mn-lt"/>
              </a:rPr>
              <a:t>nhóm</a:t>
            </a:r>
            <a:r>
              <a:rPr lang="en-US" sz="2000" dirty="0">
                <a:solidFill>
                  <a:schemeClr val="tx1"/>
                </a:solidFill>
                <a:latin typeface="+mn-lt"/>
              </a:rPr>
              <a:t> </a:t>
            </a:r>
            <a:r>
              <a:rPr lang="en-US" sz="2000" dirty="0" err="1">
                <a:solidFill>
                  <a:schemeClr val="tx1"/>
                </a:solidFill>
                <a:latin typeface="+mn-lt"/>
              </a:rPr>
              <a:t>chuẩn</a:t>
            </a:r>
            <a:r>
              <a:rPr lang="en-US" sz="2000" dirty="0">
                <a:solidFill>
                  <a:schemeClr val="tx1"/>
                </a:solidFill>
                <a:latin typeface="+mn-lt"/>
              </a:rPr>
              <a:t> </a:t>
            </a:r>
            <a:r>
              <a:rPr lang="en-US" sz="2000" dirty="0" err="1">
                <a:solidFill>
                  <a:schemeClr val="tx1"/>
                </a:solidFill>
                <a:latin typeface="+mn-lt"/>
              </a:rPr>
              <a:t>bị</a:t>
            </a:r>
            <a:r>
              <a:rPr lang="en-US" sz="2000" dirty="0">
                <a:solidFill>
                  <a:schemeClr val="tx1"/>
                </a:solidFill>
                <a:latin typeface="+mn-lt"/>
              </a:rPr>
              <a:t> </a:t>
            </a:r>
            <a:r>
              <a:rPr lang="en-US" sz="2000" dirty="0" err="1">
                <a:solidFill>
                  <a:schemeClr val="tx1"/>
                </a:solidFill>
                <a:latin typeface="+mn-lt"/>
              </a:rPr>
              <a:t>một</a:t>
            </a:r>
            <a:r>
              <a:rPr lang="en-US" sz="2000" dirty="0">
                <a:solidFill>
                  <a:schemeClr val="tx1"/>
                </a:solidFill>
                <a:latin typeface="+mn-lt"/>
              </a:rPr>
              <a:t> </a:t>
            </a:r>
            <a:r>
              <a:rPr lang="en-US" sz="2000" dirty="0" err="1">
                <a:solidFill>
                  <a:schemeClr val="tx1"/>
                </a:solidFill>
                <a:latin typeface="+mn-lt"/>
              </a:rPr>
              <a:t>bảng</a:t>
            </a:r>
            <a:r>
              <a:rPr lang="en-US" sz="2000" dirty="0">
                <a:solidFill>
                  <a:schemeClr val="tx1"/>
                </a:solidFill>
                <a:latin typeface="+mn-lt"/>
              </a:rPr>
              <a:t> </a:t>
            </a:r>
            <a:r>
              <a:rPr lang="en-US" sz="2000" dirty="0" err="1">
                <a:solidFill>
                  <a:schemeClr val="tx1"/>
                </a:solidFill>
                <a:latin typeface="+mn-lt"/>
              </a:rPr>
              <a:t>trên</a:t>
            </a:r>
            <a:r>
              <a:rPr lang="en-US" sz="2000" dirty="0">
                <a:solidFill>
                  <a:schemeClr val="tx1"/>
                </a:solidFill>
                <a:latin typeface="+mn-lt"/>
              </a:rPr>
              <a:t> </a:t>
            </a:r>
            <a:r>
              <a:rPr lang="en-US" sz="2000" dirty="0" err="1">
                <a:solidFill>
                  <a:schemeClr val="tx1"/>
                </a:solidFill>
                <a:latin typeface="+mn-lt"/>
              </a:rPr>
              <a:t>giấy</a:t>
            </a:r>
            <a:r>
              <a:rPr lang="en-US" sz="2000" dirty="0">
                <a:solidFill>
                  <a:schemeClr val="tx1"/>
                </a:solidFill>
                <a:latin typeface="+mn-lt"/>
              </a:rPr>
              <a:t> A2.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en-US" sz="2000" dirty="0">
                <a:solidFill>
                  <a:schemeClr val="tx1"/>
                </a:solidFill>
                <a:latin typeface="+mn-lt"/>
              </a:rPr>
              <a:t> </a:t>
            </a:r>
            <a:r>
              <a:rPr lang="en-US" sz="2000" dirty="0" err="1">
                <a:solidFill>
                  <a:schemeClr val="tx1"/>
                </a:solidFill>
                <a:latin typeface="+mn-lt"/>
              </a:rPr>
              <a:t>dán</a:t>
            </a:r>
            <a:r>
              <a:rPr lang="en-US" sz="2000" dirty="0">
                <a:solidFill>
                  <a:schemeClr val="tx1"/>
                </a:solidFill>
                <a:latin typeface="+mn-lt"/>
              </a:rPr>
              <a:t> </a:t>
            </a:r>
            <a:r>
              <a:rPr lang="en-US" sz="2000" dirty="0" err="1">
                <a:solidFill>
                  <a:schemeClr val="tx1"/>
                </a:solidFill>
                <a:latin typeface="+mn-lt"/>
              </a:rPr>
              <a:t>thẻ</a:t>
            </a:r>
            <a:r>
              <a:rPr lang="en-US" sz="2000" dirty="0">
                <a:solidFill>
                  <a:schemeClr val="tx1"/>
                </a:solidFill>
                <a:latin typeface="+mn-lt"/>
              </a:rPr>
              <a:t> </a:t>
            </a:r>
            <a:br>
              <a:rPr lang="en-US" sz="2000" dirty="0">
                <a:solidFill>
                  <a:schemeClr val="tx1"/>
                </a:solidFill>
                <a:latin typeface="+mn-lt"/>
              </a:rPr>
            </a:br>
            <a:r>
              <a:rPr lang="en-US" sz="2000" dirty="0" err="1">
                <a:solidFill>
                  <a:schemeClr val="tx1"/>
                </a:solidFill>
                <a:latin typeface="+mn-lt"/>
              </a:rPr>
              <a:t>tên</a:t>
            </a:r>
            <a:r>
              <a:rPr lang="en-US" sz="2000" dirty="0">
                <a:solidFill>
                  <a:schemeClr val="tx1"/>
                </a:solidFill>
                <a:latin typeface="+mn-lt"/>
              </a:rPr>
              <a:t> con </a:t>
            </a:r>
            <a:r>
              <a:rPr lang="en-US" sz="2000" dirty="0" err="1">
                <a:solidFill>
                  <a:schemeClr val="tx1"/>
                </a:solidFill>
                <a:latin typeface="+mn-lt"/>
              </a:rPr>
              <a:t>vật</a:t>
            </a:r>
            <a:r>
              <a:rPr lang="en-US" sz="2000" dirty="0">
                <a:solidFill>
                  <a:schemeClr val="tx1"/>
                </a:solidFill>
                <a:latin typeface="+mn-lt"/>
              </a:rPr>
              <a:t>/ </a:t>
            </a:r>
            <a:r>
              <a:rPr lang="en-US" sz="2000" dirty="0" err="1">
                <a:solidFill>
                  <a:schemeClr val="tx1"/>
                </a:solidFill>
                <a:latin typeface="+mn-lt"/>
              </a:rPr>
              <a:t>thẻ</a:t>
            </a:r>
            <a:r>
              <a:rPr lang="en-US" sz="2000" dirty="0">
                <a:solidFill>
                  <a:schemeClr val="tx1"/>
                </a:solidFill>
                <a:latin typeface="+mn-lt"/>
              </a:rPr>
              <a:t> </a:t>
            </a:r>
            <a:r>
              <a:rPr lang="en-US" sz="2000" dirty="0" err="1">
                <a:solidFill>
                  <a:schemeClr val="tx1"/>
                </a:solidFill>
                <a:latin typeface="+mn-lt"/>
              </a:rPr>
              <a:t>hình</a:t>
            </a:r>
            <a:r>
              <a:rPr lang="en-US" sz="2000" dirty="0">
                <a:solidFill>
                  <a:schemeClr val="tx1"/>
                </a:solidFill>
                <a:latin typeface="+mn-lt"/>
              </a:rPr>
              <a:t> </a:t>
            </a:r>
            <a:r>
              <a:rPr lang="en-US" sz="2000" dirty="0" err="1">
                <a:solidFill>
                  <a:schemeClr val="tx1"/>
                </a:solidFill>
                <a:latin typeface="+mn-lt"/>
              </a:rPr>
              <a:t>vào</a:t>
            </a:r>
            <a:r>
              <a:rPr lang="en-US" sz="2000" dirty="0">
                <a:solidFill>
                  <a:schemeClr val="tx1"/>
                </a:solidFill>
                <a:latin typeface="+mn-lt"/>
              </a:rPr>
              <a:t> </a:t>
            </a:r>
            <a:r>
              <a:rPr lang="en-US" sz="2000" dirty="0" err="1">
                <a:solidFill>
                  <a:schemeClr val="tx1"/>
                </a:solidFill>
                <a:latin typeface="+mn-lt"/>
              </a:rPr>
              <a:t>bảng</a:t>
            </a:r>
            <a:r>
              <a:rPr lang="en-US" sz="2000" dirty="0">
                <a:solidFill>
                  <a:schemeClr val="tx1"/>
                </a:solidFill>
                <a:latin typeface="+mn-lt"/>
              </a:rPr>
              <a:t> </a:t>
            </a:r>
            <a:r>
              <a:rPr lang="en-US" sz="2000" dirty="0" err="1">
                <a:solidFill>
                  <a:schemeClr val="tx1"/>
                </a:solidFill>
                <a:latin typeface="+mn-lt"/>
              </a:rPr>
              <a:t>sao</a:t>
            </a:r>
            <a:r>
              <a:rPr lang="en-US" sz="2000" dirty="0">
                <a:solidFill>
                  <a:schemeClr val="tx1"/>
                </a:solidFill>
                <a:latin typeface="+mn-lt"/>
              </a:rPr>
              <a:t> </a:t>
            </a:r>
            <a:r>
              <a:rPr lang="en-US" sz="2000" dirty="0" err="1">
                <a:solidFill>
                  <a:schemeClr val="tx1"/>
                </a:solidFill>
                <a:latin typeface="+mn-lt"/>
              </a:rPr>
              <a:t>cho</a:t>
            </a:r>
            <a:r>
              <a:rPr lang="en-US" sz="2000" dirty="0">
                <a:solidFill>
                  <a:schemeClr val="tx1"/>
                </a:solidFill>
                <a:latin typeface="+mn-lt"/>
              </a:rPr>
              <a:t> </a:t>
            </a:r>
            <a:r>
              <a:rPr lang="en-US" sz="2000" dirty="0" err="1">
                <a:solidFill>
                  <a:schemeClr val="tx1"/>
                </a:solidFill>
                <a:latin typeface="+mn-lt"/>
              </a:rPr>
              <a:t>phù</a:t>
            </a:r>
            <a:r>
              <a:rPr lang="en-US" sz="2000" dirty="0">
                <a:solidFill>
                  <a:schemeClr val="tx1"/>
                </a:solidFill>
                <a:latin typeface="+mn-lt"/>
              </a:rPr>
              <a:t> </a:t>
            </a:r>
            <a:r>
              <a:rPr lang="en-US" sz="2000" dirty="0" err="1">
                <a:solidFill>
                  <a:schemeClr val="tx1"/>
                </a:solidFill>
                <a:latin typeface="+mn-lt"/>
              </a:rPr>
              <a:t>hợp</a:t>
            </a:r>
            <a:r>
              <a:rPr lang="en-US" sz="2000" dirty="0">
                <a:solidFill>
                  <a:schemeClr val="tx1"/>
                </a:solidFill>
                <a:latin typeface="+mn-lt"/>
              </a:rPr>
              <a:t>.</a:t>
            </a:r>
          </a:p>
        </p:txBody>
      </p:sp>
      <p:graphicFrame>
        <p:nvGraphicFramePr>
          <p:cNvPr id="94" name="Table 93"/>
          <p:cNvGraphicFramePr>
            <a:graphicFrameLocks noGrp="1"/>
          </p:cNvGraphicFramePr>
          <p:nvPr>
            <p:extLst>
              <p:ext uri="{D42A27DB-BD31-4B8C-83A1-F6EECF244321}">
                <p14:modId xmlns:p14="http://schemas.microsoft.com/office/powerpoint/2010/main" val="1934955743"/>
              </p:ext>
            </p:extLst>
          </p:nvPr>
        </p:nvGraphicFramePr>
        <p:xfrm>
          <a:off x="1473280" y="2636390"/>
          <a:ext cx="9245439" cy="3988682"/>
        </p:xfrm>
        <a:graphic>
          <a:graphicData uri="http://schemas.openxmlformats.org/drawingml/2006/table">
            <a:tbl>
              <a:tblPr firstRow="1" bandRow="1">
                <a:tableStyleId>{775DCB02-9BB8-47FD-8907-85C794F793BA}</a:tableStyleId>
              </a:tblPr>
              <a:tblGrid>
                <a:gridCol w="4818799">
                  <a:extLst>
                    <a:ext uri="{9D8B030D-6E8A-4147-A177-3AD203B41FA5}">
                      <a16:colId xmlns:a16="http://schemas.microsoft.com/office/drawing/2014/main" val="20000"/>
                    </a:ext>
                  </a:extLst>
                </a:gridCol>
                <a:gridCol w="4426640">
                  <a:extLst>
                    <a:ext uri="{9D8B030D-6E8A-4147-A177-3AD203B41FA5}">
                      <a16:colId xmlns:a16="http://schemas.microsoft.com/office/drawing/2014/main" val="20001"/>
                    </a:ext>
                  </a:extLst>
                </a:gridCol>
              </a:tblGrid>
              <a:tr h="923521">
                <a:tc>
                  <a:txBody>
                    <a:bodyPr/>
                    <a:lstStyle/>
                    <a:p>
                      <a:pPr algn="ctr">
                        <a:lnSpc>
                          <a:spcPts val="3000"/>
                        </a:lnSpc>
                      </a:pPr>
                      <a:r>
                        <a:rPr lang="en-US" sz="2400" baseline="0" dirty="0" err="1">
                          <a:solidFill>
                            <a:srgbClr val="002060"/>
                          </a:solidFill>
                        </a:rPr>
                        <a:t>Động</a:t>
                      </a:r>
                      <a:r>
                        <a:rPr lang="en-US" sz="2400" baseline="0" dirty="0">
                          <a:solidFill>
                            <a:srgbClr val="002060"/>
                          </a:solidFill>
                        </a:rPr>
                        <a:t> </a:t>
                      </a:r>
                      <a:r>
                        <a:rPr lang="en-US" sz="2400" baseline="0" dirty="0" err="1">
                          <a:solidFill>
                            <a:srgbClr val="002060"/>
                          </a:solidFill>
                        </a:rPr>
                        <a:t>vật</a:t>
                      </a:r>
                      <a:r>
                        <a:rPr lang="en-US" sz="2400" baseline="0" dirty="0">
                          <a:solidFill>
                            <a:srgbClr val="002060"/>
                          </a:solidFill>
                        </a:rPr>
                        <a:t> </a:t>
                      </a:r>
                      <a:r>
                        <a:rPr lang="en-US" sz="2400" baseline="0" dirty="0" err="1">
                          <a:solidFill>
                            <a:srgbClr val="002060"/>
                          </a:solidFill>
                        </a:rPr>
                        <a:t>sống</a:t>
                      </a:r>
                      <a:r>
                        <a:rPr lang="en-US" sz="2400" baseline="0" dirty="0">
                          <a:solidFill>
                            <a:srgbClr val="002060"/>
                          </a:solidFill>
                        </a:rPr>
                        <a:t> </a:t>
                      </a:r>
                      <a:r>
                        <a:rPr lang="en-US" sz="2400" baseline="0" dirty="0" err="1">
                          <a:solidFill>
                            <a:srgbClr val="002060"/>
                          </a:solidFill>
                        </a:rPr>
                        <a:t>trên</a:t>
                      </a:r>
                      <a:r>
                        <a:rPr lang="en-US" sz="2400" baseline="0" dirty="0">
                          <a:solidFill>
                            <a:srgbClr val="002060"/>
                          </a:solidFill>
                        </a:rPr>
                        <a:t> </a:t>
                      </a:r>
                      <a:r>
                        <a:rPr lang="en-US" sz="2400" baseline="0" dirty="0" err="1">
                          <a:solidFill>
                            <a:srgbClr val="002060"/>
                          </a:solidFill>
                        </a:rPr>
                        <a:t>cạn</a:t>
                      </a:r>
                      <a:endParaRPr lang="en-US" sz="2400" dirty="0">
                        <a:solidFill>
                          <a:srgbClr val="002060"/>
                        </a:solidFill>
                      </a:endParaRPr>
                    </a:p>
                  </a:txBody>
                  <a:tcPr marL="121920" marR="121920" marT="60960" marB="60960" anchor="ctr"/>
                </a:tc>
                <a:tc>
                  <a:txBody>
                    <a:bodyPr/>
                    <a:lstStyle/>
                    <a:p>
                      <a:pPr algn="ctr">
                        <a:lnSpc>
                          <a:spcPts val="3000"/>
                        </a:lnSpc>
                      </a:pPr>
                      <a:r>
                        <a:rPr lang="en-US" sz="2400" baseline="0" dirty="0" err="1">
                          <a:solidFill>
                            <a:srgbClr val="002060"/>
                          </a:solidFill>
                        </a:rPr>
                        <a:t>Động</a:t>
                      </a:r>
                      <a:r>
                        <a:rPr lang="en-US" sz="2400" baseline="0" dirty="0">
                          <a:solidFill>
                            <a:srgbClr val="002060"/>
                          </a:solidFill>
                        </a:rPr>
                        <a:t> </a:t>
                      </a:r>
                      <a:r>
                        <a:rPr lang="en-US" sz="2400" baseline="0" dirty="0" err="1">
                          <a:solidFill>
                            <a:srgbClr val="002060"/>
                          </a:solidFill>
                        </a:rPr>
                        <a:t>vật</a:t>
                      </a:r>
                      <a:r>
                        <a:rPr lang="en-US" sz="2400" baseline="0" dirty="0">
                          <a:solidFill>
                            <a:srgbClr val="002060"/>
                          </a:solidFill>
                        </a:rPr>
                        <a:t> </a:t>
                      </a:r>
                      <a:r>
                        <a:rPr lang="en-US" sz="2400" baseline="0" dirty="0" err="1">
                          <a:solidFill>
                            <a:srgbClr val="002060"/>
                          </a:solidFill>
                        </a:rPr>
                        <a:t>sống</a:t>
                      </a:r>
                      <a:r>
                        <a:rPr lang="en-US" sz="2400" baseline="0" dirty="0">
                          <a:solidFill>
                            <a:srgbClr val="002060"/>
                          </a:solidFill>
                        </a:rPr>
                        <a:t> </a:t>
                      </a:r>
                      <a:r>
                        <a:rPr lang="en-US" sz="2400" baseline="0" dirty="0" err="1">
                          <a:solidFill>
                            <a:srgbClr val="002060"/>
                          </a:solidFill>
                        </a:rPr>
                        <a:t>dưới</a:t>
                      </a:r>
                      <a:r>
                        <a:rPr lang="en-US" sz="2400" baseline="0" dirty="0">
                          <a:solidFill>
                            <a:srgbClr val="002060"/>
                          </a:solidFill>
                        </a:rPr>
                        <a:t> </a:t>
                      </a:r>
                      <a:r>
                        <a:rPr lang="en-US" sz="2400" baseline="0" dirty="0" err="1">
                          <a:solidFill>
                            <a:srgbClr val="002060"/>
                          </a:solidFill>
                        </a:rPr>
                        <a:t>nước</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3065161">
                <a:tc>
                  <a:txBody>
                    <a:bodyPr/>
                    <a:lstStyle/>
                    <a:p>
                      <a:pPr algn="ctr">
                        <a:lnSpc>
                          <a:spcPct val="150000"/>
                        </a:lnSpc>
                      </a:pPr>
                      <a:endParaRPr lang="en-US" sz="2400" dirty="0">
                        <a:solidFill>
                          <a:srgbClr val="FFFFFF"/>
                        </a:solidFill>
                      </a:endParaRPr>
                    </a:p>
                  </a:txBody>
                  <a:tcPr marL="121920" marR="121920" marT="60960" marB="60960" anchor="ctr"/>
                </a:tc>
                <a:tc>
                  <a:txBody>
                    <a:bodyPr/>
                    <a:lstStyle/>
                    <a:p>
                      <a:pPr algn="ctr">
                        <a:lnSpc>
                          <a:spcPct val="150000"/>
                        </a:lnSpc>
                      </a:pPr>
                      <a:endParaRPr lang="en-US" sz="2400" dirty="0">
                        <a:solidFill>
                          <a:srgbClr val="FFFFFF"/>
                        </a:solidFill>
                      </a:endParaRPr>
                    </a:p>
                  </a:txBody>
                  <a:tcPr marL="121920" marR="121920" marT="60960" marB="60960" anchor="ctr"/>
                </a:tc>
                <a:extLst>
                  <a:ext uri="{0D108BD9-81ED-4DB2-BD59-A6C34878D82A}">
                    <a16:rowId xmlns:a16="http://schemas.microsoft.com/office/drawing/2014/main" val="10001"/>
                  </a:ext>
                </a:extLst>
              </a:tr>
            </a:tbl>
          </a:graphicData>
        </a:graphic>
      </p:graphicFrame>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0928" y="4361820"/>
            <a:ext cx="2839948" cy="2839948"/>
          </a:xfrm>
          <a:prstGeom prst="rect">
            <a:avLst/>
          </a:prstGeom>
        </p:spPr>
      </p:pic>
      <p:sp>
        <p:nvSpPr>
          <p:cNvPr id="98" name="Rounded Rectangle 97"/>
          <p:cNvSpPr/>
          <p:nvPr/>
        </p:nvSpPr>
        <p:spPr>
          <a:xfrm>
            <a:off x="2410066" y="3690575"/>
            <a:ext cx="1328789" cy="671245"/>
          </a:xfrm>
          <a:prstGeom prst="roundRect">
            <a:avLst/>
          </a:prstGeom>
          <a:solidFill>
            <a:schemeClr val="accent1">
              <a:lumMod val="10000"/>
              <a:lumOff val="9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thỏ</a:t>
            </a:r>
            <a:endParaRPr lang="en-US" sz="2133" dirty="0">
              <a:solidFill>
                <a:schemeClr val="tx1"/>
              </a:solidFill>
            </a:endParaRPr>
          </a:p>
        </p:txBody>
      </p:sp>
      <p:sp>
        <p:nvSpPr>
          <p:cNvPr id="99" name="Rounded Rectangle 98"/>
          <p:cNvSpPr/>
          <p:nvPr/>
        </p:nvSpPr>
        <p:spPr>
          <a:xfrm>
            <a:off x="4160288" y="3725465"/>
            <a:ext cx="1662129" cy="671245"/>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ngựa</a:t>
            </a:r>
            <a:endParaRPr lang="en-US" sz="2133" dirty="0">
              <a:solidFill>
                <a:schemeClr val="tx1"/>
              </a:solidFill>
            </a:endParaRPr>
          </a:p>
        </p:txBody>
      </p:sp>
      <p:sp>
        <p:nvSpPr>
          <p:cNvPr id="100" name="Rounded Rectangle 99"/>
          <p:cNvSpPr/>
          <p:nvPr/>
        </p:nvSpPr>
        <p:spPr>
          <a:xfrm>
            <a:off x="2487134" y="4677537"/>
            <a:ext cx="1328789" cy="671245"/>
          </a:xfrm>
          <a:prstGeom prst="roundRect">
            <a:avLst/>
          </a:prstGeom>
          <a:solidFill>
            <a:srgbClr val="FBE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voi</a:t>
            </a:r>
            <a:endParaRPr lang="en-US" sz="2133" dirty="0">
              <a:solidFill>
                <a:schemeClr val="tx1"/>
              </a:solidFill>
            </a:endParaRPr>
          </a:p>
        </p:txBody>
      </p:sp>
      <p:sp>
        <p:nvSpPr>
          <p:cNvPr id="101" name="Rounded Rectangle 100"/>
          <p:cNvSpPr/>
          <p:nvPr/>
        </p:nvSpPr>
        <p:spPr>
          <a:xfrm>
            <a:off x="2855639" y="5664498"/>
            <a:ext cx="2609296" cy="671245"/>
          </a:xfrm>
          <a:prstGeom prst="roundRect">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chim</a:t>
            </a:r>
            <a:r>
              <a:rPr lang="en-US" sz="2133" dirty="0">
                <a:solidFill>
                  <a:schemeClr val="tx1"/>
                </a:solidFill>
              </a:rPr>
              <a:t> </a:t>
            </a:r>
            <a:r>
              <a:rPr lang="en-US" sz="2133" dirty="0" err="1">
                <a:solidFill>
                  <a:schemeClr val="tx1"/>
                </a:solidFill>
              </a:rPr>
              <a:t>bồ</a:t>
            </a:r>
            <a:r>
              <a:rPr lang="en-US" sz="2133" dirty="0">
                <a:solidFill>
                  <a:schemeClr val="tx1"/>
                </a:solidFill>
              </a:rPr>
              <a:t> </a:t>
            </a:r>
            <a:r>
              <a:rPr lang="en-US" sz="2133" dirty="0" err="1">
                <a:solidFill>
                  <a:schemeClr val="tx1"/>
                </a:solidFill>
              </a:rPr>
              <a:t>câu</a:t>
            </a:r>
            <a:endParaRPr lang="en-US" sz="2133" dirty="0">
              <a:solidFill>
                <a:schemeClr val="tx1"/>
              </a:solidFill>
            </a:endParaRPr>
          </a:p>
        </p:txBody>
      </p:sp>
      <p:sp>
        <p:nvSpPr>
          <p:cNvPr id="102" name="Rounded Rectangle 101"/>
          <p:cNvSpPr/>
          <p:nvPr/>
        </p:nvSpPr>
        <p:spPr>
          <a:xfrm>
            <a:off x="4160288" y="4677537"/>
            <a:ext cx="1662129" cy="671245"/>
          </a:xfrm>
          <a:prstGeom prst="round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gấu</a:t>
            </a:r>
            <a:endParaRPr lang="en-US" sz="2133" dirty="0">
              <a:solidFill>
                <a:schemeClr val="tx1"/>
              </a:solidFill>
            </a:endParaRPr>
          </a:p>
        </p:txBody>
      </p:sp>
      <p:sp>
        <p:nvSpPr>
          <p:cNvPr id="103" name="Rounded Rectangle 102"/>
          <p:cNvSpPr/>
          <p:nvPr/>
        </p:nvSpPr>
        <p:spPr>
          <a:xfrm>
            <a:off x="6565545" y="3959486"/>
            <a:ext cx="1845519" cy="671245"/>
          </a:xfrm>
          <a:prstGeom prst="roundRect">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thu</a:t>
            </a:r>
            <a:endParaRPr lang="en-US" sz="2133" dirty="0">
              <a:solidFill>
                <a:schemeClr val="tx1"/>
              </a:solidFill>
            </a:endParaRPr>
          </a:p>
        </p:txBody>
      </p:sp>
      <p:sp>
        <p:nvSpPr>
          <p:cNvPr id="104" name="Rounded Rectangle 103"/>
          <p:cNvSpPr/>
          <p:nvPr/>
        </p:nvSpPr>
        <p:spPr>
          <a:xfrm>
            <a:off x="8649106" y="3959486"/>
            <a:ext cx="1544145" cy="671245"/>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tôm</a:t>
            </a:r>
            <a:endParaRPr lang="en-US" sz="2133" dirty="0">
              <a:solidFill>
                <a:schemeClr val="tx1"/>
              </a:solidFill>
            </a:endParaRPr>
          </a:p>
        </p:txBody>
      </p:sp>
      <p:sp>
        <p:nvSpPr>
          <p:cNvPr id="106" name="Rounded Rectangle 105"/>
          <p:cNvSpPr/>
          <p:nvPr/>
        </p:nvSpPr>
        <p:spPr>
          <a:xfrm>
            <a:off x="7488304" y="5044207"/>
            <a:ext cx="2068474" cy="671245"/>
          </a:xfrm>
          <a:prstGeom prst="roundRect">
            <a:avLst/>
          </a:pr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chép</a:t>
            </a:r>
            <a:endParaRPr lang="en-US" sz="2133"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checkerboard(across)">
                                      <p:cBhvr>
                                        <p:cTn id="10" dur="500"/>
                                        <p:tgtEl>
                                          <p:spTgt spid="94"/>
                                        </p:tgtEl>
                                      </p:cBhvr>
                                    </p:animEffect>
                                  </p:childTnLst>
                                </p:cTn>
                              </p:par>
                              <p:par>
                                <p:cTn id="11" presetID="47"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 calcmode="lin" valueType="num">
                                      <p:cBhvr additive="base">
                                        <p:cTn id="20" dur="500"/>
                                        <p:tgtEl>
                                          <p:spTgt spid="98"/>
                                        </p:tgtEl>
                                        <p:attrNameLst>
                                          <p:attrName>ppt_y</p:attrName>
                                        </p:attrNameLst>
                                      </p:cBhvr>
                                      <p:tavLst>
                                        <p:tav tm="0">
                                          <p:val>
                                            <p:strVal val="#ppt_y+#ppt_h*1.125000"/>
                                          </p:val>
                                        </p:tav>
                                        <p:tav tm="100000">
                                          <p:val>
                                            <p:strVal val="#ppt_y"/>
                                          </p:val>
                                        </p:tav>
                                      </p:tavLst>
                                    </p:anim>
                                    <p:animEffect transition="in" filter="wipe(up)">
                                      <p:cBhvr>
                                        <p:cTn id="21" dur="500"/>
                                        <p:tgtEl>
                                          <p:spTgt spid="98"/>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additive="base">
                                        <p:cTn id="24" dur="500"/>
                                        <p:tgtEl>
                                          <p:spTgt spid="99"/>
                                        </p:tgtEl>
                                        <p:attrNameLst>
                                          <p:attrName>ppt_y</p:attrName>
                                        </p:attrNameLst>
                                      </p:cBhvr>
                                      <p:tavLst>
                                        <p:tav tm="0">
                                          <p:val>
                                            <p:strVal val="#ppt_y+#ppt_h*1.125000"/>
                                          </p:val>
                                        </p:tav>
                                        <p:tav tm="100000">
                                          <p:val>
                                            <p:strVal val="#ppt_y"/>
                                          </p:val>
                                        </p:tav>
                                      </p:tavLst>
                                    </p:anim>
                                    <p:animEffect transition="in" filter="wipe(up)">
                                      <p:cBhvr>
                                        <p:cTn id="25" dur="500"/>
                                        <p:tgtEl>
                                          <p:spTgt spid="9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additive="base">
                                        <p:cTn id="28" dur="500"/>
                                        <p:tgtEl>
                                          <p:spTgt spid="102"/>
                                        </p:tgtEl>
                                        <p:attrNameLst>
                                          <p:attrName>ppt_y</p:attrName>
                                        </p:attrNameLst>
                                      </p:cBhvr>
                                      <p:tavLst>
                                        <p:tav tm="0">
                                          <p:val>
                                            <p:strVal val="#ppt_y+#ppt_h*1.125000"/>
                                          </p:val>
                                        </p:tav>
                                        <p:tav tm="100000">
                                          <p:val>
                                            <p:strVal val="#ppt_y"/>
                                          </p:val>
                                        </p:tav>
                                      </p:tavLst>
                                    </p:anim>
                                    <p:animEffect transition="in" filter="wipe(up)">
                                      <p:cBhvr>
                                        <p:cTn id="29" dur="500"/>
                                        <p:tgtEl>
                                          <p:spTgt spid="10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p:tgtEl>
                                          <p:spTgt spid="100"/>
                                        </p:tgtEl>
                                        <p:attrNameLst>
                                          <p:attrName>ppt_y</p:attrName>
                                        </p:attrNameLst>
                                      </p:cBhvr>
                                      <p:tavLst>
                                        <p:tav tm="0">
                                          <p:val>
                                            <p:strVal val="#ppt_y+#ppt_h*1.125000"/>
                                          </p:val>
                                        </p:tav>
                                        <p:tav tm="100000">
                                          <p:val>
                                            <p:strVal val="#ppt_y"/>
                                          </p:val>
                                        </p:tav>
                                      </p:tavLst>
                                    </p:anim>
                                    <p:animEffect transition="in" filter="wipe(up)">
                                      <p:cBhvr>
                                        <p:cTn id="33" dur="500"/>
                                        <p:tgtEl>
                                          <p:spTgt spid="10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 calcmode="lin" valueType="num">
                                      <p:cBhvr additive="base">
                                        <p:cTn id="36" dur="500"/>
                                        <p:tgtEl>
                                          <p:spTgt spid="101"/>
                                        </p:tgtEl>
                                        <p:attrNameLst>
                                          <p:attrName>ppt_y</p:attrName>
                                        </p:attrNameLst>
                                      </p:cBhvr>
                                      <p:tavLst>
                                        <p:tav tm="0">
                                          <p:val>
                                            <p:strVal val="#ppt_y+#ppt_h*1.125000"/>
                                          </p:val>
                                        </p:tav>
                                        <p:tav tm="100000">
                                          <p:val>
                                            <p:strVal val="#ppt_y"/>
                                          </p:val>
                                        </p:tav>
                                      </p:tavLst>
                                    </p:anim>
                                    <p:animEffect transition="in" filter="wipe(up)">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750"/>
                                        <p:tgtEl>
                                          <p:spTgt spid="103"/>
                                        </p:tgtEl>
                                      </p:cBhvr>
                                    </p:animEffect>
                                    <p:anim calcmode="lin" valueType="num">
                                      <p:cBhvr>
                                        <p:cTn id="43" dur="750" fill="hold"/>
                                        <p:tgtEl>
                                          <p:spTgt spid="103"/>
                                        </p:tgtEl>
                                        <p:attrNameLst>
                                          <p:attrName>ppt_x</p:attrName>
                                        </p:attrNameLst>
                                      </p:cBhvr>
                                      <p:tavLst>
                                        <p:tav tm="0">
                                          <p:val>
                                            <p:strVal val="#ppt_x"/>
                                          </p:val>
                                        </p:tav>
                                        <p:tav tm="100000">
                                          <p:val>
                                            <p:strVal val="#ppt_x"/>
                                          </p:val>
                                        </p:tav>
                                      </p:tavLst>
                                    </p:anim>
                                    <p:anim calcmode="lin" valueType="num">
                                      <p:cBhvr>
                                        <p:cTn id="44" dur="675" decel="100000" fill="hold"/>
                                        <p:tgtEl>
                                          <p:spTgt spid="103"/>
                                        </p:tgtEl>
                                        <p:attrNameLst>
                                          <p:attrName>ppt_y</p:attrName>
                                        </p:attrNameLst>
                                      </p:cBhvr>
                                      <p:tavLst>
                                        <p:tav tm="0">
                                          <p:val>
                                            <p:strVal val="#ppt_y+1"/>
                                          </p:val>
                                        </p:tav>
                                        <p:tav tm="100000">
                                          <p:val>
                                            <p:strVal val="#ppt_y-.03"/>
                                          </p:val>
                                        </p:tav>
                                      </p:tavLst>
                                    </p:anim>
                                    <p:anim calcmode="lin" valueType="num">
                                      <p:cBhvr>
                                        <p:cTn id="45" dur="75" accel="100000" fill="hold">
                                          <p:stCondLst>
                                            <p:cond delay="675"/>
                                          </p:stCondLst>
                                        </p:cTn>
                                        <p:tgtEl>
                                          <p:spTgt spid="103"/>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750"/>
                                        <p:tgtEl>
                                          <p:spTgt spid="104"/>
                                        </p:tgtEl>
                                      </p:cBhvr>
                                    </p:animEffect>
                                    <p:anim calcmode="lin" valueType="num">
                                      <p:cBhvr>
                                        <p:cTn id="49" dur="750" fill="hold"/>
                                        <p:tgtEl>
                                          <p:spTgt spid="104"/>
                                        </p:tgtEl>
                                        <p:attrNameLst>
                                          <p:attrName>ppt_x</p:attrName>
                                        </p:attrNameLst>
                                      </p:cBhvr>
                                      <p:tavLst>
                                        <p:tav tm="0">
                                          <p:val>
                                            <p:strVal val="#ppt_x"/>
                                          </p:val>
                                        </p:tav>
                                        <p:tav tm="100000">
                                          <p:val>
                                            <p:strVal val="#ppt_x"/>
                                          </p:val>
                                        </p:tav>
                                      </p:tavLst>
                                    </p:anim>
                                    <p:anim calcmode="lin" valueType="num">
                                      <p:cBhvr>
                                        <p:cTn id="50" dur="675" decel="100000" fill="hold"/>
                                        <p:tgtEl>
                                          <p:spTgt spid="104"/>
                                        </p:tgtEl>
                                        <p:attrNameLst>
                                          <p:attrName>ppt_y</p:attrName>
                                        </p:attrNameLst>
                                      </p:cBhvr>
                                      <p:tavLst>
                                        <p:tav tm="0">
                                          <p:val>
                                            <p:strVal val="#ppt_y+1"/>
                                          </p:val>
                                        </p:tav>
                                        <p:tav tm="100000">
                                          <p:val>
                                            <p:strVal val="#ppt_y-.03"/>
                                          </p:val>
                                        </p:tav>
                                      </p:tavLst>
                                    </p:anim>
                                    <p:anim calcmode="lin" valueType="num">
                                      <p:cBhvr>
                                        <p:cTn id="51" dur="75" accel="100000" fill="hold">
                                          <p:stCondLst>
                                            <p:cond delay="675"/>
                                          </p:stCondLst>
                                        </p:cTn>
                                        <p:tgtEl>
                                          <p:spTgt spid="104"/>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106"/>
                                        </p:tgtEl>
                                        <p:attrNameLst>
                                          <p:attrName>style.visibility</p:attrName>
                                        </p:attrNameLst>
                                      </p:cBhvr>
                                      <p:to>
                                        <p:strVal val="visible"/>
                                      </p:to>
                                    </p:set>
                                    <p:animEffect transition="in" filter="fade">
                                      <p:cBhvr>
                                        <p:cTn id="54" dur="750"/>
                                        <p:tgtEl>
                                          <p:spTgt spid="106"/>
                                        </p:tgtEl>
                                      </p:cBhvr>
                                    </p:animEffect>
                                    <p:anim calcmode="lin" valueType="num">
                                      <p:cBhvr>
                                        <p:cTn id="55" dur="750" fill="hold"/>
                                        <p:tgtEl>
                                          <p:spTgt spid="106"/>
                                        </p:tgtEl>
                                        <p:attrNameLst>
                                          <p:attrName>ppt_x</p:attrName>
                                        </p:attrNameLst>
                                      </p:cBhvr>
                                      <p:tavLst>
                                        <p:tav tm="0">
                                          <p:val>
                                            <p:strVal val="#ppt_x"/>
                                          </p:val>
                                        </p:tav>
                                        <p:tav tm="100000">
                                          <p:val>
                                            <p:strVal val="#ppt_x"/>
                                          </p:val>
                                        </p:tav>
                                      </p:tavLst>
                                    </p:anim>
                                    <p:anim calcmode="lin" valueType="num">
                                      <p:cBhvr>
                                        <p:cTn id="56" dur="675" decel="100000" fill="hold"/>
                                        <p:tgtEl>
                                          <p:spTgt spid="106"/>
                                        </p:tgtEl>
                                        <p:attrNameLst>
                                          <p:attrName>ppt_y</p:attrName>
                                        </p:attrNameLst>
                                      </p:cBhvr>
                                      <p:tavLst>
                                        <p:tav tm="0">
                                          <p:val>
                                            <p:strVal val="#ppt_y+1"/>
                                          </p:val>
                                        </p:tav>
                                        <p:tav tm="100000">
                                          <p:val>
                                            <p:strVal val="#ppt_y-.03"/>
                                          </p:val>
                                        </p:tav>
                                      </p:tavLst>
                                    </p:anim>
                                    <p:anim calcmode="lin" valueType="num">
                                      <p:cBhvr>
                                        <p:cTn id="57" dur="75" accel="100000" fill="hold">
                                          <p:stCondLst>
                                            <p:cond delay="675"/>
                                          </p:stCondLst>
                                        </p:cTn>
                                        <p:tgtEl>
                                          <p:spTgt spid="10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8" grpId="0" animBg="1"/>
      <p:bldP spid="99" grpId="0" animBg="1"/>
      <p:bldP spid="100" grpId="0" animBg="1"/>
      <p:bldP spid="101" grpId="0" animBg="1"/>
      <p:bldP spid="102" grpId="0" animBg="1"/>
      <p:bldP spid="103" grpId="0" animBg="1"/>
      <p:bldP spid="104" grpId="0" animBg="1"/>
      <p:bldP spid="10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0"/>
        <p:cNvGrpSpPr/>
        <p:nvPr/>
      </p:nvGrpSpPr>
      <p:grpSpPr>
        <a:xfrm>
          <a:off x="0" y="0"/>
          <a:ext cx="0" cy="0"/>
          <a:chOff x="0" y="0"/>
          <a:chExt cx="0" cy="0"/>
        </a:xfrm>
      </p:grpSpPr>
      <p:grpSp>
        <p:nvGrpSpPr>
          <p:cNvPr id="2" name="Group 1">
            <a:extLst>
              <a:ext uri="{FF2B5EF4-FFF2-40B4-BE49-F238E27FC236}">
                <a16:creationId xmlns:a16="http://schemas.microsoft.com/office/drawing/2014/main" id="{D48D8F0B-34B6-BEDE-65BA-7E660F8D8D23}"/>
              </a:ext>
            </a:extLst>
          </p:cNvPr>
          <p:cNvGrpSpPr/>
          <p:nvPr/>
        </p:nvGrpSpPr>
        <p:grpSpPr>
          <a:xfrm>
            <a:off x="4727728" y="2902383"/>
            <a:ext cx="2736543" cy="1563624"/>
            <a:chOff x="309542" y="967667"/>
            <a:chExt cx="2878585" cy="1558939"/>
          </a:xfrm>
        </p:grpSpPr>
        <p:pic>
          <p:nvPicPr>
            <p:cNvPr id="3" name="Picture 2">
              <a:hlinkClick r:id="rId4"/>
              <a:extLst>
                <a:ext uri="{FF2B5EF4-FFF2-40B4-BE49-F238E27FC236}">
                  <a16:creationId xmlns:a16="http://schemas.microsoft.com/office/drawing/2014/main" id="{9E8D03FB-8C5B-C38A-0D1E-B121CEAABE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3706766-8E19-5D7C-9A3B-1FC81A6F6CAD}"/>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91"/>
        <p:cNvGrpSpPr/>
        <p:nvPr/>
      </p:nvGrpSpPr>
      <p:grpSpPr>
        <a:xfrm>
          <a:off x="0" y="0"/>
          <a:ext cx="0" cy="0"/>
          <a:chOff x="0" y="0"/>
          <a:chExt cx="0" cy="0"/>
        </a:xfrm>
      </p:grpSpPr>
      <p:sp>
        <p:nvSpPr>
          <p:cNvPr id="2" name="Rectangle 1">
            <a:extLst>
              <a:ext uri="{FF2B5EF4-FFF2-40B4-BE49-F238E27FC236}">
                <a16:creationId xmlns:a16="http://schemas.microsoft.com/office/drawing/2014/main" id="{15719C89-4F62-DA46-8A31-0FCC4BEFED1A}"/>
              </a:ext>
            </a:extLst>
          </p:cNvPr>
          <p:cNvSpPr/>
          <p:nvPr/>
        </p:nvSpPr>
        <p:spPr>
          <a:xfrm>
            <a:off x="6122489" y="1299124"/>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9" name="Google Shape;1799;p48"/>
          <p:cNvGrpSpPr/>
          <p:nvPr/>
        </p:nvGrpSpPr>
        <p:grpSpPr>
          <a:xfrm rot="-515148">
            <a:off x="9141716" y="1454048"/>
            <a:ext cx="1528192" cy="1269712"/>
            <a:chOff x="987550" y="4534750"/>
            <a:chExt cx="1011875" cy="840725"/>
          </a:xfrm>
        </p:grpSpPr>
        <p:sp>
          <p:nvSpPr>
            <p:cNvPr id="1800" name="Google Shape;1800;p48"/>
            <p:cNvSpPr/>
            <p:nvPr/>
          </p:nvSpPr>
          <p:spPr>
            <a:xfrm>
              <a:off x="987550" y="4592300"/>
              <a:ext cx="1011875" cy="783175"/>
            </a:xfrm>
            <a:custGeom>
              <a:avLst/>
              <a:gdLst/>
              <a:ahLst/>
              <a:cxnLst/>
              <a:rect l="l" t="t" r="r" b="b"/>
              <a:pathLst>
                <a:path w="40475" h="31327" extrusionOk="0">
                  <a:moveTo>
                    <a:pt x="20501" y="1"/>
                  </a:moveTo>
                  <a:cubicBezTo>
                    <a:pt x="20068" y="1"/>
                    <a:pt x="19636" y="177"/>
                    <a:pt x="19347" y="531"/>
                  </a:cubicBezTo>
                  <a:cubicBezTo>
                    <a:pt x="14612" y="6320"/>
                    <a:pt x="0" y="31326"/>
                    <a:pt x="20501" y="31326"/>
                  </a:cubicBezTo>
                  <a:cubicBezTo>
                    <a:pt x="40474" y="31326"/>
                    <a:pt x="26379" y="6320"/>
                    <a:pt x="21655" y="531"/>
                  </a:cubicBezTo>
                  <a:cubicBezTo>
                    <a:pt x="21366" y="177"/>
                    <a:pt x="20934" y="1"/>
                    <a:pt x="20501" y="1"/>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1" name="Google Shape;1801;p48"/>
            <p:cNvSpPr/>
            <p:nvPr/>
          </p:nvSpPr>
          <p:spPr>
            <a:xfrm>
              <a:off x="1237700" y="4632900"/>
              <a:ext cx="734875" cy="742575"/>
            </a:xfrm>
            <a:custGeom>
              <a:avLst/>
              <a:gdLst/>
              <a:ahLst/>
              <a:cxnLst/>
              <a:rect l="l" t="t" r="r" b="b"/>
              <a:pathLst>
                <a:path w="29395" h="29703" extrusionOk="0">
                  <a:moveTo>
                    <a:pt x="12484" y="1"/>
                  </a:moveTo>
                  <a:lnTo>
                    <a:pt x="12484" y="1"/>
                  </a:lnTo>
                  <a:cubicBezTo>
                    <a:pt x="12633" y="319"/>
                    <a:pt x="12763" y="647"/>
                    <a:pt x="12892" y="965"/>
                  </a:cubicBezTo>
                  <a:cubicBezTo>
                    <a:pt x="13608" y="2846"/>
                    <a:pt x="14364" y="4765"/>
                    <a:pt x="14802" y="6734"/>
                  </a:cubicBezTo>
                  <a:cubicBezTo>
                    <a:pt x="15259" y="8744"/>
                    <a:pt x="15707" y="10743"/>
                    <a:pt x="15816" y="12812"/>
                  </a:cubicBezTo>
                  <a:cubicBezTo>
                    <a:pt x="15906" y="14752"/>
                    <a:pt x="15687" y="16562"/>
                    <a:pt x="15219" y="18432"/>
                  </a:cubicBezTo>
                  <a:cubicBezTo>
                    <a:pt x="14732" y="20432"/>
                    <a:pt x="13767" y="21874"/>
                    <a:pt x="12136" y="23127"/>
                  </a:cubicBezTo>
                  <a:cubicBezTo>
                    <a:pt x="10420" y="24447"/>
                    <a:pt x="8101" y="25042"/>
                    <a:pt x="5890" y="25042"/>
                  </a:cubicBezTo>
                  <a:cubicBezTo>
                    <a:pt x="5436" y="25042"/>
                    <a:pt x="4986" y="25017"/>
                    <a:pt x="4547" y="24968"/>
                  </a:cubicBezTo>
                  <a:cubicBezTo>
                    <a:pt x="2856" y="24778"/>
                    <a:pt x="1264" y="23943"/>
                    <a:pt x="1" y="22809"/>
                  </a:cubicBezTo>
                  <a:lnTo>
                    <a:pt x="1" y="22809"/>
                  </a:lnTo>
                  <a:cubicBezTo>
                    <a:pt x="628" y="26827"/>
                    <a:pt x="3542" y="29702"/>
                    <a:pt x="10495" y="29702"/>
                  </a:cubicBezTo>
                  <a:cubicBezTo>
                    <a:pt x="29394" y="29702"/>
                    <a:pt x="17796" y="7311"/>
                    <a:pt x="12484" y="1"/>
                  </a:cubicBezTo>
                  <a:close/>
                </a:path>
              </a:pathLst>
            </a:custGeom>
            <a:solidFill>
              <a:srgbClr val="83B7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2" name="Google Shape;1802;p48"/>
            <p:cNvSpPr/>
            <p:nvPr/>
          </p:nvSpPr>
          <p:spPr>
            <a:xfrm>
              <a:off x="1359325" y="4883800"/>
              <a:ext cx="466750" cy="491675"/>
            </a:xfrm>
            <a:custGeom>
              <a:avLst/>
              <a:gdLst/>
              <a:ahLst/>
              <a:cxnLst/>
              <a:rect l="l" t="t" r="r" b="b"/>
              <a:pathLst>
                <a:path w="18670" h="19667" extrusionOk="0">
                  <a:moveTo>
                    <a:pt x="13279" y="1"/>
                  </a:moveTo>
                  <a:lnTo>
                    <a:pt x="13279" y="1"/>
                  </a:lnTo>
                  <a:cubicBezTo>
                    <a:pt x="13557" y="1155"/>
                    <a:pt x="13776" y="2319"/>
                    <a:pt x="13915" y="3522"/>
                  </a:cubicBezTo>
                  <a:cubicBezTo>
                    <a:pt x="14224" y="6119"/>
                    <a:pt x="14304" y="8585"/>
                    <a:pt x="13707" y="11132"/>
                  </a:cubicBezTo>
                  <a:cubicBezTo>
                    <a:pt x="13408" y="12365"/>
                    <a:pt x="13080" y="13250"/>
                    <a:pt x="12354" y="14315"/>
                  </a:cubicBezTo>
                  <a:cubicBezTo>
                    <a:pt x="11429" y="15677"/>
                    <a:pt x="10444" y="16682"/>
                    <a:pt x="8922" y="17388"/>
                  </a:cubicBezTo>
                  <a:cubicBezTo>
                    <a:pt x="7560" y="18025"/>
                    <a:pt x="6048" y="18274"/>
                    <a:pt x="4565" y="18433"/>
                  </a:cubicBezTo>
                  <a:cubicBezTo>
                    <a:pt x="3053" y="18602"/>
                    <a:pt x="1522" y="18711"/>
                    <a:pt x="0" y="18791"/>
                  </a:cubicBezTo>
                  <a:cubicBezTo>
                    <a:pt x="1472" y="19358"/>
                    <a:pt x="3332" y="19666"/>
                    <a:pt x="5630" y="19666"/>
                  </a:cubicBezTo>
                  <a:cubicBezTo>
                    <a:pt x="18670" y="19666"/>
                    <a:pt x="17188" y="9013"/>
                    <a:pt x="13279" y="1"/>
                  </a:cubicBezTo>
                  <a:close/>
                </a:path>
              </a:pathLst>
            </a:custGeom>
            <a:solidFill>
              <a:schemeClr val="l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3" name="Google Shape;1803;p48"/>
            <p:cNvSpPr/>
            <p:nvPr/>
          </p:nvSpPr>
          <p:spPr>
            <a:xfrm>
              <a:off x="1378950" y="4659500"/>
              <a:ext cx="111425" cy="153750"/>
            </a:xfrm>
            <a:custGeom>
              <a:avLst/>
              <a:gdLst/>
              <a:ahLst/>
              <a:cxnLst/>
              <a:rect l="l" t="t" r="r" b="b"/>
              <a:pathLst>
                <a:path w="4457" h="6150" extrusionOk="0">
                  <a:moveTo>
                    <a:pt x="3494" y="1"/>
                  </a:moveTo>
                  <a:cubicBezTo>
                    <a:pt x="3349" y="1"/>
                    <a:pt x="3198" y="41"/>
                    <a:pt x="3055" y="130"/>
                  </a:cubicBezTo>
                  <a:cubicBezTo>
                    <a:pt x="2239" y="657"/>
                    <a:pt x="1811" y="1642"/>
                    <a:pt x="1333" y="2458"/>
                  </a:cubicBezTo>
                  <a:cubicBezTo>
                    <a:pt x="876" y="3243"/>
                    <a:pt x="1" y="4428"/>
                    <a:pt x="329" y="5352"/>
                  </a:cubicBezTo>
                  <a:cubicBezTo>
                    <a:pt x="487" y="5810"/>
                    <a:pt x="888" y="6149"/>
                    <a:pt x="1364" y="6149"/>
                  </a:cubicBezTo>
                  <a:cubicBezTo>
                    <a:pt x="1457" y="6149"/>
                    <a:pt x="1554" y="6136"/>
                    <a:pt x="1652" y="6108"/>
                  </a:cubicBezTo>
                  <a:cubicBezTo>
                    <a:pt x="2646" y="5820"/>
                    <a:pt x="3064" y="4556"/>
                    <a:pt x="3452" y="3691"/>
                  </a:cubicBezTo>
                  <a:cubicBezTo>
                    <a:pt x="3830" y="2846"/>
                    <a:pt x="4457" y="1871"/>
                    <a:pt x="4407" y="906"/>
                  </a:cubicBezTo>
                  <a:cubicBezTo>
                    <a:pt x="4384" y="413"/>
                    <a:pt x="3962" y="1"/>
                    <a:pt x="3494"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4" name="Google Shape;1804;p48"/>
            <p:cNvSpPr/>
            <p:nvPr/>
          </p:nvSpPr>
          <p:spPr>
            <a:xfrm>
              <a:off x="1336175" y="4829950"/>
              <a:ext cx="75375" cy="92725"/>
            </a:xfrm>
            <a:custGeom>
              <a:avLst/>
              <a:gdLst/>
              <a:ahLst/>
              <a:cxnLst/>
              <a:rect l="l" t="t" r="r" b="b"/>
              <a:pathLst>
                <a:path w="3015" h="3709" extrusionOk="0">
                  <a:moveTo>
                    <a:pt x="1861" y="0"/>
                  </a:moveTo>
                  <a:cubicBezTo>
                    <a:pt x="1778" y="0"/>
                    <a:pt x="1692" y="12"/>
                    <a:pt x="1603" y="37"/>
                  </a:cubicBezTo>
                  <a:cubicBezTo>
                    <a:pt x="1085" y="176"/>
                    <a:pt x="777" y="563"/>
                    <a:pt x="558" y="1021"/>
                  </a:cubicBezTo>
                  <a:cubicBezTo>
                    <a:pt x="369" y="1409"/>
                    <a:pt x="150" y="1827"/>
                    <a:pt x="71" y="2245"/>
                  </a:cubicBezTo>
                  <a:cubicBezTo>
                    <a:pt x="1" y="2632"/>
                    <a:pt x="40" y="3100"/>
                    <a:pt x="369" y="3368"/>
                  </a:cubicBezTo>
                  <a:cubicBezTo>
                    <a:pt x="619" y="3573"/>
                    <a:pt x="886" y="3708"/>
                    <a:pt x="1189" y="3708"/>
                  </a:cubicBezTo>
                  <a:cubicBezTo>
                    <a:pt x="1283" y="3708"/>
                    <a:pt x="1381" y="3695"/>
                    <a:pt x="1483" y="3667"/>
                  </a:cubicBezTo>
                  <a:cubicBezTo>
                    <a:pt x="2010" y="3518"/>
                    <a:pt x="2229" y="3060"/>
                    <a:pt x="2398" y="2593"/>
                  </a:cubicBezTo>
                  <a:cubicBezTo>
                    <a:pt x="2607" y="2016"/>
                    <a:pt x="3015" y="1310"/>
                    <a:pt x="2766" y="693"/>
                  </a:cubicBezTo>
                  <a:cubicBezTo>
                    <a:pt x="2609" y="295"/>
                    <a:pt x="2278" y="0"/>
                    <a:pt x="1861" y="0"/>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5" name="Google Shape;1805;p48"/>
            <p:cNvSpPr/>
            <p:nvPr/>
          </p:nvSpPr>
          <p:spPr>
            <a:xfrm>
              <a:off x="1284725" y="4967150"/>
              <a:ext cx="81325" cy="80825"/>
            </a:xfrm>
            <a:custGeom>
              <a:avLst/>
              <a:gdLst/>
              <a:ahLst/>
              <a:cxnLst/>
              <a:rect l="l" t="t" r="r" b="b"/>
              <a:pathLst>
                <a:path w="3253" h="3233" extrusionOk="0">
                  <a:moveTo>
                    <a:pt x="1306" y="0"/>
                  </a:moveTo>
                  <a:cubicBezTo>
                    <a:pt x="1289" y="0"/>
                    <a:pt x="1271" y="3"/>
                    <a:pt x="1253" y="9"/>
                  </a:cubicBezTo>
                  <a:cubicBezTo>
                    <a:pt x="1174" y="39"/>
                    <a:pt x="1104" y="108"/>
                    <a:pt x="1114" y="198"/>
                  </a:cubicBezTo>
                  <a:cubicBezTo>
                    <a:pt x="1124" y="367"/>
                    <a:pt x="1154" y="537"/>
                    <a:pt x="1194" y="705"/>
                  </a:cubicBezTo>
                  <a:cubicBezTo>
                    <a:pt x="1064" y="765"/>
                    <a:pt x="955" y="864"/>
                    <a:pt x="855" y="964"/>
                  </a:cubicBezTo>
                  <a:cubicBezTo>
                    <a:pt x="805" y="944"/>
                    <a:pt x="746" y="915"/>
                    <a:pt x="686" y="904"/>
                  </a:cubicBezTo>
                  <a:cubicBezTo>
                    <a:pt x="620" y="878"/>
                    <a:pt x="541" y="856"/>
                    <a:pt x="466" y="856"/>
                  </a:cubicBezTo>
                  <a:cubicBezTo>
                    <a:pt x="428" y="856"/>
                    <a:pt x="391" y="861"/>
                    <a:pt x="358" y="875"/>
                  </a:cubicBezTo>
                  <a:cubicBezTo>
                    <a:pt x="259" y="904"/>
                    <a:pt x="228" y="1004"/>
                    <a:pt x="268" y="1103"/>
                  </a:cubicBezTo>
                  <a:cubicBezTo>
                    <a:pt x="288" y="1153"/>
                    <a:pt x="318" y="1183"/>
                    <a:pt x="358" y="1213"/>
                  </a:cubicBezTo>
                  <a:cubicBezTo>
                    <a:pt x="407" y="1253"/>
                    <a:pt x="447" y="1293"/>
                    <a:pt x="497" y="1322"/>
                  </a:cubicBezTo>
                  <a:cubicBezTo>
                    <a:pt x="537" y="1352"/>
                    <a:pt x="567" y="1372"/>
                    <a:pt x="606" y="1402"/>
                  </a:cubicBezTo>
                  <a:cubicBezTo>
                    <a:pt x="606" y="1402"/>
                    <a:pt x="606" y="1412"/>
                    <a:pt x="597" y="1421"/>
                  </a:cubicBezTo>
                  <a:cubicBezTo>
                    <a:pt x="557" y="1551"/>
                    <a:pt x="547" y="1700"/>
                    <a:pt x="557" y="1850"/>
                  </a:cubicBezTo>
                  <a:lnTo>
                    <a:pt x="547" y="1850"/>
                  </a:lnTo>
                  <a:cubicBezTo>
                    <a:pt x="458" y="1899"/>
                    <a:pt x="368" y="1949"/>
                    <a:pt x="288" y="1998"/>
                  </a:cubicBezTo>
                  <a:cubicBezTo>
                    <a:pt x="189" y="2068"/>
                    <a:pt x="80" y="2168"/>
                    <a:pt x="29" y="2277"/>
                  </a:cubicBezTo>
                  <a:cubicBezTo>
                    <a:pt x="0" y="2356"/>
                    <a:pt x="69" y="2436"/>
                    <a:pt x="139" y="2466"/>
                  </a:cubicBezTo>
                  <a:cubicBezTo>
                    <a:pt x="163" y="2476"/>
                    <a:pt x="190" y="2479"/>
                    <a:pt x="218" y="2479"/>
                  </a:cubicBezTo>
                  <a:cubicBezTo>
                    <a:pt x="247" y="2479"/>
                    <a:pt x="278" y="2476"/>
                    <a:pt x="308" y="2476"/>
                  </a:cubicBezTo>
                  <a:cubicBezTo>
                    <a:pt x="368" y="2466"/>
                    <a:pt x="438" y="2466"/>
                    <a:pt x="497" y="2446"/>
                  </a:cubicBezTo>
                  <a:cubicBezTo>
                    <a:pt x="587" y="2407"/>
                    <a:pt x="676" y="2376"/>
                    <a:pt x="776" y="2337"/>
                  </a:cubicBezTo>
                  <a:cubicBezTo>
                    <a:pt x="825" y="2396"/>
                    <a:pt x="895" y="2456"/>
                    <a:pt x="965" y="2506"/>
                  </a:cubicBezTo>
                  <a:cubicBezTo>
                    <a:pt x="984" y="2526"/>
                    <a:pt x="1004" y="2536"/>
                    <a:pt x="1024" y="2546"/>
                  </a:cubicBezTo>
                  <a:cubicBezTo>
                    <a:pt x="1004" y="2645"/>
                    <a:pt x="975" y="2745"/>
                    <a:pt x="955" y="2844"/>
                  </a:cubicBezTo>
                  <a:cubicBezTo>
                    <a:pt x="945" y="2924"/>
                    <a:pt x="935" y="2993"/>
                    <a:pt x="945" y="3063"/>
                  </a:cubicBezTo>
                  <a:cubicBezTo>
                    <a:pt x="964" y="3139"/>
                    <a:pt x="1018" y="3223"/>
                    <a:pt x="1101" y="3223"/>
                  </a:cubicBezTo>
                  <a:cubicBezTo>
                    <a:pt x="1105" y="3223"/>
                    <a:pt x="1110" y="3223"/>
                    <a:pt x="1114" y="3222"/>
                  </a:cubicBezTo>
                  <a:cubicBezTo>
                    <a:pt x="1263" y="3212"/>
                    <a:pt x="1342" y="3093"/>
                    <a:pt x="1413" y="2973"/>
                  </a:cubicBezTo>
                  <a:cubicBezTo>
                    <a:pt x="1472" y="2884"/>
                    <a:pt x="1522" y="2794"/>
                    <a:pt x="1561" y="2695"/>
                  </a:cubicBezTo>
                  <a:cubicBezTo>
                    <a:pt x="1661" y="2695"/>
                    <a:pt x="1771" y="2685"/>
                    <a:pt x="1870" y="2655"/>
                  </a:cubicBezTo>
                  <a:cubicBezTo>
                    <a:pt x="1890" y="2705"/>
                    <a:pt x="1910" y="2765"/>
                    <a:pt x="1919" y="2814"/>
                  </a:cubicBezTo>
                  <a:cubicBezTo>
                    <a:pt x="1939" y="2854"/>
                    <a:pt x="1950" y="2904"/>
                    <a:pt x="1959" y="2944"/>
                  </a:cubicBezTo>
                  <a:cubicBezTo>
                    <a:pt x="1979" y="2984"/>
                    <a:pt x="1989" y="3013"/>
                    <a:pt x="2009" y="3053"/>
                  </a:cubicBezTo>
                  <a:cubicBezTo>
                    <a:pt x="2019" y="3073"/>
                    <a:pt x="2029" y="3083"/>
                    <a:pt x="2049" y="3103"/>
                  </a:cubicBezTo>
                  <a:cubicBezTo>
                    <a:pt x="2049" y="3103"/>
                    <a:pt x="2049" y="3112"/>
                    <a:pt x="2059" y="3123"/>
                  </a:cubicBezTo>
                  <a:cubicBezTo>
                    <a:pt x="2095" y="3178"/>
                    <a:pt x="2166" y="3233"/>
                    <a:pt x="2239" y="3233"/>
                  </a:cubicBezTo>
                  <a:cubicBezTo>
                    <a:pt x="2245" y="3233"/>
                    <a:pt x="2251" y="3233"/>
                    <a:pt x="2258" y="3232"/>
                  </a:cubicBezTo>
                  <a:lnTo>
                    <a:pt x="2317" y="3232"/>
                  </a:lnTo>
                  <a:cubicBezTo>
                    <a:pt x="2467" y="3202"/>
                    <a:pt x="2507" y="2993"/>
                    <a:pt x="2496" y="2874"/>
                  </a:cubicBezTo>
                  <a:cubicBezTo>
                    <a:pt x="2496" y="2814"/>
                    <a:pt x="2487" y="2745"/>
                    <a:pt x="2476" y="2685"/>
                  </a:cubicBezTo>
                  <a:cubicBezTo>
                    <a:pt x="2457" y="2586"/>
                    <a:pt x="2427" y="2486"/>
                    <a:pt x="2407" y="2387"/>
                  </a:cubicBezTo>
                  <a:cubicBezTo>
                    <a:pt x="2397" y="2376"/>
                    <a:pt x="2397" y="2367"/>
                    <a:pt x="2397" y="2356"/>
                  </a:cubicBezTo>
                  <a:cubicBezTo>
                    <a:pt x="2487" y="2277"/>
                    <a:pt x="2556" y="2188"/>
                    <a:pt x="2616" y="2088"/>
                  </a:cubicBezTo>
                  <a:cubicBezTo>
                    <a:pt x="2695" y="2098"/>
                    <a:pt x="2775" y="2098"/>
                    <a:pt x="2854" y="2108"/>
                  </a:cubicBezTo>
                  <a:cubicBezTo>
                    <a:pt x="2964" y="2108"/>
                    <a:pt x="3123" y="2098"/>
                    <a:pt x="3193" y="2018"/>
                  </a:cubicBezTo>
                  <a:cubicBezTo>
                    <a:pt x="3252" y="1949"/>
                    <a:pt x="3252" y="1879"/>
                    <a:pt x="3223" y="1810"/>
                  </a:cubicBezTo>
                  <a:cubicBezTo>
                    <a:pt x="3173" y="1700"/>
                    <a:pt x="3024" y="1651"/>
                    <a:pt x="2924" y="1631"/>
                  </a:cubicBezTo>
                  <a:cubicBezTo>
                    <a:pt x="2874" y="1611"/>
                    <a:pt x="2825" y="1601"/>
                    <a:pt x="2775" y="1591"/>
                  </a:cubicBezTo>
                  <a:cubicBezTo>
                    <a:pt x="2785" y="1492"/>
                    <a:pt x="2775" y="1392"/>
                    <a:pt x="2755" y="1293"/>
                  </a:cubicBezTo>
                  <a:cubicBezTo>
                    <a:pt x="2755" y="1273"/>
                    <a:pt x="2745" y="1262"/>
                    <a:pt x="2745" y="1242"/>
                  </a:cubicBezTo>
                  <a:cubicBezTo>
                    <a:pt x="2765" y="1233"/>
                    <a:pt x="2775" y="1223"/>
                    <a:pt x="2795" y="1203"/>
                  </a:cubicBezTo>
                  <a:cubicBezTo>
                    <a:pt x="2874" y="1143"/>
                    <a:pt x="2964" y="1074"/>
                    <a:pt x="3033" y="1004"/>
                  </a:cubicBezTo>
                  <a:cubicBezTo>
                    <a:pt x="3073" y="964"/>
                    <a:pt x="3123" y="924"/>
                    <a:pt x="3143" y="875"/>
                  </a:cubicBezTo>
                  <a:cubicBezTo>
                    <a:pt x="3193" y="805"/>
                    <a:pt x="3193" y="705"/>
                    <a:pt x="3133" y="636"/>
                  </a:cubicBezTo>
                  <a:cubicBezTo>
                    <a:pt x="3097" y="592"/>
                    <a:pt x="3054" y="577"/>
                    <a:pt x="3008" y="577"/>
                  </a:cubicBezTo>
                  <a:cubicBezTo>
                    <a:pt x="2938" y="577"/>
                    <a:pt x="2861" y="612"/>
                    <a:pt x="2795" y="636"/>
                  </a:cubicBezTo>
                  <a:cubicBezTo>
                    <a:pt x="2715" y="666"/>
                    <a:pt x="2636" y="716"/>
                    <a:pt x="2566" y="755"/>
                  </a:cubicBezTo>
                  <a:cubicBezTo>
                    <a:pt x="2527" y="785"/>
                    <a:pt x="2496" y="805"/>
                    <a:pt x="2457" y="825"/>
                  </a:cubicBezTo>
                  <a:cubicBezTo>
                    <a:pt x="2437" y="805"/>
                    <a:pt x="2417" y="795"/>
                    <a:pt x="2397" y="775"/>
                  </a:cubicBezTo>
                  <a:cubicBezTo>
                    <a:pt x="2377" y="765"/>
                    <a:pt x="2367" y="755"/>
                    <a:pt x="2348" y="745"/>
                  </a:cubicBezTo>
                  <a:cubicBezTo>
                    <a:pt x="2367" y="666"/>
                    <a:pt x="2387" y="576"/>
                    <a:pt x="2397" y="486"/>
                  </a:cubicBezTo>
                  <a:cubicBezTo>
                    <a:pt x="2407" y="427"/>
                    <a:pt x="2417" y="377"/>
                    <a:pt x="2417" y="318"/>
                  </a:cubicBezTo>
                  <a:cubicBezTo>
                    <a:pt x="2417" y="298"/>
                    <a:pt x="2427" y="278"/>
                    <a:pt x="2427" y="258"/>
                  </a:cubicBezTo>
                  <a:cubicBezTo>
                    <a:pt x="2427" y="248"/>
                    <a:pt x="2417" y="228"/>
                    <a:pt x="2417" y="208"/>
                  </a:cubicBezTo>
                  <a:lnTo>
                    <a:pt x="2417" y="198"/>
                  </a:lnTo>
                  <a:cubicBezTo>
                    <a:pt x="2409" y="133"/>
                    <a:pt x="2347" y="81"/>
                    <a:pt x="2281" y="81"/>
                  </a:cubicBezTo>
                  <a:cubicBezTo>
                    <a:pt x="2266" y="81"/>
                    <a:pt x="2252" y="83"/>
                    <a:pt x="2238" y="89"/>
                  </a:cubicBezTo>
                  <a:cubicBezTo>
                    <a:pt x="2178" y="99"/>
                    <a:pt x="2138" y="128"/>
                    <a:pt x="2098" y="188"/>
                  </a:cubicBezTo>
                  <a:cubicBezTo>
                    <a:pt x="2079" y="228"/>
                    <a:pt x="2059" y="268"/>
                    <a:pt x="2029" y="307"/>
                  </a:cubicBezTo>
                  <a:cubicBezTo>
                    <a:pt x="1989" y="387"/>
                    <a:pt x="1959" y="477"/>
                    <a:pt x="1919" y="556"/>
                  </a:cubicBezTo>
                  <a:cubicBezTo>
                    <a:pt x="1919" y="566"/>
                    <a:pt x="1919" y="576"/>
                    <a:pt x="1910" y="586"/>
                  </a:cubicBezTo>
                  <a:cubicBezTo>
                    <a:pt x="1840" y="576"/>
                    <a:pt x="1771" y="566"/>
                    <a:pt x="1691" y="566"/>
                  </a:cubicBezTo>
                  <a:cubicBezTo>
                    <a:pt x="1641" y="407"/>
                    <a:pt x="1581" y="238"/>
                    <a:pt x="1472" y="99"/>
                  </a:cubicBezTo>
                  <a:cubicBezTo>
                    <a:pt x="1432" y="43"/>
                    <a:pt x="1373" y="0"/>
                    <a:pt x="1306"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6" name="Google Shape;1806;p48"/>
            <p:cNvSpPr/>
            <p:nvPr/>
          </p:nvSpPr>
          <p:spPr>
            <a:xfrm>
              <a:off x="1347875" y="5041675"/>
              <a:ext cx="49000" cy="48600"/>
            </a:xfrm>
            <a:custGeom>
              <a:avLst/>
              <a:gdLst/>
              <a:ahLst/>
              <a:cxnLst/>
              <a:rect l="l" t="t" r="r" b="b"/>
              <a:pathLst>
                <a:path w="1960" h="1944" extrusionOk="0">
                  <a:moveTo>
                    <a:pt x="776" y="0"/>
                  </a:moveTo>
                  <a:cubicBezTo>
                    <a:pt x="770" y="0"/>
                    <a:pt x="763" y="1"/>
                    <a:pt x="757" y="3"/>
                  </a:cubicBezTo>
                  <a:cubicBezTo>
                    <a:pt x="706" y="22"/>
                    <a:pt x="667" y="62"/>
                    <a:pt x="667" y="122"/>
                  </a:cubicBezTo>
                  <a:cubicBezTo>
                    <a:pt x="677" y="221"/>
                    <a:pt x="697" y="321"/>
                    <a:pt x="717" y="420"/>
                  </a:cubicBezTo>
                  <a:cubicBezTo>
                    <a:pt x="637" y="460"/>
                    <a:pt x="567" y="520"/>
                    <a:pt x="518" y="579"/>
                  </a:cubicBezTo>
                  <a:cubicBezTo>
                    <a:pt x="478" y="569"/>
                    <a:pt x="448" y="549"/>
                    <a:pt x="408" y="540"/>
                  </a:cubicBezTo>
                  <a:cubicBezTo>
                    <a:pt x="366" y="526"/>
                    <a:pt x="319" y="512"/>
                    <a:pt x="274" y="512"/>
                  </a:cubicBezTo>
                  <a:cubicBezTo>
                    <a:pt x="255" y="512"/>
                    <a:pt x="237" y="514"/>
                    <a:pt x="219" y="520"/>
                  </a:cubicBezTo>
                  <a:cubicBezTo>
                    <a:pt x="149" y="540"/>
                    <a:pt x="129" y="599"/>
                    <a:pt x="160" y="659"/>
                  </a:cubicBezTo>
                  <a:cubicBezTo>
                    <a:pt x="169" y="688"/>
                    <a:pt x="189" y="708"/>
                    <a:pt x="219" y="728"/>
                  </a:cubicBezTo>
                  <a:cubicBezTo>
                    <a:pt x="239" y="748"/>
                    <a:pt x="269" y="778"/>
                    <a:pt x="299" y="798"/>
                  </a:cubicBezTo>
                  <a:cubicBezTo>
                    <a:pt x="319" y="808"/>
                    <a:pt x="339" y="828"/>
                    <a:pt x="368" y="838"/>
                  </a:cubicBezTo>
                  <a:cubicBezTo>
                    <a:pt x="359" y="848"/>
                    <a:pt x="359" y="848"/>
                    <a:pt x="359" y="858"/>
                  </a:cubicBezTo>
                  <a:cubicBezTo>
                    <a:pt x="339" y="938"/>
                    <a:pt x="328" y="1027"/>
                    <a:pt x="339" y="1106"/>
                  </a:cubicBezTo>
                  <a:cubicBezTo>
                    <a:pt x="328" y="1106"/>
                    <a:pt x="328" y="1117"/>
                    <a:pt x="328" y="1117"/>
                  </a:cubicBezTo>
                  <a:cubicBezTo>
                    <a:pt x="279" y="1136"/>
                    <a:pt x="219" y="1166"/>
                    <a:pt x="169" y="1206"/>
                  </a:cubicBezTo>
                  <a:cubicBezTo>
                    <a:pt x="110" y="1236"/>
                    <a:pt x="50" y="1296"/>
                    <a:pt x="20" y="1365"/>
                  </a:cubicBezTo>
                  <a:cubicBezTo>
                    <a:pt x="1" y="1415"/>
                    <a:pt x="40" y="1464"/>
                    <a:pt x="80" y="1475"/>
                  </a:cubicBezTo>
                  <a:cubicBezTo>
                    <a:pt x="100" y="1484"/>
                    <a:pt x="117" y="1487"/>
                    <a:pt x="133" y="1487"/>
                  </a:cubicBezTo>
                  <a:cubicBezTo>
                    <a:pt x="149" y="1487"/>
                    <a:pt x="164" y="1484"/>
                    <a:pt x="180" y="1484"/>
                  </a:cubicBezTo>
                  <a:cubicBezTo>
                    <a:pt x="219" y="1484"/>
                    <a:pt x="259" y="1484"/>
                    <a:pt x="299" y="1464"/>
                  </a:cubicBezTo>
                  <a:cubicBezTo>
                    <a:pt x="348" y="1444"/>
                    <a:pt x="408" y="1425"/>
                    <a:pt x="458" y="1405"/>
                  </a:cubicBezTo>
                  <a:cubicBezTo>
                    <a:pt x="498" y="1444"/>
                    <a:pt x="538" y="1475"/>
                    <a:pt x="577" y="1504"/>
                  </a:cubicBezTo>
                  <a:cubicBezTo>
                    <a:pt x="587" y="1514"/>
                    <a:pt x="607" y="1524"/>
                    <a:pt x="617" y="1534"/>
                  </a:cubicBezTo>
                  <a:cubicBezTo>
                    <a:pt x="597" y="1594"/>
                    <a:pt x="587" y="1654"/>
                    <a:pt x="577" y="1713"/>
                  </a:cubicBezTo>
                  <a:cubicBezTo>
                    <a:pt x="567" y="1753"/>
                    <a:pt x="558" y="1793"/>
                    <a:pt x="567" y="1842"/>
                  </a:cubicBezTo>
                  <a:cubicBezTo>
                    <a:pt x="577" y="1892"/>
                    <a:pt x="617" y="1942"/>
                    <a:pt x="667" y="1942"/>
                  </a:cubicBezTo>
                  <a:cubicBezTo>
                    <a:pt x="757" y="1932"/>
                    <a:pt x="806" y="1862"/>
                    <a:pt x="846" y="1793"/>
                  </a:cubicBezTo>
                  <a:cubicBezTo>
                    <a:pt x="885" y="1733"/>
                    <a:pt x="905" y="1683"/>
                    <a:pt x="936" y="1623"/>
                  </a:cubicBezTo>
                  <a:cubicBezTo>
                    <a:pt x="995" y="1623"/>
                    <a:pt x="1064" y="1614"/>
                    <a:pt x="1124" y="1594"/>
                  </a:cubicBezTo>
                  <a:cubicBezTo>
                    <a:pt x="1135" y="1623"/>
                    <a:pt x="1144" y="1654"/>
                    <a:pt x="1154" y="1694"/>
                  </a:cubicBezTo>
                  <a:cubicBezTo>
                    <a:pt x="1164" y="1713"/>
                    <a:pt x="1174" y="1743"/>
                    <a:pt x="1174" y="1773"/>
                  </a:cubicBezTo>
                  <a:lnTo>
                    <a:pt x="1204" y="1833"/>
                  </a:lnTo>
                  <a:cubicBezTo>
                    <a:pt x="1214" y="1842"/>
                    <a:pt x="1224" y="1853"/>
                    <a:pt x="1224" y="1862"/>
                  </a:cubicBezTo>
                  <a:lnTo>
                    <a:pt x="1234" y="1873"/>
                  </a:lnTo>
                  <a:cubicBezTo>
                    <a:pt x="1252" y="1908"/>
                    <a:pt x="1293" y="1943"/>
                    <a:pt x="1337" y="1943"/>
                  </a:cubicBezTo>
                  <a:cubicBezTo>
                    <a:pt x="1342" y="1943"/>
                    <a:pt x="1348" y="1943"/>
                    <a:pt x="1353" y="1942"/>
                  </a:cubicBezTo>
                  <a:lnTo>
                    <a:pt x="1393" y="1942"/>
                  </a:lnTo>
                  <a:cubicBezTo>
                    <a:pt x="1482" y="1922"/>
                    <a:pt x="1502" y="1803"/>
                    <a:pt x="1502" y="1723"/>
                  </a:cubicBezTo>
                  <a:cubicBezTo>
                    <a:pt x="1502" y="1694"/>
                    <a:pt x="1493" y="1654"/>
                    <a:pt x="1482" y="1614"/>
                  </a:cubicBezTo>
                  <a:cubicBezTo>
                    <a:pt x="1473" y="1554"/>
                    <a:pt x="1462" y="1495"/>
                    <a:pt x="1442" y="1435"/>
                  </a:cubicBezTo>
                  <a:lnTo>
                    <a:pt x="1442" y="1415"/>
                  </a:lnTo>
                  <a:cubicBezTo>
                    <a:pt x="1493" y="1365"/>
                    <a:pt x="1532" y="1316"/>
                    <a:pt x="1572" y="1256"/>
                  </a:cubicBezTo>
                  <a:cubicBezTo>
                    <a:pt x="1622" y="1256"/>
                    <a:pt x="1672" y="1265"/>
                    <a:pt x="1721" y="1265"/>
                  </a:cubicBezTo>
                  <a:cubicBezTo>
                    <a:pt x="1781" y="1265"/>
                    <a:pt x="1871" y="1265"/>
                    <a:pt x="1920" y="1206"/>
                  </a:cubicBezTo>
                  <a:cubicBezTo>
                    <a:pt x="1950" y="1176"/>
                    <a:pt x="1960" y="1126"/>
                    <a:pt x="1940" y="1086"/>
                  </a:cubicBezTo>
                  <a:cubicBezTo>
                    <a:pt x="1910" y="1027"/>
                    <a:pt x="1811" y="987"/>
                    <a:pt x="1761" y="977"/>
                  </a:cubicBezTo>
                  <a:cubicBezTo>
                    <a:pt x="1731" y="967"/>
                    <a:pt x="1701" y="967"/>
                    <a:pt x="1672" y="957"/>
                  </a:cubicBezTo>
                  <a:cubicBezTo>
                    <a:pt x="1672" y="898"/>
                    <a:pt x="1672" y="838"/>
                    <a:pt x="1652" y="778"/>
                  </a:cubicBezTo>
                  <a:lnTo>
                    <a:pt x="1652" y="748"/>
                  </a:lnTo>
                  <a:cubicBezTo>
                    <a:pt x="1661" y="739"/>
                    <a:pt x="1672" y="728"/>
                    <a:pt x="1681" y="728"/>
                  </a:cubicBezTo>
                  <a:cubicBezTo>
                    <a:pt x="1731" y="688"/>
                    <a:pt x="1781" y="649"/>
                    <a:pt x="1820" y="599"/>
                  </a:cubicBezTo>
                  <a:cubicBezTo>
                    <a:pt x="1851" y="579"/>
                    <a:pt x="1871" y="549"/>
                    <a:pt x="1890" y="529"/>
                  </a:cubicBezTo>
                  <a:cubicBezTo>
                    <a:pt x="1920" y="480"/>
                    <a:pt x="1920" y="420"/>
                    <a:pt x="1880" y="381"/>
                  </a:cubicBezTo>
                  <a:cubicBezTo>
                    <a:pt x="1859" y="355"/>
                    <a:pt x="1831" y="346"/>
                    <a:pt x="1801" y="346"/>
                  </a:cubicBezTo>
                  <a:cubicBezTo>
                    <a:pt x="1760" y="346"/>
                    <a:pt x="1716" y="363"/>
                    <a:pt x="1681" y="381"/>
                  </a:cubicBezTo>
                  <a:cubicBezTo>
                    <a:pt x="1632" y="400"/>
                    <a:pt x="1582" y="430"/>
                    <a:pt x="1542" y="460"/>
                  </a:cubicBezTo>
                  <a:cubicBezTo>
                    <a:pt x="1522" y="470"/>
                    <a:pt x="1493" y="480"/>
                    <a:pt x="1473" y="500"/>
                  </a:cubicBezTo>
                  <a:lnTo>
                    <a:pt x="1442" y="470"/>
                  </a:lnTo>
                  <a:cubicBezTo>
                    <a:pt x="1433" y="460"/>
                    <a:pt x="1423" y="460"/>
                    <a:pt x="1413" y="450"/>
                  </a:cubicBezTo>
                  <a:cubicBezTo>
                    <a:pt x="1423" y="400"/>
                    <a:pt x="1433" y="341"/>
                    <a:pt x="1442" y="291"/>
                  </a:cubicBezTo>
                  <a:cubicBezTo>
                    <a:pt x="1442" y="261"/>
                    <a:pt x="1453" y="221"/>
                    <a:pt x="1453" y="191"/>
                  </a:cubicBezTo>
                  <a:lnTo>
                    <a:pt x="1453" y="162"/>
                  </a:lnTo>
                  <a:lnTo>
                    <a:pt x="1453" y="122"/>
                  </a:lnTo>
                  <a:cubicBezTo>
                    <a:pt x="1444" y="81"/>
                    <a:pt x="1410" y="47"/>
                    <a:pt x="1370" y="47"/>
                  </a:cubicBezTo>
                  <a:cubicBezTo>
                    <a:pt x="1361" y="47"/>
                    <a:pt x="1352" y="48"/>
                    <a:pt x="1343" y="52"/>
                  </a:cubicBezTo>
                  <a:cubicBezTo>
                    <a:pt x="1303" y="62"/>
                    <a:pt x="1283" y="82"/>
                    <a:pt x="1263" y="112"/>
                  </a:cubicBezTo>
                  <a:cubicBezTo>
                    <a:pt x="1244" y="131"/>
                    <a:pt x="1234" y="162"/>
                    <a:pt x="1224" y="191"/>
                  </a:cubicBezTo>
                  <a:cubicBezTo>
                    <a:pt x="1194" y="231"/>
                    <a:pt x="1174" y="291"/>
                    <a:pt x="1154" y="341"/>
                  </a:cubicBezTo>
                  <a:lnTo>
                    <a:pt x="1154" y="350"/>
                  </a:lnTo>
                  <a:cubicBezTo>
                    <a:pt x="1104" y="341"/>
                    <a:pt x="1064" y="341"/>
                    <a:pt x="1015" y="341"/>
                  </a:cubicBezTo>
                  <a:cubicBezTo>
                    <a:pt x="985" y="241"/>
                    <a:pt x="945" y="142"/>
                    <a:pt x="885" y="62"/>
                  </a:cubicBezTo>
                  <a:cubicBezTo>
                    <a:pt x="860" y="28"/>
                    <a:pt x="819" y="0"/>
                    <a:pt x="776"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7" name="Google Shape;1807;p48"/>
            <p:cNvSpPr/>
            <p:nvPr/>
          </p:nvSpPr>
          <p:spPr>
            <a:xfrm>
              <a:off x="1612700" y="5144700"/>
              <a:ext cx="82350" cy="81600"/>
            </a:xfrm>
            <a:custGeom>
              <a:avLst/>
              <a:gdLst/>
              <a:ahLst/>
              <a:cxnLst/>
              <a:rect l="l" t="t" r="r" b="b"/>
              <a:pathLst>
                <a:path w="3294" h="3264" extrusionOk="0">
                  <a:moveTo>
                    <a:pt x="1327" y="0"/>
                  </a:moveTo>
                  <a:cubicBezTo>
                    <a:pt x="1310" y="0"/>
                    <a:pt x="1292" y="3"/>
                    <a:pt x="1274" y="9"/>
                  </a:cubicBezTo>
                  <a:cubicBezTo>
                    <a:pt x="1194" y="29"/>
                    <a:pt x="1125" y="109"/>
                    <a:pt x="1125" y="198"/>
                  </a:cubicBezTo>
                  <a:cubicBezTo>
                    <a:pt x="1135" y="367"/>
                    <a:pt x="1174" y="537"/>
                    <a:pt x="1205" y="705"/>
                  </a:cubicBezTo>
                  <a:cubicBezTo>
                    <a:pt x="1075" y="775"/>
                    <a:pt x="966" y="865"/>
                    <a:pt x="866" y="974"/>
                  </a:cubicBezTo>
                  <a:cubicBezTo>
                    <a:pt x="816" y="944"/>
                    <a:pt x="757" y="924"/>
                    <a:pt x="697" y="904"/>
                  </a:cubicBezTo>
                  <a:cubicBezTo>
                    <a:pt x="627" y="884"/>
                    <a:pt x="542" y="862"/>
                    <a:pt x="463" y="862"/>
                  </a:cubicBezTo>
                  <a:cubicBezTo>
                    <a:pt x="430" y="862"/>
                    <a:pt x="398" y="866"/>
                    <a:pt x="369" y="875"/>
                  </a:cubicBezTo>
                  <a:cubicBezTo>
                    <a:pt x="259" y="915"/>
                    <a:pt x="230" y="1014"/>
                    <a:pt x="270" y="1103"/>
                  </a:cubicBezTo>
                  <a:cubicBezTo>
                    <a:pt x="289" y="1153"/>
                    <a:pt x="329" y="1193"/>
                    <a:pt x="369" y="1223"/>
                  </a:cubicBezTo>
                  <a:cubicBezTo>
                    <a:pt x="418" y="1262"/>
                    <a:pt x="458" y="1302"/>
                    <a:pt x="508" y="1332"/>
                  </a:cubicBezTo>
                  <a:cubicBezTo>
                    <a:pt x="548" y="1362"/>
                    <a:pt x="577" y="1382"/>
                    <a:pt x="617" y="1412"/>
                  </a:cubicBezTo>
                  <a:cubicBezTo>
                    <a:pt x="617" y="1422"/>
                    <a:pt x="617" y="1422"/>
                    <a:pt x="608" y="1432"/>
                  </a:cubicBezTo>
                  <a:cubicBezTo>
                    <a:pt x="568" y="1571"/>
                    <a:pt x="558" y="1720"/>
                    <a:pt x="568" y="1859"/>
                  </a:cubicBezTo>
                  <a:cubicBezTo>
                    <a:pt x="568" y="1870"/>
                    <a:pt x="558" y="1870"/>
                    <a:pt x="558" y="1870"/>
                  </a:cubicBezTo>
                  <a:cubicBezTo>
                    <a:pt x="468" y="1919"/>
                    <a:pt x="379" y="1969"/>
                    <a:pt x="299" y="2018"/>
                  </a:cubicBezTo>
                  <a:cubicBezTo>
                    <a:pt x="190" y="2088"/>
                    <a:pt x="80" y="2178"/>
                    <a:pt x="40" y="2297"/>
                  </a:cubicBezTo>
                  <a:cubicBezTo>
                    <a:pt x="1" y="2376"/>
                    <a:pt x="71" y="2456"/>
                    <a:pt x="150" y="2486"/>
                  </a:cubicBezTo>
                  <a:cubicBezTo>
                    <a:pt x="174" y="2496"/>
                    <a:pt x="201" y="2499"/>
                    <a:pt x="228" y="2499"/>
                  </a:cubicBezTo>
                  <a:cubicBezTo>
                    <a:pt x="256" y="2499"/>
                    <a:pt x="284" y="2496"/>
                    <a:pt x="309" y="2496"/>
                  </a:cubicBezTo>
                  <a:cubicBezTo>
                    <a:pt x="379" y="2496"/>
                    <a:pt x="438" y="2486"/>
                    <a:pt x="508" y="2466"/>
                  </a:cubicBezTo>
                  <a:cubicBezTo>
                    <a:pt x="597" y="2436"/>
                    <a:pt x="687" y="2396"/>
                    <a:pt x="787" y="2357"/>
                  </a:cubicBezTo>
                  <a:cubicBezTo>
                    <a:pt x="836" y="2416"/>
                    <a:pt x="906" y="2476"/>
                    <a:pt x="975" y="2526"/>
                  </a:cubicBezTo>
                  <a:cubicBezTo>
                    <a:pt x="995" y="2546"/>
                    <a:pt x="1026" y="2556"/>
                    <a:pt x="1045" y="2575"/>
                  </a:cubicBezTo>
                  <a:cubicBezTo>
                    <a:pt x="1015" y="2675"/>
                    <a:pt x="995" y="2774"/>
                    <a:pt x="975" y="2874"/>
                  </a:cubicBezTo>
                  <a:cubicBezTo>
                    <a:pt x="955" y="2953"/>
                    <a:pt x="946" y="3023"/>
                    <a:pt x="955" y="3093"/>
                  </a:cubicBezTo>
                  <a:cubicBezTo>
                    <a:pt x="974" y="3169"/>
                    <a:pt x="1030" y="3263"/>
                    <a:pt x="1121" y="3263"/>
                  </a:cubicBezTo>
                  <a:cubicBezTo>
                    <a:pt x="1126" y="3263"/>
                    <a:pt x="1130" y="3263"/>
                    <a:pt x="1135" y="3262"/>
                  </a:cubicBezTo>
                  <a:cubicBezTo>
                    <a:pt x="1284" y="3242"/>
                    <a:pt x="1353" y="3123"/>
                    <a:pt x="1433" y="3004"/>
                  </a:cubicBezTo>
                  <a:cubicBezTo>
                    <a:pt x="1493" y="2914"/>
                    <a:pt x="1532" y="2824"/>
                    <a:pt x="1583" y="2725"/>
                  </a:cubicBezTo>
                  <a:cubicBezTo>
                    <a:pt x="1682" y="2725"/>
                    <a:pt x="1791" y="2705"/>
                    <a:pt x="1901" y="2675"/>
                  </a:cubicBezTo>
                  <a:cubicBezTo>
                    <a:pt x="1910" y="2735"/>
                    <a:pt x="1930" y="2785"/>
                    <a:pt x="1950" y="2844"/>
                  </a:cubicBezTo>
                  <a:cubicBezTo>
                    <a:pt x="1961" y="2884"/>
                    <a:pt x="1970" y="2933"/>
                    <a:pt x="1990" y="2973"/>
                  </a:cubicBezTo>
                  <a:cubicBezTo>
                    <a:pt x="2000" y="3004"/>
                    <a:pt x="2020" y="3043"/>
                    <a:pt x="2040" y="3083"/>
                  </a:cubicBezTo>
                  <a:cubicBezTo>
                    <a:pt x="2040" y="3103"/>
                    <a:pt x="2060" y="3113"/>
                    <a:pt x="2070" y="3132"/>
                  </a:cubicBezTo>
                  <a:cubicBezTo>
                    <a:pt x="2070" y="3132"/>
                    <a:pt x="2070" y="3143"/>
                    <a:pt x="2080" y="3152"/>
                  </a:cubicBezTo>
                  <a:cubicBezTo>
                    <a:pt x="2117" y="3208"/>
                    <a:pt x="2196" y="3263"/>
                    <a:pt x="2264" y="3263"/>
                  </a:cubicBezTo>
                  <a:cubicBezTo>
                    <a:pt x="2269" y="3263"/>
                    <a:pt x="2274" y="3263"/>
                    <a:pt x="2279" y="3262"/>
                  </a:cubicBezTo>
                  <a:lnTo>
                    <a:pt x="2338" y="3262"/>
                  </a:lnTo>
                  <a:cubicBezTo>
                    <a:pt x="2498" y="3232"/>
                    <a:pt x="2537" y="3023"/>
                    <a:pt x="2527" y="2894"/>
                  </a:cubicBezTo>
                  <a:cubicBezTo>
                    <a:pt x="2527" y="2834"/>
                    <a:pt x="2518" y="2774"/>
                    <a:pt x="2507" y="2715"/>
                  </a:cubicBezTo>
                  <a:cubicBezTo>
                    <a:pt x="2487" y="2606"/>
                    <a:pt x="2458" y="2506"/>
                    <a:pt x="2428" y="2407"/>
                  </a:cubicBezTo>
                  <a:lnTo>
                    <a:pt x="2428" y="2387"/>
                  </a:lnTo>
                  <a:cubicBezTo>
                    <a:pt x="2518" y="2297"/>
                    <a:pt x="2587" y="2208"/>
                    <a:pt x="2657" y="2108"/>
                  </a:cubicBezTo>
                  <a:cubicBezTo>
                    <a:pt x="2736" y="2118"/>
                    <a:pt x="2816" y="2118"/>
                    <a:pt x="2896" y="2128"/>
                  </a:cubicBezTo>
                  <a:cubicBezTo>
                    <a:pt x="3005" y="2128"/>
                    <a:pt x="3154" y="2118"/>
                    <a:pt x="3234" y="2038"/>
                  </a:cubicBezTo>
                  <a:cubicBezTo>
                    <a:pt x="3293" y="1969"/>
                    <a:pt x="3293" y="1899"/>
                    <a:pt x="3263" y="1819"/>
                  </a:cubicBezTo>
                  <a:cubicBezTo>
                    <a:pt x="3214" y="1720"/>
                    <a:pt x="3055" y="1671"/>
                    <a:pt x="2955" y="1640"/>
                  </a:cubicBezTo>
                  <a:cubicBezTo>
                    <a:pt x="2915" y="1631"/>
                    <a:pt x="2865" y="1620"/>
                    <a:pt x="2816" y="1601"/>
                  </a:cubicBezTo>
                  <a:cubicBezTo>
                    <a:pt x="2816" y="1501"/>
                    <a:pt x="2816" y="1402"/>
                    <a:pt x="2786" y="1302"/>
                  </a:cubicBezTo>
                  <a:cubicBezTo>
                    <a:pt x="2786" y="1282"/>
                    <a:pt x="2786" y="1273"/>
                    <a:pt x="2776" y="1253"/>
                  </a:cubicBezTo>
                  <a:cubicBezTo>
                    <a:pt x="2796" y="1243"/>
                    <a:pt x="2816" y="1233"/>
                    <a:pt x="2825" y="1213"/>
                  </a:cubicBezTo>
                  <a:cubicBezTo>
                    <a:pt x="2915" y="1153"/>
                    <a:pt x="2995" y="1083"/>
                    <a:pt x="3075" y="1014"/>
                  </a:cubicBezTo>
                  <a:cubicBezTo>
                    <a:pt x="3114" y="974"/>
                    <a:pt x="3154" y="924"/>
                    <a:pt x="3184" y="884"/>
                  </a:cubicBezTo>
                  <a:cubicBezTo>
                    <a:pt x="3234" y="805"/>
                    <a:pt x="3234" y="705"/>
                    <a:pt x="3174" y="636"/>
                  </a:cubicBezTo>
                  <a:cubicBezTo>
                    <a:pt x="3134" y="592"/>
                    <a:pt x="3089" y="577"/>
                    <a:pt x="3041" y="577"/>
                  </a:cubicBezTo>
                  <a:cubicBezTo>
                    <a:pt x="2970" y="577"/>
                    <a:pt x="2896" y="612"/>
                    <a:pt x="2836" y="636"/>
                  </a:cubicBezTo>
                  <a:cubicBezTo>
                    <a:pt x="2756" y="676"/>
                    <a:pt x="2666" y="716"/>
                    <a:pt x="2597" y="765"/>
                  </a:cubicBezTo>
                  <a:cubicBezTo>
                    <a:pt x="2557" y="785"/>
                    <a:pt x="2527" y="805"/>
                    <a:pt x="2487" y="835"/>
                  </a:cubicBezTo>
                  <a:cubicBezTo>
                    <a:pt x="2467" y="815"/>
                    <a:pt x="2448" y="795"/>
                    <a:pt x="2428" y="785"/>
                  </a:cubicBezTo>
                  <a:cubicBezTo>
                    <a:pt x="2408" y="775"/>
                    <a:pt x="2398" y="765"/>
                    <a:pt x="2378" y="756"/>
                  </a:cubicBezTo>
                  <a:cubicBezTo>
                    <a:pt x="2398" y="666"/>
                    <a:pt x="2418" y="576"/>
                    <a:pt x="2428" y="487"/>
                  </a:cubicBezTo>
                  <a:cubicBezTo>
                    <a:pt x="2438" y="437"/>
                    <a:pt x="2448" y="378"/>
                    <a:pt x="2448" y="318"/>
                  </a:cubicBezTo>
                  <a:cubicBezTo>
                    <a:pt x="2448" y="298"/>
                    <a:pt x="2458" y="278"/>
                    <a:pt x="2458" y="258"/>
                  </a:cubicBezTo>
                  <a:cubicBezTo>
                    <a:pt x="2448" y="238"/>
                    <a:pt x="2448" y="228"/>
                    <a:pt x="2448" y="208"/>
                  </a:cubicBezTo>
                  <a:lnTo>
                    <a:pt x="2448" y="198"/>
                  </a:lnTo>
                  <a:cubicBezTo>
                    <a:pt x="2439" y="129"/>
                    <a:pt x="2370" y="75"/>
                    <a:pt x="2300" y="75"/>
                  </a:cubicBezTo>
                  <a:cubicBezTo>
                    <a:pt x="2290" y="75"/>
                    <a:pt x="2279" y="77"/>
                    <a:pt x="2268" y="79"/>
                  </a:cubicBezTo>
                  <a:cubicBezTo>
                    <a:pt x="2209" y="99"/>
                    <a:pt x="2159" y="128"/>
                    <a:pt x="2129" y="179"/>
                  </a:cubicBezTo>
                  <a:cubicBezTo>
                    <a:pt x="2109" y="228"/>
                    <a:pt x="2080" y="268"/>
                    <a:pt x="2060" y="308"/>
                  </a:cubicBezTo>
                  <a:cubicBezTo>
                    <a:pt x="2020" y="397"/>
                    <a:pt x="1980" y="477"/>
                    <a:pt x="1950" y="566"/>
                  </a:cubicBezTo>
                  <a:cubicBezTo>
                    <a:pt x="1941" y="566"/>
                    <a:pt x="1941" y="576"/>
                    <a:pt x="1941" y="586"/>
                  </a:cubicBezTo>
                  <a:cubicBezTo>
                    <a:pt x="1885" y="579"/>
                    <a:pt x="1833" y="572"/>
                    <a:pt x="1780" y="572"/>
                  </a:cubicBezTo>
                  <a:cubicBezTo>
                    <a:pt x="1758" y="572"/>
                    <a:pt x="1735" y="573"/>
                    <a:pt x="1711" y="576"/>
                  </a:cubicBezTo>
                  <a:cubicBezTo>
                    <a:pt x="1662" y="407"/>
                    <a:pt x="1602" y="238"/>
                    <a:pt x="1493" y="99"/>
                  </a:cubicBezTo>
                  <a:cubicBezTo>
                    <a:pt x="1453" y="43"/>
                    <a:pt x="1395" y="0"/>
                    <a:pt x="1327"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8" name="Google Shape;1808;p48"/>
            <p:cNvSpPr/>
            <p:nvPr/>
          </p:nvSpPr>
          <p:spPr>
            <a:xfrm>
              <a:off x="1555275" y="5223950"/>
              <a:ext cx="53725" cy="53325"/>
            </a:xfrm>
            <a:custGeom>
              <a:avLst/>
              <a:gdLst/>
              <a:ahLst/>
              <a:cxnLst/>
              <a:rect l="l" t="t" r="r" b="b"/>
              <a:pathLst>
                <a:path w="2149" h="2133" extrusionOk="0">
                  <a:moveTo>
                    <a:pt x="848" y="0"/>
                  </a:moveTo>
                  <a:cubicBezTo>
                    <a:pt x="841" y="0"/>
                    <a:pt x="833" y="1"/>
                    <a:pt x="825" y="2"/>
                  </a:cubicBezTo>
                  <a:cubicBezTo>
                    <a:pt x="776" y="22"/>
                    <a:pt x="736" y="72"/>
                    <a:pt x="736" y="132"/>
                  </a:cubicBezTo>
                  <a:cubicBezTo>
                    <a:pt x="746" y="241"/>
                    <a:pt x="766" y="351"/>
                    <a:pt x="786" y="460"/>
                  </a:cubicBezTo>
                  <a:cubicBezTo>
                    <a:pt x="706" y="510"/>
                    <a:pt x="627" y="570"/>
                    <a:pt x="567" y="639"/>
                  </a:cubicBezTo>
                  <a:cubicBezTo>
                    <a:pt x="527" y="619"/>
                    <a:pt x="498" y="609"/>
                    <a:pt x="458" y="589"/>
                  </a:cubicBezTo>
                  <a:cubicBezTo>
                    <a:pt x="408" y="575"/>
                    <a:pt x="354" y="561"/>
                    <a:pt x="302" y="561"/>
                  </a:cubicBezTo>
                  <a:cubicBezTo>
                    <a:pt x="280" y="561"/>
                    <a:pt x="259" y="564"/>
                    <a:pt x="239" y="570"/>
                  </a:cubicBezTo>
                  <a:cubicBezTo>
                    <a:pt x="169" y="599"/>
                    <a:pt x="149" y="659"/>
                    <a:pt x="179" y="729"/>
                  </a:cubicBezTo>
                  <a:cubicBezTo>
                    <a:pt x="189" y="758"/>
                    <a:pt x="209" y="778"/>
                    <a:pt x="239" y="798"/>
                  </a:cubicBezTo>
                  <a:cubicBezTo>
                    <a:pt x="268" y="828"/>
                    <a:pt x="299" y="848"/>
                    <a:pt x="328" y="878"/>
                  </a:cubicBezTo>
                  <a:cubicBezTo>
                    <a:pt x="358" y="888"/>
                    <a:pt x="378" y="908"/>
                    <a:pt x="408" y="928"/>
                  </a:cubicBezTo>
                  <a:cubicBezTo>
                    <a:pt x="398" y="928"/>
                    <a:pt x="398" y="928"/>
                    <a:pt x="398" y="937"/>
                  </a:cubicBezTo>
                  <a:cubicBezTo>
                    <a:pt x="368" y="1027"/>
                    <a:pt x="358" y="1127"/>
                    <a:pt x="368" y="1216"/>
                  </a:cubicBezTo>
                  <a:cubicBezTo>
                    <a:pt x="368" y="1216"/>
                    <a:pt x="368" y="1226"/>
                    <a:pt x="358" y="1226"/>
                  </a:cubicBezTo>
                  <a:cubicBezTo>
                    <a:pt x="308" y="1256"/>
                    <a:pt x="249" y="1286"/>
                    <a:pt x="189" y="1326"/>
                  </a:cubicBezTo>
                  <a:cubicBezTo>
                    <a:pt x="120" y="1365"/>
                    <a:pt x="50" y="1425"/>
                    <a:pt x="20" y="1505"/>
                  </a:cubicBezTo>
                  <a:cubicBezTo>
                    <a:pt x="0" y="1554"/>
                    <a:pt x="50" y="1604"/>
                    <a:pt x="89" y="1624"/>
                  </a:cubicBezTo>
                  <a:cubicBezTo>
                    <a:pt x="109" y="1634"/>
                    <a:pt x="128" y="1636"/>
                    <a:pt x="147" y="1636"/>
                  </a:cubicBezTo>
                  <a:cubicBezTo>
                    <a:pt x="166" y="1636"/>
                    <a:pt x="184" y="1634"/>
                    <a:pt x="199" y="1634"/>
                  </a:cubicBezTo>
                  <a:cubicBezTo>
                    <a:pt x="249" y="1634"/>
                    <a:pt x="288" y="1624"/>
                    <a:pt x="328" y="1614"/>
                  </a:cubicBezTo>
                  <a:cubicBezTo>
                    <a:pt x="388" y="1594"/>
                    <a:pt x="447" y="1564"/>
                    <a:pt x="507" y="1544"/>
                  </a:cubicBezTo>
                  <a:cubicBezTo>
                    <a:pt x="547" y="1584"/>
                    <a:pt x="587" y="1624"/>
                    <a:pt x="637" y="1653"/>
                  </a:cubicBezTo>
                  <a:cubicBezTo>
                    <a:pt x="646" y="1664"/>
                    <a:pt x="666" y="1673"/>
                    <a:pt x="677" y="1684"/>
                  </a:cubicBezTo>
                  <a:cubicBezTo>
                    <a:pt x="657" y="1743"/>
                    <a:pt x="646" y="1813"/>
                    <a:pt x="637" y="1883"/>
                  </a:cubicBezTo>
                  <a:cubicBezTo>
                    <a:pt x="627" y="1932"/>
                    <a:pt x="617" y="1972"/>
                    <a:pt x="627" y="2022"/>
                  </a:cubicBezTo>
                  <a:cubicBezTo>
                    <a:pt x="637" y="2071"/>
                    <a:pt x="677" y="2131"/>
                    <a:pt x="736" y="2131"/>
                  </a:cubicBezTo>
                  <a:cubicBezTo>
                    <a:pt x="836" y="2121"/>
                    <a:pt x="885" y="2042"/>
                    <a:pt x="935" y="1962"/>
                  </a:cubicBezTo>
                  <a:cubicBezTo>
                    <a:pt x="975" y="1902"/>
                    <a:pt x="1004" y="1843"/>
                    <a:pt x="1024" y="1783"/>
                  </a:cubicBezTo>
                  <a:cubicBezTo>
                    <a:pt x="1104" y="1783"/>
                    <a:pt x="1174" y="1773"/>
                    <a:pt x="1234" y="1753"/>
                  </a:cubicBezTo>
                  <a:cubicBezTo>
                    <a:pt x="1254" y="1783"/>
                    <a:pt x="1263" y="1823"/>
                    <a:pt x="1273" y="1852"/>
                  </a:cubicBezTo>
                  <a:cubicBezTo>
                    <a:pt x="1283" y="1883"/>
                    <a:pt x="1283" y="1912"/>
                    <a:pt x="1293" y="1942"/>
                  </a:cubicBezTo>
                  <a:cubicBezTo>
                    <a:pt x="1303" y="1962"/>
                    <a:pt x="1313" y="1992"/>
                    <a:pt x="1323" y="2011"/>
                  </a:cubicBezTo>
                  <a:cubicBezTo>
                    <a:pt x="1333" y="2022"/>
                    <a:pt x="1343" y="2042"/>
                    <a:pt x="1353" y="2051"/>
                  </a:cubicBezTo>
                  <a:lnTo>
                    <a:pt x="1363" y="2062"/>
                  </a:lnTo>
                  <a:cubicBezTo>
                    <a:pt x="1380" y="2097"/>
                    <a:pt x="1430" y="2133"/>
                    <a:pt x="1476" y="2133"/>
                  </a:cubicBezTo>
                  <a:cubicBezTo>
                    <a:pt x="1481" y="2133"/>
                    <a:pt x="1487" y="2132"/>
                    <a:pt x="1492" y="2131"/>
                  </a:cubicBezTo>
                  <a:lnTo>
                    <a:pt x="1532" y="2131"/>
                  </a:lnTo>
                  <a:cubicBezTo>
                    <a:pt x="1632" y="2111"/>
                    <a:pt x="1651" y="1972"/>
                    <a:pt x="1651" y="1892"/>
                  </a:cubicBezTo>
                  <a:cubicBezTo>
                    <a:pt x="1651" y="1852"/>
                    <a:pt x="1641" y="1813"/>
                    <a:pt x="1632" y="1773"/>
                  </a:cubicBezTo>
                  <a:cubicBezTo>
                    <a:pt x="1621" y="1704"/>
                    <a:pt x="1601" y="1644"/>
                    <a:pt x="1592" y="1574"/>
                  </a:cubicBezTo>
                  <a:cubicBezTo>
                    <a:pt x="1581" y="1564"/>
                    <a:pt x="1581" y="1564"/>
                    <a:pt x="1581" y="1554"/>
                  </a:cubicBezTo>
                  <a:cubicBezTo>
                    <a:pt x="1641" y="1505"/>
                    <a:pt x="1691" y="1445"/>
                    <a:pt x="1731" y="1375"/>
                  </a:cubicBezTo>
                  <a:cubicBezTo>
                    <a:pt x="1780" y="1385"/>
                    <a:pt x="1840" y="1385"/>
                    <a:pt x="1890" y="1385"/>
                  </a:cubicBezTo>
                  <a:cubicBezTo>
                    <a:pt x="1905" y="1387"/>
                    <a:pt x="1921" y="1388"/>
                    <a:pt x="1938" y="1388"/>
                  </a:cubicBezTo>
                  <a:cubicBezTo>
                    <a:pt x="2000" y="1388"/>
                    <a:pt x="2070" y="1373"/>
                    <a:pt x="2109" y="1326"/>
                  </a:cubicBezTo>
                  <a:cubicBezTo>
                    <a:pt x="2149" y="1286"/>
                    <a:pt x="2149" y="1236"/>
                    <a:pt x="2129" y="1196"/>
                  </a:cubicBezTo>
                  <a:cubicBezTo>
                    <a:pt x="2099" y="1127"/>
                    <a:pt x="1999" y="1087"/>
                    <a:pt x="1930" y="1076"/>
                  </a:cubicBezTo>
                  <a:cubicBezTo>
                    <a:pt x="1900" y="1067"/>
                    <a:pt x="1870" y="1057"/>
                    <a:pt x="1830" y="1047"/>
                  </a:cubicBezTo>
                  <a:cubicBezTo>
                    <a:pt x="1840" y="987"/>
                    <a:pt x="1830" y="917"/>
                    <a:pt x="1820" y="848"/>
                  </a:cubicBezTo>
                  <a:cubicBezTo>
                    <a:pt x="1820" y="838"/>
                    <a:pt x="1811" y="828"/>
                    <a:pt x="1811" y="818"/>
                  </a:cubicBezTo>
                  <a:cubicBezTo>
                    <a:pt x="1820" y="808"/>
                    <a:pt x="1830" y="808"/>
                    <a:pt x="1840" y="798"/>
                  </a:cubicBezTo>
                  <a:cubicBezTo>
                    <a:pt x="1900" y="758"/>
                    <a:pt x="1959" y="709"/>
                    <a:pt x="2010" y="659"/>
                  </a:cubicBezTo>
                  <a:cubicBezTo>
                    <a:pt x="2029" y="639"/>
                    <a:pt x="2059" y="609"/>
                    <a:pt x="2079" y="579"/>
                  </a:cubicBezTo>
                  <a:cubicBezTo>
                    <a:pt x="2109" y="530"/>
                    <a:pt x="2109" y="460"/>
                    <a:pt x="2069" y="420"/>
                  </a:cubicBezTo>
                  <a:cubicBezTo>
                    <a:pt x="2045" y="392"/>
                    <a:pt x="2015" y="382"/>
                    <a:pt x="1984" y="382"/>
                  </a:cubicBezTo>
                  <a:cubicBezTo>
                    <a:pt x="1939" y="382"/>
                    <a:pt x="1891" y="403"/>
                    <a:pt x="1850" y="420"/>
                  </a:cubicBezTo>
                  <a:cubicBezTo>
                    <a:pt x="1791" y="440"/>
                    <a:pt x="1741" y="470"/>
                    <a:pt x="1691" y="500"/>
                  </a:cubicBezTo>
                  <a:cubicBezTo>
                    <a:pt x="1671" y="510"/>
                    <a:pt x="1641" y="530"/>
                    <a:pt x="1621" y="539"/>
                  </a:cubicBezTo>
                  <a:cubicBezTo>
                    <a:pt x="1612" y="530"/>
                    <a:pt x="1592" y="519"/>
                    <a:pt x="1581" y="510"/>
                  </a:cubicBezTo>
                  <a:cubicBezTo>
                    <a:pt x="1572" y="510"/>
                    <a:pt x="1562" y="500"/>
                    <a:pt x="1552" y="490"/>
                  </a:cubicBezTo>
                  <a:cubicBezTo>
                    <a:pt x="1562" y="440"/>
                    <a:pt x="1572" y="380"/>
                    <a:pt x="1581" y="321"/>
                  </a:cubicBezTo>
                  <a:cubicBezTo>
                    <a:pt x="1592" y="281"/>
                    <a:pt x="1592" y="251"/>
                    <a:pt x="1601" y="211"/>
                  </a:cubicBezTo>
                  <a:lnTo>
                    <a:pt x="1601" y="172"/>
                  </a:lnTo>
                  <a:cubicBezTo>
                    <a:pt x="1601" y="161"/>
                    <a:pt x="1601" y="152"/>
                    <a:pt x="1592" y="132"/>
                  </a:cubicBezTo>
                  <a:cubicBezTo>
                    <a:pt x="1592" y="87"/>
                    <a:pt x="1544" y="51"/>
                    <a:pt x="1498" y="51"/>
                  </a:cubicBezTo>
                  <a:cubicBezTo>
                    <a:pt x="1493" y="51"/>
                    <a:pt x="1487" y="51"/>
                    <a:pt x="1482" y="52"/>
                  </a:cubicBezTo>
                  <a:cubicBezTo>
                    <a:pt x="1442" y="72"/>
                    <a:pt x="1413" y="82"/>
                    <a:pt x="1393" y="122"/>
                  </a:cubicBezTo>
                  <a:cubicBezTo>
                    <a:pt x="1373" y="152"/>
                    <a:pt x="1353" y="181"/>
                    <a:pt x="1343" y="201"/>
                  </a:cubicBezTo>
                  <a:cubicBezTo>
                    <a:pt x="1313" y="261"/>
                    <a:pt x="1293" y="311"/>
                    <a:pt x="1273" y="371"/>
                  </a:cubicBezTo>
                  <a:cubicBezTo>
                    <a:pt x="1273" y="371"/>
                    <a:pt x="1263" y="380"/>
                    <a:pt x="1263" y="391"/>
                  </a:cubicBezTo>
                  <a:cubicBezTo>
                    <a:pt x="1228" y="383"/>
                    <a:pt x="1193" y="376"/>
                    <a:pt x="1157" y="376"/>
                  </a:cubicBezTo>
                  <a:cubicBezTo>
                    <a:pt x="1143" y="376"/>
                    <a:pt x="1129" y="377"/>
                    <a:pt x="1114" y="380"/>
                  </a:cubicBezTo>
                  <a:cubicBezTo>
                    <a:pt x="1084" y="271"/>
                    <a:pt x="1044" y="152"/>
                    <a:pt x="975" y="62"/>
                  </a:cubicBezTo>
                  <a:cubicBezTo>
                    <a:pt x="949" y="27"/>
                    <a:pt x="900" y="0"/>
                    <a:pt x="848"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9" name="Google Shape;1809;p48"/>
            <p:cNvSpPr/>
            <p:nvPr/>
          </p:nvSpPr>
          <p:spPr>
            <a:xfrm>
              <a:off x="1644025" y="5068175"/>
              <a:ext cx="45050" cy="44700"/>
            </a:xfrm>
            <a:custGeom>
              <a:avLst/>
              <a:gdLst/>
              <a:ahLst/>
              <a:cxnLst/>
              <a:rect l="l" t="t" r="r" b="b"/>
              <a:pathLst>
                <a:path w="1802" h="1788" extrusionOk="0">
                  <a:moveTo>
                    <a:pt x="729" y="0"/>
                  </a:moveTo>
                  <a:cubicBezTo>
                    <a:pt x="719" y="0"/>
                    <a:pt x="708" y="2"/>
                    <a:pt x="697" y="6"/>
                  </a:cubicBezTo>
                  <a:cubicBezTo>
                    <a:pt x="657" y="17"/>
                    <a:pt x="618" y="57"/>
                    <a:pt x="618" y="106"/>
                  </a:cubicBezTo>
                  <a:cubicBezTo>
                    <a:pt x="628" y="205"/>
                    <a:pt x="648" y="295"/>
                    <a:pt x="668" y="384"/>
                  </a:cubicBezTo>
                  <a:cubicBezTo>
                    <a:pt x="588" y="424"/>
                    <a:pt x="528" y="474"/>
                    <a:pt x="478" y="534"/>
                  </a:cubicBezTo>
                  <a:cubicBezTo>
                    <a:pt x="449" y="514"/>
                    <a:pt x="419" y="504"/>
                    <a:pt x="379" y="494"/>
                  </a:cubicBezTo>
                  <a:cubicBezTo>
                    <a:pt x="343" y="480"/>
                    <a:pt x="296" y="470"/>
                    <a:pt x="250" y="470"/>
                  </a:cubicBezTo>
                  <a:cubicBezTo>
                    <a:pt x="233" y="470"/>
                    <a:pt x="216" y="472"/>
                    <a:pt x="200" y="474"/>
                  </a:cubicBezTo>
                  <a:cubicBezTo>
                    <a:pt x="140" y="494"/>
                    <a:pt x="131" y="554"/>
                    <a:pt x="150" y="603"/>
                  </a:cubicBezTo>
                  <a:cubicBezTo>
                    <a:pt x="160" y="634"/>
                    <a:pt x="180" y="653"/>
                    <a:pt x="200" y="673"/>
                  </a:cubicBezTo>
                  <a:cubicBezTo>
                    <a:pt x="230" y="693"/>
                    <a:pt x="250" y="713"/>
                    <a:pt x="279" y="733"/>
                  </a:cubicBezTo>
                  <a:cubicBezTo>
                    <a:pt x="299" y="743"/>
                    <a:pt x="319" y="762"/>
                    <a:pt x="339" y="773"/>
                  </a:cubicBezTo>
                  <a:lnTo>
                    <a:pt x="339" y="782"/>
                  </a:lnTo>
                  <a:cubicBezTo>
                    <a:pt x="319" y="852"/>
                    <a:pt x="310" y="941"/>
                    <a:pt x="310" y="1021"/>
                  </a:cubicBezTo>
                  <a:cubicBezTo>
                    <a:pt x="260" y="1051"/>
                    <a:pt x="210" y="1071"/>
                    <a:pt x="160" y="1101"/>
                  </a:cubicBezTo>
                  <a:cubicBezTo>
                    <a:pt x="111" y="1140"/>
                    <a:pt x="51" y="1191"/>
                    <a:pt x="21" y="1250"/>
                  </a:cubicBezTo>
                  <a:cubicBezTo>
                    <a:pt x="1" y="1300"/>
                    <a:pt x="41" y="1339"/>
                    <a:pt x="80" y="1359"/>
                  </a:cubicBezTo>
                  <a:cubicBezTo>
                    <a:pt x="111" y="1370"/>
                    <a:pt x="140" y="1370"/>
                    <a:pt x="170" y="1370"/>
                  </a:cubicBezTo>
                  <a:cubicBezTo>
                    <a:pt x="210" y="1359"/>
                    <a:pt x="240" y="1359"/>
                    <a:pt x="279" y="1350"/>
                  </a:cubicBezTo>
                  <a:lnTo>
                    <a:pt x="429" y="1290"/>
                  </a:lnTo>
                  <a:cubicBezTo>
                    <a:pt x="458" y="1319"/>
                    <a:pt x="498" y="1359"/>
                    <a:pt x="538" y="1379"/>
                  </a:cubicBezTo>
                  <a:lnTo>
                    <a:pt x="568" y="1409"/>
                  </a:lnTo>
                  <a:cubicBezTo>
                    <a:pt x="558" y="1459"/>
                    <a:pt x="548" y="1518"/>
                    <a:pt x="538" y="1569"/>
                  </a:cubicBezTo>
                  <a:cubicBezTo>
                    <a:pt x="528" y="1608"/>
                    <a:pt x="518" y="1648"/>
                    <a:pt x="528" y="1688"/>
                  </a:cubicBezTo>
                  <a:cubicBezTo>
                    <a:pt x="537" y="1733"/>
                    <a:pt x="563" y="1778"/>
                    <a:pt x="605" y="1778"/>
                  </a:cubicBezTo>
                  <a:cubicBezTo>
                    <a:pt x="609" y="1778"/>
                    <a:pt x="613" y="1778"/>
                    <a:pt x="618" y="1777"/>
                  </a:cubicBezTo>
                  <a:cubicBezTo>
                    <a:pt x="708" y="1767"/>
                    <a:pt x="747" y="1708"/>
                    <a:pt x="787" y="1638"/>
                  </a:cubicBezTo>
                  <a:cubicBezTo>
                    <a:pt x="817" y="1598"/>
                    <a:pt x="847" y="1538"/>
                    <a:pt x="867" y="1489"/>
                  </a:cubicBezTo>
                  <a:cubicBezTo>
                    <a:pt x="926" y="1489"/>
                    <a:pt x="986" y="1479"/>
                    <a:pt x="1035" y="1459"/>
                  </a:cubicBezTo>
                  <a:lnTo>
                    <a:pt x="1066" y="1549"/>
                  </a:lnTo>
                  <a:cubicBezTo>
                    <a:pt x="1075" y="1578"/>
                    <a:pt x="1085" y="1598"/>
                    <a:pt x="1085" y="1628"/>
                  </a:cubicBezTo>
                  <a:cubicBezTo>
                    <a:pt x="1095" y="1648"/>
                    <a:pt x="1105" y="1668"/>
                    <a:pt x="1115" y="1678"/>
                  </a:cubicBezTo>
                  <a:cubicBezTo>
                    <a:pt x="1115" y="1697"/>
                    <a:pt x="1125" y="1708"/>
                    <a:pt x="1135" y="1708"/>
                  </a:cubicBezTo>
                  <a:cubicBezTo>
                    <a:pt x="1135" y="1708"/>
                    <a:pt x="1135" y="1717"/>
                    <a:pt x="1145" y="1717"/>
                  </a:cubicBezTo>
                  <a:cubicBezTo>
                    <a:pt x="1165" y="1757"/>
                    <a:pt x="1205" y="1787"/>
                    <a:pt x="1254" y="1787"/>
                  </a:cubicBezTo>
                  <a:cubicBezTo>
                    <a:pt x="1265" y="1787"/>
                    <a:pt x="1274" y="1787"/>
                    <a:pt x="1284" y="1777"/>
                  </a:cubicBezTo>
                  <a:cubicBezTo>
                    <a:pt x="1364" y="1767"/>
                    <a:pt x="1384" y="1648"/>
                    <a:pt x="1384" y="1588"/>
                  </a:cubicBezTo>
                  <a:cubicBezTo>
                    <a:pt x="1384" y="1549"/>
                    <a:pt x="1374" y="1518"/>
                    <a:pt x="1374" y="1479"/>
                  </a:cubicBezTo>
                  <a:cubicBezTo>
                    <a:pt x="1364" y="1429"/>
                    <a:pt x="1344" y="1370"/>
                    <a:pt x="1334" y="1319"/>
                  </a:cubicBezTo>
                  <a:cubicBezTo>
                    <a:pt x="1334" y="1310"/>
                    <a:pt x="1334" y="1310"/>
                    <a:pt x="1324" y="1300"/>
                  </a:cubicBezTo>
                  <a:cubicBezTo>
                    <a:pt x="1374" y="1260"/>
                    <a:pt x="1424" y="1210"/>
                    <a:pt x="1453" y="1151"/>
                  </a:cubicBezTo>
                  <a:cubicBezTo>
                    <a:pt x="1493" y="1151"/>
                    <a:pt x="1543" y="1160"/>
                    <a:pt x="1583" y="1160"/>
                  </a:cubicBezTo>
                  <a:cubicBezTo>
                    <a:pt x="1643" y="1160"/>
                    <a:pt x="1732" y="1160"/>
                    <a:pt x="1771" y="1111"/>
                  </a:cubicBezTo>
                  <a:cubicBezTo>
                    <a:pt x="1802" y="1081"/>
                    <a:pt x="1802" y="1041"/>
                    <a:pt x="1782" y="992"/>
                  </a:cubicBezTo>
                  <a:cubicBezTo>
                    <a:pt x="1762" y="941"/>
                    <a:pt x="1672" y="912"/>
                    <a:pt x="1623" y="892"/>
                  </a:cubicBezTo>
                  <a:cubicBezTo>
                    <a:pt x="1592" y="892"/>
                    <a:pt x="1563" y="882"/>
                    <a:pt x="1543" y="872"/>
                  </a:cubicBezTo>
                  <a:cubicBezTo>
                    <a:pt x="1543" y="822"/>
                    <a:pt x="1543" y="762"/>
                    <a:pt x="1523" y="713"/>
                  </a:cubicBezTo>
                  <a:lnTo>
                    <a:pt x="1523" y="683"/>
                  </a:lnTo>
                  <a:cubicBezTo>
                    <a:pt x="1533" y="683"/>
                    <a:pt x="1543" y="673"/>
                    <a:pt x="1543" y="663"/>
                  </a:cubicBezTo>
                  <a:cubicBezTo>
                    <a:pt x="1592" y="634"/>
                    <a:pt x="1643" y="594"/>
                    <a:pt x="1682" y="554"/>
                  </a:cubicBezTo>
                  <a:cubicBezTo>
                    <a:pt x="1702" y="534"/>
                    <a:pt x="1732" y="504"/>
                    <a:pt x="1742" y="484"/>
                  </a:cubicBezTo>
                  <a:cubicBezTo>
                    <a:pt x="1771" y="444"/>
                    <a:pt x="1771" y="384"/>
                    <a:pt x="1732" y="345"/>
                  </a:cubicBezTo>
                  <a:cubicBezTo>
                    <a:pt x="1712" y="321"/>
                    <a:pt x="1690" y="313"/>
                    <a:pt x="1666" y="313"/>
                  </a:cubicBezTo>
                  <a:cubicBezTo>
                    <a:pt x="1629" y="313"/>
                    <a:pt x="1589" y="333"/>
                    <a:pt x="1553" y="345"/>
                  </a:cubicBezTo>
                  <a:cubicBezTo>
                    <a:pt x="1503" y="365"/>
                    <a:pt x="1463" y="395"/>
                    <a:pt x="1424" y="415"/>
                  </a:cubicBezTo>
                  <a:cubicBezTo>
                    <a:pt x="1404" y="424"/>
                    <a:pt x="1384" y="444"/>
                    <a:pt x="1364" y="454"/>
                  </a:cubicBezTo>
                  <a:cubicBezTo>
                    <a:pt x="1354" y="444"/>
                    <a:pt x="1344" y="435"/>
                    <a:pt x="1324" y="424"/>
                  </a:cubicBezTo>
                  <a:cubicBezTo>
                    <a:pt x="1324" y="424"/>
                    <a:pt x="1314" y="415"/>
                    <a:pt x="1304" y="415"/>
                  </a:cubicBezTo>
                  <a:lnTo>
                    <a:pt x="1334" y="265"/>
                  </a:lnTo>
                  <a:cubicBezTo>
                    <a:pt x="1334" y="236"/>
                    <a:pt x="1334" y="205"/>
                    <a:pt x="1344" y="176"/>
                  </a:cubicBezTo>
                  <a:lnTo>
                    <a:pt x="1344" y="146"/>
                  </a:lnTo>
                  <a:lnTo>
                    <a:pt x="1344" y="116"/>
                  </a:lnTo>
                  <a:cubicBezTo>
                    <a:pt x="1344" y="106"/>
                    <a:pt x="1334" y="106"/>
                    <a:pt x="1334" y="106"/>
                  </a:cubicBezTo>
                  <a:cubicBezTo>
                    <a:pt x="1334" y="73"/>
                    <a:pt x="1301" y="41"/>
                    <a:pt x="1267" y="41"/>
                  </a:cubicBezTo>
                  <a:cubicBezTo>
                    <a:pt x="1260" y="41"/>
                    <a:pt x="1252" y="43"/>
                    <a:pt x="1245" y="46"/>
                  </a:cubicBezTo>
                  <a:cubicBezTo>
                    <a:pt x="1205" y="57"/>
                    <a:pt x="1185" y="66"/>
                    <a:pt x="1165" y="96"/>
                  </a:cubicBezTo>
                  <a:cubicBezTo>
                    <a:pt x="1155" y="126"/>
                    <a:pt x="1135" y="146"/>
                    <a:pt x="1125" y="166"/>
                  </a:cubicBezTo>
                  <a:cubicBezTo>
                    <a:pt x="1105" y="216"/>
                    <a:pt x="1085" y="265"/>
                    <a:pt x="1066" y="305"/>
                  </a:cubicBezTo>
                  <a:lnTo>
                    <a:pt x="1066" y="325"/>
                  </a:lnTo>
                  <a:cubicBezTo>
                    <a:pt x="1026" y="315"/>
                    <a:pt x="976" y="315"/>
                    <a:pt x="936" y="315"/>
                  </a:cubicBezTo>
                  <a:cubicBezTo>
                    <a:pt x="916" y="225"/>
                    <a:pt x="876" y="126"/>
                    <a:pt x="817" y="57"/>
                  </a:cubicBezTo>
                  <a:cubicBezTo>
                    <a:pt x="801" y="25"/>
                    <a:pt x="767" y="0"/>
                    <a:pt x="729"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0" name="Google Shape;1810;p48"/>
            <p:cNvSpPr/>
            <p:nvPr/>
          </p:nvSpPr>
          <p:spPr>
            <a:xfrm>
              <a:off x="1493350" y="4745300"/>
              <a:ext cx="63175" cy="62925"/>
            </a:xfrm>
            <a:custGeom>
              <a:avLst/>
              <a:gdLst/>
              <a:ahLst/>
              <a:cxnLst/>
              <a:rect l="l" t="t" r="r" b="b"/>
              <a:pathLst>
                <a:path w="2527" h="2517" extrusionOk="0">
                  <a:moveTo>
                    <a:pt x="1022" y="0"/>
                  </a:moveTo>
                  <a:cubicBezTo>
                    <a:pt x="1007" y="0"/>
                    <a:pt x="991" y="4"/>
                    <a:pt x="975" y="10"/>
                  </a:cubicBezTo>
                  <a:cubicBezTo>
                    <a:pt x="915" y="30"/>
                    <a:pt x="856" y="80"/>
                    <a:pt x="866" y="150"/>
                  </a:cubicBezTo>
                  <a:cubicBezTo>
                    <a:pt x="866" y="279"/>
                    <a:pt x="895" y="419"/>
                    <a:pt x="926" y="548"/>
                  </a:cubicBezTo>
                  <a:cubicBezTo>
                    <a:pt x="826" y="598"/>
                    <a:pt x="736" y="667"/>
                    <a:pt x="667" y="746"/>
                  </a:cubicBezTo>
                  <a:cubicBezTo>
                    <a:pt x="617" y="727"/>
                    <a:pt x="577" y="707"/>
                    <a:pt x="528" y="697"/>
                  </a:cubicBezTo>
                  <a:cubicBezTo>
                    <a:pt x="472" y="683"/>
                    <a:pt x="412" y="664"/>
                    <a:pt x="353" y="664"/>
                  </a:cubicBezTo>
                  <a:cubicBezTo>
                    <a:pt x="328" y="664"/>
                    <a:pt x="303" y="668"/>
                    <a:pt x="279" y="677"/>
                  </a:cubicBezTo>
                  <a:cubicBezTo>
                    <a:pt x="199" y="697"/>
                    <a:pt x="170" y="777"/>
                    <a:pt x="199" y="856"/>
                  </a:cubicBezTo>
                  <a:cubicBezTo>
                    <a:pt x="219" y="896"/>
                    <a:pt x="249" y="916"/>
                    <a:pt x="279" y="945"/>
                  </a:cubicBezTo>
                  <a:cubicBezTo>
                    <a:pt x="318" y="976"/>
                    <a:pt x="349" y="1005"/>
                    <a:pt x="388" y="1025"/>
                  </a:cubicBezTo>
                  <a:cubicBezTo>
                    <a:pt x="418" y="1045"/>
                    <a:pt x="438" y="1065"/>
                    <a:pt x="468" y="1085"/>
                  </a:cubicBezTo>
                  <a:lnTo>
                    <a:pt x="468" y="1105"/>
                  </a:lnTo>
                  <a:cubicBezTo>
                    <a:pt x="438" y="1204"/>
                    <a:pt x="418" y="1323"/>
                    <a:pt x="438" y="1433"/>
                  </a:cubicBezTo>
                  <a:cubicBezTo>
                    <a:pt x="428" y="1433"/>
                    <a:pt x="428" y="1433"/>
                    <a:pt x="428" y="1443"/>
                  </a:cubicBezTo>
                  <a:cubicBezTo>
                    <a:pt x="358" y="1473"/>
                    <a:pt x="289" y="1513"/>
                    <a:pt x="219" y="1553"/>
                  </a:cubicBezTo>
                  <a:cubicBezTo>
                    <a:pt x="139" y="1602"/>
                    <a:pt x="60" y="1681"/>
                    <a:pt x="20" y="1771"/>
                  </a:cubicBezTo>
                  <a:cubicBezTo>
                    <a:pt x="0" y="1831"/>
                    <a:pt x="50" y="1891"/>
                    <a:pt x="110" y="1911"/>
                  </a:cubicBezTo>
                  <a:cubicBezTo>
                    <a:pt x="129" y="1920"/>
                    <a:pt x="149" y="1923"/>
                    <a:pt x="170" y="1923"/>
                  </a:cubicBezTo>
                  <a:cubicBezTo>
                    <a:pt x="191" y="1923"/>
                    <a:pt x="214" y="1920"/>
                    <a:pt x="239" y="1920"/>
                  </a:cubicBezTo>
                  <a:cubicBezTo>
                    <a:pt x="289" y="1920"/>
                    <a:pt x="338" y="1911"/>
                    <a:pt x="378" y="1900"/>
                  </a:cubicBezTo>
                  <a:cubicBezTo>
                    <a:pt x="458" y="1871"/>
                    <a:pt x="528" y="1841"/>
                    <a:pt x="597" y="1811"/>
                  </a:cubicBezTo>
                  <a:cubicBezTo>
                    <a:pt x="637" y="1861"/>
                    <a:pt x="687" y="1911"/>
                    <a:pt x="746" y="1950"/>
                  </a:cubicBezTo>
                  <a:cubicBezTo>
                    <a:pt x="766" y="1960"/>
                    <a:pt x="776" y="1970"/>
                    <a:pt x="796" y="1980"/>
                  </a:cubicBezTo>
                  <a:cubicBezTo>
                    <a:pt x="776" y="2059"/>
                    <a:pt x="756" y="2129"/>
                    <a:pt x="746" y="2209"/>
                  </a:cubicBezTo>
                  <a:cubicBezTo>
                    <a:pt x="736" y="2269"/>
                    <a:pt x="716" y="2318"/>
                    <a:pt x="736" y="2388"/>
                  </a:cubicBezTo>
                  <a:cubicBezTo>
                    <a:pt x="746" y="2444"/>
                    <a:pt x="790" y="2508"/>
                    <a:pt x="853" y="2508"/>
                  </a:cubicBezTo>
                  <a:cubicBezTo>
                    <a:pt x="857" y="2508"/>
                    <a:pt x="861" y="2508"/>
                    <a:pt x="866" y="2507"/>
                  </a:cubicBezTo>
                  <a:cubicBezTo>
                    <a:pt x="985" y="2497"/>
                    <a:pt x="1035" y="2408"/>
                    <a:pt x="1094" y="2309"/>
                  </a:cubicBezTo>
                  <a:cubicBezTo>
                    <a:pt x="1144" y="2249"/>
                    <a:pt x="1174" y="2169"/>
                    <a:pt x="1214" y="2099"/>
                  </a:cubicBezTo>
                  <a:cubicBezTo>
                    <a:pt x="1293" y="2099"/>
                    <a:pt x="1373" y="2079"/>
                    <a:pt x="1452" y="2059"/>
                  </a:cubicBezTo>
                  <a:cubicBezTo>
                    <a:pt x="1472" y="2099"/>
                    <a:pt x="1483" y="2149"/>
                    <a:pt x="1492" y="2189"/>
                  </a:cubicBezTo>
                  <a:cubicBezTo>
                    <a:pt x="1502" y="2219"/>
                    <a:pt x="1512" y="2258"/>
                    <a:pt x="1522" y="2289"/>
                  </a:cubicBezTo>
                  <a:cubicBezTo>
                    <a:pt x="1532" y="2318"/>
                    <a:pt x="1542" y="2348"/>
                    <a:pt x="1562" y="2368"/>
                  </a:cubicBezTo>
                  <a:cubicBezTo>
                    <a:pt x="1572" y="2388"/>
                    <a:pt x="1582" y="2398"/>
                    <a:pt x="1592" y="2408"/>
                  </a:cubicBezTo>
                  <a:cubicBezTo>
                    <a:pt x="1592" y="2408"/>
                    <a:pt x="1592" y="2418"/>
                    <a:pt x="1602" y="2428"/>
                  </a:cubicBezTo>
                  <a:cubicBezTo>
                    <a:pt x="1631" y="2477"/>
                    <a:pt x="1691" y="2517"/>
                    <a:pt x="1751" y="2517"/>
                  </a:cubicBezTo>
                  <a:cubicBezTo>
                    <a:pt x="1771" y="2507"/>
                    <a:pt x="1781" y="2507"/>
                    <a:pt x="1801" y="2507"/>
                  </a:cubicBezTo>
                  <a:cubicBezTo>
                    <a:pt x="1920" y="2488"/>
                    <a:pt x="1950" y="2328"/>
                    <a:pt x="1940" y="2229"/>
                  </a:cubicBezTo>
                  <a:cubicBezTo>
                    <a:pt x="1940" y="2179"/>
                    <a:pt x="1930" y="2129"/>
                    <a:pt x="1920" y="2090"/>
                  </a:cubicBezTo>
                  <a:cubicBezTo>
                    <a:pt x="1910" y="2010"/>
                    <a:pt x="1890" y="1931"/>
                    <a:pt x="1870" y="1851"/>
                  </a:cubicBezTo>
                  <a:cubicBezTo>
                    <a:pt x="1861" y="1851"/>
                    <a:pt x="1861" y="1841"/>
                    <a:pt x="1861" y="1831"/>
                  </a:cubicBezTo>
                  <a:cubicBezTo>
                    <a:pt x="1930" y="1771"/>
                    <a:pt x="1989" y="1701"/>
                    <a:pt x="2040" y="1622"/>
                  </a:cubicBezTo>
                  <a:cubicBezTo>
                    <a:pt x="2099" y="1622"/>
                    <a:pt x="2159" y="1632"/>
                    <a:pt x="2219" y="1632"/>
                  </a:cubicBezTo>
                  <a:cubicBezTo>
                    <a:pt x="2237" y="1634"/>
                    <a:pt x="2256" y="1635"/>
                    <a:pt x="2276" y="1635"/>
                  </a:cubicBezTo>
                  <a:cubicBezTo>
                    <a:pt x="2354" y="1635"/>
                    <a:pt x="2439" y="1618"/>
                    <a:pt x="2487" y="1562"/>
                  </a:cubicBezTo>
                  <a:cubicBezTo>
                    <a:pt x="2527" y="1513"/>
                    <a:pt x="2527" y="1463"/>
                    <a:pt x="2507" y="1403"/>
                  </a:cubicBezTo>
                  <a:cubicBezTo>
                    <a:pt x="2467" y="1323"/>
                    <a:pt x="2348" y="1284"/>
                    <a:pt x="2268" y="1264"/>
                  </a:cubicBezTo>
                  <a:cubicBezTo>
                    <a:pt x="2239" y="1254"/>
                    <a:pt x="2199" y="1244"/>
                    <a:pt x="2159" y="1234"/>
                  </a:cubicBezTo>
                  <a:cubicBezTo>
                    <a:pt x="2168" y="1155"/>
                    <a:pt x="2159" y="1085"/>
                    <a:pt x="2139" y="996"/>
                  </a:cubicBezTo>
                  <a:cubicBezTo>
                    <a:pt x="2139" y="985"/>
                    <a:pt x="2139" y="976"/>
                    <a:pt x="2129" y="965"/>
                  </a:cubicBezTo>
                  <a:cubicBezTo>
                    <a:pt x="2149" y="956"/>
                    <a:pt x="2159" y="945"/>
                    <a:pt x="2168" y="936"/>
                  </a:cubicBezTo>
                  <a:cubicBezTo>
                    <a:pt x="2239" y="886"/>
                    <a:pt x="2298" y="836"/>
                    <a:pt x="2358" y="777"/>
                  </a:cubicBezTo>
                  <a:cubicBezTo>
                    <a:pt x="2387" y="746"/>
                    <a:pt x="2427" y="717"/>
                    <a:pt x="2447" y="677"/>
                  </a:cubicBezTo>
                  <a:cubicBezTo>
                    <a:pt x="2477" y="618"/>
                    <a:pt x="2487" y="548"/>
                    <a:pt x="2437" y="488"/>
                  </a:cubicBezTo>
                  <a:cubicBezTo>
                    <a:pt x="2410" y="456"/>
                    <a:pt x="2375" y="445"/>
                    <a:pt x="2339" y="445"/>
                  </a:cubicBezTo>
                  <a:cubicBezTo>
                    <a:pt x="2285" y="445"/>
                    <a:pt x="2227" y="470"/>
                    <a:pt x="2179" y="488"/>
                  </a:cubicBezTo>
                  <a:cubicBezTo>
                    <a:pt x="2109" y="518"/>
                    <a:pt x="2049" y="558"/>
                    <a:pt x="1989" y="587"/>
                  </a:cubicBezTo>
                  <a:cubicBezTo>
                    <a:pt x="1960" y="607"/>
                    <a:pt x="1940" y="618"/>
                    <a:pt x="1910" y="637"/>
                  </a:cubicBezTo>
                  <a:cubicBezTo>
                    <a:pt x="1890" y="627"/>
                    <a:pt x="1880" y="618"/>
                    <a:pt x="1861" y="607"/>
                  </a:cubicBezTo>
                  <a:lnTo>
                    <a:pt x="1830" y="578"/>
                  </a:lnTo>
                  <a:cubicBezTo>
                    <a:pt x="1841" y="508"/>
                    <a:pt x="1850" y="448"/>
                    <a:pt x="1861" y="379"/>
                  </a:cubicBezTo>
                  <a:cubicBezTo>
                    <a:pt x="1870" y="329"/>
                    <a:pt x="1870" y="289"/>
                    <a:pt x="1880" y="249"/>
                  </a:cubicBezTo>
                  <a:lnTo>
                    <a:pt x="1880" y="200"/>
                  </a:lnTo>
                  <a:lnTo>
                    <a:pt x="1880" y="160"/>
                  </a:lnTo>
                  <a:lnTo>
                    <a:pt x="1880" y="150"/>
                  </a:lnTo>
                  <a:cubicBezTo>
                    <a:pt x="1872" y="99"/>
                    <a:pt x="1821" y="56"/>
                    <a:pt x="1769" y="56"/>
                  </a:cubicBezTo>
                  <a:cubicBezTo>
                    <a:pt x="1760" y="56"/>
                    <a:pt x="1750" y="57"/>
                    <a:pt x="1741" y="61"/>
                  </a:cubicBezTo>
                  <a:cubicBezTo>
                    <a:pt x="1691" y="80"/>
                    <a:pt x="1662" y="100"/>
                    <a:pt x="1631" y="140"/>
                  </a:cubicBezTo>
                  <a:cubicBezTo>
                    <a:pt x="1611" y="170"/>
                    <a:pt x="1592" y="209"/>
                    <a:pt x="1582" y="240"/>
                  </a:cubicBezTo>
                  <a:cubicBezTo>
                    <a:pt x="1552" y="299"/>
                    <a:pt x="1522" y="368"/>
                    <a:pt x="1492" y="439"/>
                  </a:cubicBezTo>
                  <a:cubicBezTo>
                    <a:pt x="1492" y="439"/>
                    <a:pt x="1492" y="448"/>
                    <a:pt x="1483" y="448"/>
                  </a:cubicBezTo>
                  <a:cubicBezTo>
                    <a:pt x="1432" y="448"/>
                    <a:pt x="1373" y="439"/>
                    <a:pt x="1313" y="439"/>
                  </a:cubicBezTo>
                  <a:cubicBezTo>
                    <a:pt x="1273" y="309"/>
                    <a:pt x="1224" y="180"/>
                    <a:pt x="1144" y="80"/>
                  </a:cubicBezTo>
                  <a:cubicBezTo>
                    <a:pt x="1114" y="35"/>
                    <a:pt x="1071" y="0"/>
                    <a:pt x="1022"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1" name="Google Shape;1811;p48"/>
            <p:cNvSpPr/>
            <p:nvPr/>
          </p:nvSpPr>
          <p:spPr>
            <a:xfrm>
              <a:off x="1481900" y="4888075"/>
              <a:ext cx="34600" cy="42350"/>
            </a:xfrm>
            <a:custGeom>
              <a:avLst/>
              <a:gdLst/>
              <a:ahLst/>
              <a:cxnLst/>
              <a:rect l="l" t="t" r="r" b="b"/>
              <a:pathLst>
                <a:path w="1384" h="1694" extrusionOk="0">
                  <a:moveTo>
                    <a:pt x="751" y="1"/>
                  </a:moveTo>
                  <a:cubicBezTo>
                    <a:pt x="699" y="1"/>
                    <a:pt x="647" y="10"/>
                    <a:pt x="597" y="29"/>
                  </a:cubicBezTo>
                  <a:cubicBezTo>
                    <a:pt x="468" y="69"/>
                    <a:pt x="359" y="148"/>
                    <a:pt x="299" y="268"/>
                  </a:cubicBezTo>
                  <a:cubicBezTo>
                    <a:pt x="250" y="347"/>
                    <a:pt x="219" y="437"/>
                    <a:pt x="210" y="526"/>
                  </a:cubicBezTo>
                  <a:cubicBezTo>
                    <a:pt x="180" y="576"/>
                    <a:pt x="160" y="636"/>
                    <a:pt x="130" y="696"/>
                  </a:cubicBezTo>
                  <a:cubicBezTo>
                    <a:pt x="51" y="895"/>
                    <a:pt x="1" y="1133"/>
                    <a:pt x="80" y="1342"/>
                  </a:cubicBezTo>
                  <a:cubicBezTo>
                    <a:pt x="130" y="1461"/>
                    <a:pt x="210" y="1571"/>
                    <a:pt x="339" y="1631"/>
                  </a:cubicBezTo>
                  <a:cubicBezTo>
                    <a:pt x="419" y="1673"/>
                    <a:pt x="502" y="1694"/>
                    <a:pt x="587" y="1694"/>
                  </a:cubicBezTo>
                  <a:cubicBezTo>
                    <a:pt x="640" y="1694"/>
                    <a:pt x="693" y="1686"/>
                    <a:pt x="747" y="1670"/>
                  </a:cubicBezTo>
                  <a:cubicBezTo>
                    <a:pt x="1015" y="1611"/>
                    <a:pt x="1174" y="1382"/>
                    <a:pt x="1264" y="1133"/>
                  </a:cubicBezTo>
                  <a:cubicBezTo>
                    <a:pt x="1353" y="884"/>
                    <a:pt x="1384" y="606"/>
                    <a:pt x="1284" y="357"/>
                  </a:cubicBezTo>
                  <a:cubicBezTo>
                    <a:pt x="1195" y="156"/>
                    <a:pt x="971" y="1"/>
                    <a:pt x="751"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2" name="Google Shape;1812;p48"/>
            <p:cNvSpPr/>
            <p:nvPr/>
          </p:nvSpPr>
          <p:spPr>
            <a:xfrm>
              <a:off x="1523925" y="4879400"/>
              <a:ext cx="18675" cy="18625"/>
            </a:xfrm>
            <a:custGeom>
              <a:avLst/>
              <a:gdLst/>
              <a:ahLst/>
              <a:cxnLst/>
              <a:rect l="l" t="t" r="r" b="b"/>
              <a:pathLst>
                <a:path w="747" h="745" extrusionOk="0">
                  <a:moveTo>
                    <a:pt x="438" y="0"/>
                  </a:moveTo>
                  <a:cubicBezTo>
                    <a:pt x="411" y="0"/>
                    <a:pt x="384" y="3"/>
                    <a:pt x="359" y="8"/>
                  </a:cubicBezTo>
                  <a:cubicBezTo>
                    <a:pt x="349" y="8"/>
                    <a:pt x="339" y="8"/>
                    <a:pt x="329" y="18"/>
                  </a:cubicBezTo>
                  <a:cubicBezTo>
                    <a:pt x="299" y="28"/>
                    <a:pt x="269" y="38"/>
                    <a:pt x="240" y="57"/>
                  </a:cubicBezTo>
                  <a:cubicBezTo>
                    <a:pt x="209" y="77"/>
                    <a:pt x="180" y="97"/>
                    <a:pt x="160" y="117"/>
                  </a:cubicBezTo>
                  <a:lnTo>
                    <a:pt x="150" y="128"/>
                  </a:lnTo>
                  <a:cubicBezTo>
                    <a:pt x="140" y="147"/>
                    <a:pt x="120" y="167"/>
                    <a:pt x="100" y="187"/>
                  </a:cubicBezTo>
                  <a:lnTo>
                    <a:pt x="100" y="207"/>
                  </a:lnTo>
                  <a:cubicBezTo>
                    <a:pt x="90" y="217"/>
                    <a:pt x="81" y="227"/>
                    <a:pt x="81" y="237"/>
                  </a:cubicBezTo>
                  <a:cubicBezTo>
                    <a:pt x="61" y="267"/>
                    <a:pt x="41" y="287"/>
                    <a:pt x="30" y="316"/>
                  </a:cubicBezTo>
                  <a:cubicBezTo>
                    <a:pt x="10" y="356"/>
                    <a:pt x="1" y="396"/>
                    <a:pt x="1" y="435"/>
                  </a:cubicBezTo>
                  <a:cubicBezTo>
                    <a:pt x="10" y="466"/>
                    <a:pt x="10" y="495"/>
                    <a:pt x="21" y="515"/>
                  </a:cubicBezTo>
                  <a:cubicBezTo>
                    <a:pt x="30" y="565"/>
                    <a:pt x="41" y="595"/>
                    <a:pt x="70" y="625"/>
                  </a:cubicBezTo>
                  <a:cubicBezTo>
                    <a:pt x="90" y="645"/>
                    <a:pt x="100" y="665"/>
                    <a:pt x="130" y="685"/>
                  </a:cubicBezTo>
                  <a:cubicBezTo>
                    <a:pt x="160" y="704"/>
                    <a:pt x="190" y="724"/>
                    <a:pt x="229" y="734"/>
                  </a:cubicBezTo>
                  <a:cubicBezTo>
                    <a:pt x="260" y="744"/>
                    <a:pt x="289" y="744"/>
                    <a:pt x="319" y="744"/>
                  </a:cubicBezTo>
                  <a:cubicBezTo>
                    <a:pt x="339" y="744"/>
                    <a:pt x="369" y="744"/>
                    <a:pt x="399" y="734"/>
                  </a:cubicBezTo>
                  <a:lnTo>
                    <a:pt x="419" y="734"/>
                  </a:lnTo>
                  <a:cubicBezTo>
                    <a:pt x="428" y="724"/>
                    <a:pt x="439" y="724"/>
                    <a:pt x="458" y="714"/>
                  </a:cubicBezTo>
                  <a:cubicBezTo>
                    <a:pt x="478" y="704"/>
                    <a:pt x="488" y="704"/>
                    <a:pt x="508" y="694"/>
                  </a:cubicBezTo>
                  <a:lnTo>
                    <a:pt x="538" y="674"/>
                  </a:lnTo>
                  <a:cubicBezTo>
                    <a:pt x="568" y="654"/>
                    <a:pt x="598" y="634"/>
                    <a:pt x="627" y="605"/>
                  </a:cubicBezTo>
                  <a:lnTo>
                    <a:pt x="657" y="575"/>
                  </a:lnTo>
                  <a:cubicBezTo>
                    <a:pt x="667" y="555"/>
                    <a:pt x="687" y="535"/>
                    <a:pt x="697" y="515"/>
                  </a:cubicBezTo>
                  <a:cubicBezTo>
                    <a:pt x="717" y="486"/>
                    <a:pt x="737" y="446"/>
                    <a:pt x="737" y="406"/>
                  </a:cubicBezTo>
                  <a:cubicBezTo>
                    <a:pt x="747" y="386"/>
                    <a:pt x="747" y="356"/>
                    <a:pt x="737" y="326"/>
                  </a:cubicBezTo>
                  <a:cubicBezTo>
                    <a:pt x="737" y="326"/>
                    <a:pt x="737" y="316"/>
                    <a:pt x="727" y="307"/>
                  </a:cubicBezTo>
                  <a:lnTo>
                    <a:pt x="737" y="296"/>
                  </a:lnTo>
                  <a:cubicBezTo>
                    <a:pt x="737" y="237"/>
                    <a:pt x="717" y="187"/>
                    <a:pt x="697" y="147"/>
                  </a:cubicBezTo>
                  <a:cubicBezTo>
                    <a:pt x="677" y="108"/>
                    <a:pt x="647" y="77"/>
                    <a:pt x="618" y="57"/>
                  </a:cubicBezTo>
                  <a:cubicBezTo>
                    <a:pt x="587" y="38"/>
                    <a:pt x="558" y="18"/>
                    <a:pt x="518" y="8"/>
                  </a:cubicBezTo>
                  <a:cubicBezTo>
                    <a:pt x="493" y="3"/>
                    <a:pt x="466" y="0"/>
                    <a:pt x="438"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3" name="Google Shape;1813;p48"/>
            <p:cNvSpPr/>
            <p:nvPr/>
          </p:nvSpPr>
          <p:spPr>
            <a:xfrm>
              <a:off x="1506525" y="4643600"/>
              <a:ext cx="14950" cy="16200"/>
            </a:xfrm>
            <a:custGeom>
              <a:avLst/>
              <a:gdLst/>
              <a:ahLst/>
              <a:cxnLst/>
              <a:rect l="l" t="t" r="r" b="b"/>
              <a:pathLst>
                <a:path w="598" h="648" extrusionOk="0">
                  <a:moveTo>
                    <a:pt x="274" y="1"/>
                  </a:moveTo>
                  <a:cubicBezTo>
                    <a:pt x="227" y="1"/>
                    <a:pt x="180" y="11"/>
                    <a:pt x="140" y="30"/>
                  </a:cubicBezTo>
                  <a:cubicBezTo>
                    <a:pt x="100" y="60"/>
                    <a:pt x="60" y="90"/>
                    <a:pt x="40" y="130"/>
                  </a:cubicBezTo>
                  <a:cubicBezTo>
                    <a:pt x="10" y="179"/>
                    <a:pt x="1" y="219"/>
                    <a:pt x="1" y="269"/>
                  </a:cubicBezTo>
                  <a:cubicBezTo>
                    <a:pt x="1" y="338"/>
                    <a:pt x="21" y="398"/>
                    <a:pt x="50" y="448"/>
                  </a:cubicBezTo>
                  <a:cubicBezTo>
                    <a:pt x="60" y="458"/>
                    <a:pt x="60" y="468"/>
                    <a:pt x="70" y="478"/>
                  </a:cubicBezTo>
                  <a:lnTo>
                    <a:pt x="100" y="508"/>
                  </a:lnTo>
                  <a:cubicBezTo>
                    <a:pt x="130" y="548"/>
                    <a:pt x="130" y="557"/>
                    <a:pt x="180" y="587"/>
                  </a:cubicBezTo>
                  <a:cubicBezTo>
                    <a:pt x="209" y="607"/>
                    <a:pt x="239" y="617"/>
                    <a:pt x="269" y="637"/>
                  </a:cubicBezTo>
                  <a:cubicBezTo>
                    <a:pt x="299" y="647"/>
                    <a:pt x="319" y="647"/>
                    <a:pt x="348" y="647"/>
                  </a:cubicBezTo>
                  <a:cubicBezTo>
                    <a:pt x="368" y="647"/>
                    <a:pt x="399" y="647"/>
                    <a:pt x="418" y="637"/>
                  </a:cubicBezTo>
                  <a:cubicBezTo>
                    <a:pt x="448" y="627"/>
                    <a:pt x="468" y="617"/>
                    <a:pt x="498" y="597"/>
                  </a:cubicBezTo>
                  <a:lnTo>
                    <a:pt x="558" y="537"/>
                  </a:lnTo>
                  <a:cubicBezTo>
                    <a:pt x="558" y="517"/>
                    <a:pt x="578" y="488"/>
                    <a:pt x="578" y="478"/>
                  </a:cubicBezTo>
                  <a:lnTo>
                    <a:pt x="578" y="468"/>
                  </a:lnTo>
                  <a:cubicBezTo>
                    <a:pt x="587" y="438"/>
                    <a:pt x="587" y="408"/>
                    <a:pt x="587" y="378"/>
                  </a:cubicBezTo>
                  <a:cubicBezTo>
                    <a:pt x="597" y="349"/>
                    <a:pt x="587" y="289"/>
                    <a:pt x="587" y="269"/>
                  </a:cubicBezTo>
                  <a:cubicBezTo>
                    <a:pt x="578" y="259"/>
                    <a:pt x="567" y="239"/>
                    <a:pt x="567" y="229"/>
                  </a:cubicBezTo>
                  <a:cubicBezTo>
                    <a:pt x="567" y="219"/>
                    <a:pt x="558" y="219"/>
                    <a:pt x="558" y="219"/>
                  </a:cubicBezTo>
                  <a:cubicBezTo>
                    <a:pt x="547" y="179"/>
                    <a:pt x="538" y="150"/>
                    <a:pt x="508" y="120"/>
                  </a:cubicBezTo>
                  <a:cubicBezTo>
                    <a:pt x="498" y="100"/>
                    <a:pt x="478" y="80"/>
                    <a:pt x="458" y="70"/>
                  </a:cubicBezTo>
                  <a:cubicBezTo>
                    <a:pt x="438" y="50"/>
                    <a:pt x="428" y="40"/>
                    <a:pt x="408" y="30"/>
                  </a:cubicBezTo>
                  <a:cubicBezTo>
                    <a:pt x="368" y="11"/>
                    <a:pt x="321" y="1"/>
                    <a:pt x="274"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4" name="Google Shape;1814;p48"/>
            <p:cNvSpPr/>
            <p:nvPr/>
          </p:nvSpPr>
          <p:spPr>
            <a:xfrm>
              <a:off x="1308100" y="5182950"/>
              <a:ext cx="35825" cy="50425"/>
            </a:xfrm>
            <a:custGeom>
              <a:avLst/>
              <a:gdLst/>
              <a:ahLst/>
              <a:cxnLst/>
              <a:rect l="l" t="t" r="r" b="b"/>
              <a:pathLst>
                <a:path w="1433" h="2017" extrusionOk="0">
                  <a:moveTo>
                    <a:pt x="481" y="0"/>
                  </a:moveTo>
                  <a:cubicBezTo>
                    <a:pt x="363" y="0"/>
                    <a:pt x="248" y="47"/>
                    <a:pt x="169" y="141"/>
                  </a:cubicBezTo>
                  <a:cubicBezTo>
                    <a:pt x="89" y="230"/>
                    <a:pt x="49" y="340"/>
                    <a:pt x="30" y="459"/>
                  </a:cubicBezTo>
                  <a:cubicBezTo>
                    <a:pt x="0" y="698"/>
                    <a:pt x="10" y="936"/>
                    <a:pt x="60" y="1165"/>
                  </a:cubicBezTo>
                  <a:cubicBezTo>
                    <a:pt x="89" y="1284"/>
                    <a:pt x="139" y="1394"/>
                    <a:pt x="189" y="1503"/>
                  </a:cubicBezTo>
                  <a:cubicBezTo>
                    <a:pt x="209" y="1553"/>
                    <a:pt x="239" y="1593"/>
                    <a:pt x="259" y="1642"/>
                  </a:cubicBezTo>
                  <a:lnTo>
                    <a:pt x="268" y="1642"/>
                  </a:lnTo>
                  <a:lnTo>
                    <a:pt x="268" y="1653"/>
                  </a:lnTo>
                  <a:cubicBezTo>
                    <a:pt x="378" y="1863"/>
                    <a:pt x="594" y="2016"/>
                    <a:pt x="827" y="2016"/>
                  </a:cubicBezTo>
                  <a:cubicBezTo>
                    <a:pt x="869" y="2016"/>
                    <a:pt x="912" y="2011"/>
                    <a:pt x="955" y="2000"/>
                  </a:cubicBezTo>
                  <a:cubicBezTo>
                    <a:pt x="1203" y="1931"/>
                    <a:pt x="1333" y="1702"/>
                    <a:pt x="1362" y="1463"/>
                  </a:cubicBezTo>
                  <a:cubicBezTo>
                    <a:pt x="1432" y="1065"/>
                    <a:pt x="1323" y="687"/>
                    <a:pt x="1074" y="369"/>
                  </a:cubicBezTo>
                  <a:cubicBezTo>
                    <a:pt x="1035" y="320"/>
                    <a:pt x="984" y="270"/>
                    <a:pt x="935" y="220"/>
                  </a:cubicBezTo>
                  <a:cubicBezTo>
                    <a:pt x="845" y="141"/>
                    <a:pt x="736" y="61"/>
                    <a:pt x="617" y="21"/>
                  </a:cubicBezTo>
                  <a:cubicBezTo>
                    <a:pt x="572" y="7"/>
                    <a:pt x="526" y="0"/>
                    <a:pt x="481"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5" name="Google Shape;1815;p48"/>
            <p:cNvSpPr/>
            <p:nvPr/>
          </p:nvSpPr>
          <p:spPr>
            <a:xfrm>
              <a:off x="1353100" y="5222500"/>
              <a:ext cx="19400" cy="23850"/>
            </a:xfrm>
            <a:custGeom>
              <a:avLst/>
              <a:gdLst/>
              <a:ahLst/>
              <a:cxnLst/>
              <a:rect l="l" t="t" r="r" b="b"/>
              <a:pathLst>
                <a:path w="776" h="954" extrusionOk="0">
                  <a:moveTo>
                    <a:pt x="378" y="1"/>
                  </a:moveTo>
                  <a:cubicBezTo>
                    <a:pt x="259" y="1"/>
                    <a:pt x="159" y="60"/>
                    <a:pt x="100" y="160"/>
                  </a:cubicBezTo>
                  <a:cubicBezTo>
                    <a:pt x="60" y="210"/>
                    <a:pt x="40" y="269"/>
                    <a:pt x="20" y="329"/>
                  </a:cubicBezTo>
                  <a:cubicBezTo>
                    <a:pt x="10" y="369"/>
                    <a:pt x="10" y="418"/>
                    <a:pt x="0" y="458"/>
                  </a:cubicBezTo>
                  <a:lnTo>
                    <a:pt x="0" y="518"/>
                  </a:lnTo>
                  <a:lnTo>
                    <a:pt x="0" y="528"/>
                  </a:lnTo>
                  <a:cubicBezTo>
                    <a:pt x="0" y="558"/>
                    <a:pt x="10" y="597"/>
                    <a:pt x="20" y="617"/>
                  </a:cubicBezTo>
                  <a:cubicBezTo>
                    <a:pt x="20" y="628"/>
                    <a:pt x="20" y="637"/>
                    <a:pt x="30" y="647"/>
                  </a:cubicBezTo>
                  <a:cubicBezTo>
                    <a:pt x="40" y="677"/>
                    <a:pt x="50" y="727"/>
                    <a:pt x="80" y="756"/>
                  </a:cubicBezTo>
                  <a:cubicBezTo>
                    <a:pt x="110" y="807"/>
                    <a:pt x="159" y="866"/>
                    <a:pt x="209" y="896"/>
                  </a:cubicBezTo>
                  <a:cubicBezTo>
                    <a:pt x="229" y="906"/>
                    <a:pt x="249" y="906"/>
                    <a:pt x="269" y="916"/>
                  </a:cubicBezTo>
                  <a:lnTo>
                    <a:pt x="279" y="916"/>
                  </a:lnTo>
                  <a:cubicBezTo>
                    <a:pt x="289" y="926"/>
                    <a:pt x="298" y="936"/>
                    <a:pt x="309" y="936"/>
                  </a:cubicBezTo>
                  <a:lnTo>
                    <a:pt x="318" y="936"/>
                  </a:lnTo>
                  <a:cubicBezTo>
                    <a:pt x="318" y="936"/>
                    <a:pt x="329" y="936"/>
                    <a:pt x="329" y="946"/>
                  </a:cubicBezTo>
                  <a:cubicBezTo>
                    <a:pt x="359" y="951"/>
                    <a:pt x="388" y="953"/>
                    <a:pt x="418" y="953"/>
                  </a:cubicBezTo>
                  <a:cubicBezTo>
                    <a:pt x="448" y="953"/>
                    <a:pt x="478" y="951"/>
                    <a:pt x="508" y="946"/>
                  </a:cubicBezTo>
                  <a:cubicBezTo>
                    <a:pt x="548" y="936"/>
                    <a:pt x="587" y="916"/>
                    <a:pt x="617" y="886"/>
                  </a:cubicBezTo>
                  <a:cubicBezTo>
                    <a:pt x="657" y="856"/>
                    <a:pt x="676" y="827"/>
                    <a:pt x="696" y="787"/>
                  </a:cubicBezTo>
                  <a:cubicBezTo>
                    <a:pt x="707" y="787"/>
                    <a:pt x="707" y="776"/>
                    <a:pt x="716" y="767"/>
                  </a:cubicBezTo>
                  <a:cubicBezTo>
                    <a:pt x="727" y="747"/>
                    <a:pt x="746" y="707"/>
                    <a:pt x="746" y="677"/>
                  </a:cubicBezTo>
                  <a:cubicBezTo>
                    <a:pt x="766" y="637"/>
                    <a:pt x="766" y="597"/>
                    <a:pt x="766" y="558"/>
                  </a:cubicBezTo>
                  <a:cubicBezTo>
                    <a:pt x="776" y="508"/>
                    <a:pt x="766" y="468"/>
                    <a:pt x="756" y="429"/>
                  </a:cubicBezTo>
                  <a:cubicBezTo>
                    <a:pt x="756" y="389"/>
                    <a:pt x="746" y="349"/>
                    <a:pt x="736" y="309"/>
                  </a:cubicBezTo>
                  <a:cubicBezTo>
                    <a:pt x="716" y="259"/>
                    <a:pt x="696" y="210"/>
                    <a:pt x="667" y="160"/>
                  </a:cubicBezTo>
                  <a:cubicBezTo>
                    <a:pt x="637" y="110"/>
                    <a:pt x="597" y="71"/>
                    <a:pt x="548" y="40"/>
                  </a:cubicBezTo>
                  <a:cubicBezTo>
                    <a:pt x="497" y="11"/>
                    <a:pt x="438" y="1"/>
                    <a:pt x="378"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6" name="Google Shape;1816;p48"/>
            <p:cNvSpPr/>
            <p:nvPr/>
          </p:nvSpPr>
          <p:spPr>
            <a:xfrm>
              <a:off x="1357825" y="5162425"/>
              <a:ext cx="27875" cy="48725"/>
            </a:xfrm>
            <a:custGeom>
              <a:avLst/>
              <a:gdLst/>
              <a:ahLst/>
              <a:cxnLst/>
              <a:rect l="l" t="t" r="r" b="b"/>
              <a:pathLst>
                <a:path w="1115" h="1949" extrusionOk="0">
                  <a:moveTo>
                    <a:pt x="590" y="1"/>
                  </a:moveTo>
                  <a:cubicBezTo>
                    <a:pt x="514" y="1"/>
                    <a:pt x="435" y="31"/>
                    <a:pt x="388" y="86"/>
                  </a:cubicBezTo>
                  <a:cubicBezTo>
                    <a:pt x="249" y="265"/>
                    <a:pt x="140" y="454"/>
                    <a:pt x="70" y="673"/>
                  </a:cubicBezTo>
                  <a:cubicBezTo>
                    <a:pt x="30" y="772"/>
                    <a:pt x="10" y="882"/>
                    <a:pt x="10" y="991"/>
                  </a:cubicBezTo>
                  <a:lnTo>
                    <a:pt x="10" y="1091"/>
                  </a:lnTo>
                  <a:cubicBezTo>
                    <a:pt x="0" y="1230"/>
                    <a:pt x="0" y="1369"/>
                    <a:pt x="40" y="1508"/>
                  </a:cubicBezTo>
                  <a:cubicBezTo>
                    <a:pt x="80" y="1618"/>
                    <a:pt x="129" y="1707"/>
                    <a:pt x="199" y="1797"/>
                  </a:cubicBezTo>
                  <a:cubicBezTo>
                    <a:pt x="278" y="1892"/>
                    <a:pt x="407" y="1949"/>
                    <a:pt x="536" y="1949"/>
                  </a:cubicBezTo>
                  <a:cubicBezTo>
                    <a:pt x="570" y="1949"/>
                    <a:pt x="604" y="1945"/>
                    <a:pt x="637" y="1936"/>
                  </a:cubicBezTo>
                  <a:cubicBezTo>
                    <a:pt x="1005" y="1837"/>
                    <a:pt x="1104" y="1399"/>
                    <a:pt x="1114" y="1061"/>
                  </a:cubicBezTo>
                  <a:cubicBezTo>
                    <a:pt x="1114" y="971"/>
                    <a:pt x="1114" y="872"/>
                    <a:pt x="1095" y="783"/>
                  </a:cubicBezTo>
                  <a:lnTo>
                    <a:pt x="1095" y="772"/>
                  </a:lnTo>
                  <a:cubicBezTo>
                    <a:pt x="1095" y="613"/>
                    <a:pt x="1055" y="434"/>
                    <a:pt x="965" y="315"/>
                  </a:cubicBezTo>
                  <a:cubicBezTo>
                    <a:pt x="935" y="255"/>
                    <a:pt x="905" y="195"/>
                    <a:pt x="865" y="146"/>
                  </a:cubicBezTo>
                  <a:cubicBezTo>
                    <a:pt x="816" y="66"/>
                    <a:pt x="746" y="16"/>
                    <a:pt x="647" y="7"/>
                  </a:cubicBezTo>
                  <a:cubicBezTo>
                    <a:pt x="628" y="3"/>
                    <a:pt x="609" y="1"/>
                    <a:pt x="590"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7" name="Google Shape;1817;p48"/>
            <p:cNvSpPr/>
            <p:nvPr/>
          </p:nvSpPr>
          <p:spPr>
            <a:xfrm>
              <a:off x="1317275" y="5148650"/>
              <a:ext cx="15450" cy="18125"/>
            </a:xfrm>
            <a:custGeom>
              <a:avLst/>
              <a:gdLst/>
              <a:ahLst/>
              <a:cxnLst/>
              <a:rect l="l" t="t" r="r" b="b"/>
              <a:pathLst>
                <a:path w="618" h="725" extrusionOk="0">
                  <a:moveTo>
                    <a:pt x="259" y="1"/>
                  </a:moveTo>
                  <a:cubicBezTo>
                    <a:pt x="230" y="1"/>
                    <a:pt x="210" y="10"/>
                    <a:pt x="190" y="21"/>
                  </a:cubicBezTo>
                  <a:cubicBezTo>
                    <a:pt x="160" y="30"/>
                    <a:pt x="140" y="40"/>
                    <a:pt x="120" y="60"/>
                  </a:cubicBezTo>
                  <a:cubicBezTo>
                    <a:pt x="100" y="70"/>
                    <a:pt x="91" y="90"/>
                    <a:pt x="71" y="110"/>
                  </a:cubicBezTo>
                  <a:cubicBezTo>
                    <a:pt x="51" y="140"/>
                    <a:pt x="31" y="169"/>
                    <a:pt x="21" y="209"/>
                  </a:cubicBezTo>
                  <a:cubicBezTo>
                    <a:pt x="21" y="220"/>
                    <a:pt x="21" y="220"/>
                    <a:pt x="11" y="229"/>
                  </a:cubicBezTo>
                  <a:lnTo>
                    <a:pt x="11" y="249"/>
                  </a:lnTo>
                  <a:cubicBezTo>
                    <a:pt x="11" y="279"/>
                    <a:pt x="1" y="309"/>
                    <a:pt x="1" y="329"/>
                  </a:cubicBezTo>
                  <a:lnTo>
                    <a:pt x="1" y="359"/>
                  </a:lnTo>
                  <a:lnTo>
                    <a:pt x="1" y="379"/>
                  </a:lnTo>
                  <a:cubicBezTo>
                    <a:pt x="1" y="408"/>
                    <a:pt x="11" y="428"/>
                    <a:pt x="11" y="458"/>
                  </a:cubicBezTo>
                  <a:lnTo>
                    <a:pt x="11" y="478"/>
                  </a:lnTo>
                  <a:cubicBezTo>
                    <a:pt x="21" y="488"/>
                    <a:pt x="40" y="538"/>
                    <a:pt x="40" y="547"/>
                  </a:cubicBezTo>
                  <a:lnTo>
                    <a:pt x="51" y="547"/>
                  </a:lnTo>
                  <a:cubicBezTo>
                    <a:pt x="60" y="578"/>
                    <a:pt x="80" y="598"/>
                    <a:pt x="100" y="627"/>
                  </a:cubicBezTo>
                  <a:cubicBezTo>
                    <a:pt x="120" y="647"/>
                    <a:pt x="150" y="667"/>
                    <a:pt x="180" y="677"/>
                  </a:cubicBezTo>
                  <a:cubicBezTo>
                    <a:pt x="200" y="697"/>
                    <a:pt x="230" y="707"/>
                    <a:pt x="259" y="717"/>
                  </a:cubicBezTo>
                  <a:cubicBezTo>
                    <a:pt x="279" y="722"/>
                    <a:pt x="302" y="724"/>
                    <a:pt x="324" y="724"/>
                  </a:cubicBezTo>
                  <a:cubicBezTo>
                    <a:pt x="347" y="724"/>
                    <a:pt x="369" y="722"/>
                    <a:pt x="389" y="717"/>
                  </a:cubicBezTo>
                  <a:cubicBezTo>
                    <a:pt x="418" y="707"/>
                    <a:pt x="449" y="697"/>
                    <a:pt x="469" y="667"/>
                  </a:cubicBezTo>
                  <a:cubicBezTo>
                    <a:pt x="498" y="657"/>
                    <a:pt x="518" y="627"/>
                    <a:pt x="538" y="598"/>
                  </a:cubicBezTo>
                  <a:cubicBezTo>
                    <a:pt x="548" y="578"/>
                    <a:pt x="558" y="547"/>
                    <a:pt x="558" y="518"/>
                  </a:cubicBezTo>
                  <a:cubicBezTo>
                    <a:pt x="578" y="498"/>
                    <a:pt x="598" y="468"/>
                    <a:pt x="608" y="438"/>
                  </a:cubicBezTo>
                  <a:cubicBezTo>
                    <a:pt x="608" y="418"/>
                    <a:pt x="617" y="399"/>
                    <a:pt x="617" y="379"/>
                  </a:cubicBezTo>
                  <a:lnTo>
                    <a:pt x="617" y="348"/>
                  </a:lnTo>
                  <a:cubicBezTo>
                    <a:pt x="617" y="319"/>
                    <a:pt x="617" y="289"/>
                    <a:pt x="608" y="269"/>
                  </a:cubicBezTo>
                  <a:cubicBezTo>
                    <a:pt x="598" y="239"/>
                    <a:pt x="588" y="209"/>
                    <a:pt x="568" y="180"/>
                  </a:cubicBezTo>
                  <a:cubicBezTo>
                    <a:pt x="558" y="169"/>
                    <a:pt x="548" y="150"/>
                    <a:pt x="538" y="140"/>
                  </a:cubicBezTo>
                  <a:cubicBezTo>
                    <a:pt x="518" y="120"/>
                    <a:pt x="508" y="100"/>
                    <a:pt x="498" y="80"/>
                  </a:cubicBezTo>
                  <a:cubicBezTo>
                    <a:pt x="478" y="70"/>
                    <a:pt x="458" y="50"/>
                    <a:pt x="438" y="40"/>
                  </a:cubicBezTo>
                  <a:cubicBezTo>
                    <a:pt x="418" y="30"/>
                    <a:pt x="389" y="21"/>
                    <a:pt x="369" y="10"/>
                  </a:cubicBezTo>
                  <a:cubicBezTo>
                    <a:pt x="329" y="1"/>
                    <a:pt x="299" y="1"/>
                    <a:pt x="259"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8" name="Google Shape;1818;p48"/>
            <p:cNvSpPr/>
            <p:nvPr/>
          </p:nvSpPr>
          <p:spPr>
            <a:xfrm>
              <a:off x="1626625" y="4979100"/>
              <a:ext cx="35600" cy="43200"/>
            </a:xfrm>
            <a:custGeom>
              <a:avLst/>
              <a:gdLst/>
              <a:ahLst/>
              <a:cxnLst/>
              <a:rect l="l" t="t" r="r" b="b"/>
              <a:pathLst>
                <a:path w="1424" h="1728" extrusionOk="0">
                  <a:moveTo>
                    <a:pt x="867" y="0"/>
                  </a:moveTo>
                  <a:cubicBezTo>
                    <a:pt x="727" y="0"/>
                    <a:pt x="588" y="61"/>
                    <a:pt x="478" y="158"/>
                  </a:cubicBezTo>
                  <a:cubicBezTo>
                    <a:pt x="449" y="188"/>
                    <a:pt x="429" y="218"/>
                    <a:pt x="398" y="247"/>
                  </a:cubicBezTo>
                  <a:cubicBezTo>
                    <a:pt x="359" y="277"/>
                    <a:pt x="319" y="317"/>
                    <a:pt x="279" y="367"/>
                  </a:cubicBezTo>
                  <a:cubicBezTo>
                    <a:pt x="160" y="516"/>
                    <a:pt x="60" y="685"/>
                    <a:pt x="31" y="874"/>
                  </a:cubicBezTo>
                  <a:cubicBezTo>
                    <a:pt x="1" y="1073"/>
                    <a:pt x="1" y="1292"/>
                    <a:pt x="110" y="1471"/>
                  </a:cubicBezTo>
                  <a:cubicBezTo>
                    <a:pt x="210" y="1637"/>
                    <a:pt x="377" y="1728"/>
                    <a:pt x="551" y="1728"/>
                  </a:cubicBezTo>
                  <a:cubicBezTo>
                    <a:pt x="637" y="1728"/>
                    <a:pt x="724" y="1706"/>
                    <a:pt x="807" y="1660"/>
                  </a:cubicBezTo>
                  <a:cubicBezTo>
                    <a:pt x="975" y="1560"/>
                    <a:pt x="1115" y="1401"/>
                    <a:pt x="1214" y="1232"/>
                  </a:cubicBezTo>
                  <a:cubicBezTo>
                    <a:pt x="1324" y="1063"/>
                    <a:pt x="1384" y="864"/>
                    <a:pt x="1404" y="665"/>
                  </a:cubicBezTo>
                  <a:cubicBezTo>
                    <a:pt x="1423" y="437"/>
                    <a:pt x="1324" y="207"/>
                    <a:pt x="1125" y="78"/>
                  </a:cubicBezTo>
                  <a:cubicBezTo>
                    <a:pt x="1044" y="25"/>
                    <a:pt x="955" y="0"/>
                    <a:pt x="867"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9" name="Google Shape;1819;p48"/>
            <p:cNvSpPr/>
            <p:nvPr/>
          </p:nvSpPr>
          <p:spPr>
            <a:xfrm>
              <a:off x="1652500" y="4929750"/>
              <a:ext cx="34825" cy="35800"/>
            </a:xfrm>
            <a:custGeom>
              <a:avLst/>
              <a:gdLst/>
              <a:ahLst/>
              <a:cxnLst/>
              <a:rect l="l" t="t" r="r" b="b"/>
              <a:pathLst>
                <a:path w="1393" h="1432" extrusionOk="0">
                  <a:moveTo>
                    <a:pt x="895" y="0"/>
                  </a:moveTo>
                  <a:cubicBezTo>
                    <a:pt x="724" y="0"/>
                    <a:pt x="567" y="113"/>
                    <a:pt x="448" y="232"/>
                  </a:cubicBezTo>
                  <a:cubicBezTo>
                    <a:pt x="349" y="331"/>
                    <a:pt x="259" y="451"/>
                    <a:pt x="199" y="590"/>
                  </a:cubicBezTo>
                  <a:cubicBezTo>
                    <a:pt x="189" y="600"/>
                    <a:pt x="179" y="610"/>
                    <a:pt x="179" y="620"/>
                  </a:cubicBezTo>
                  <a:cubicBezTo>
                    <a:pt x="130" y="700"/>
                    <a:pt x="80" y="779"/>
                    <a:pt x="60" y="868"/>
                  </a:cubicBezTo>
                  <a:cubicBezTo>
                    <a:pt x="0" y="1117"/>
                    <a:pt x="159" y="1366"/>
                    <a:pt x="408" y="1416"/>
                  </a:cubicBezTo>
                  <a:cubicBezTo>
                    <a:pt x="455" y="1426"/>
                    <a:pt x="503" y="1431"/>
                    <a:pt x="551" y="1431"/>
                  </a:cubicBezTo>
                  <a:cubicBezTo>
                    <a:pt x="684" y="1431"/>
                    <a:pt x="818" y="1392"/>
                    <a:pt x="935" y="1326"/>
                  </a:cubicBezTo>
                  <a:cubicBezTo>
                    <a:pt x="1074" y="1246"/>
                    <a:pt x="1194" y="1117"/>
                    <a:pt x="1273" y="978"/>
                  </a:cubicBezTo>
                  <a:cubicBezTo>
                    <a:pt x="1363" y="809"/>
                    <a:pt x="1393" y="630"/>
                    <a:pt x="1363" y="441"/>
                  </a:cubicBezTo>
                  <a:cubicBezTo>
                    <a:pt x="1343" y="252"/>
                    <a:pt x="1204" y="83"/>
                    <a:pt x="1025" y="23"/>
                  </a:cubicBezTo>
                  <a:cubicBezTo>
                    <a:pt x="981" y="7"/>
                    <a:pt x="937" y="0"/>
                    <a:pt x="895"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0" name="Google Shape;1820;p48"/>
            <p:cNvSpPr/>
            <p:nvPr/>
          </p:nvSpPr>
          <p:spPr>
            <a:xfrm>
              <a:off x="1620925" y="4949225"/>
              <a:ext cx="17675" cy="18650"/>
            </a:xfrm>
            <a:custGeom>
              <a:avLst/>
              <a:gdLst/>
              <a:ahLst/>
              <a:cxnLst/>
              <a:rect l="l" t="t" r="r" b="b"/>
              <a:pathLst>
                <a:path w="707" h="746" extrusionOk="0">
                  <a:moveTo>
                    <a:pt x="368" y="0"/>
                  </a:moveTo>
                  <a:cubicBezTo>
                    <a:pt x="328" y="10"/>
                    <a:pt x="299" y="20"/>
                    <a:pt x="259" y="40"/>
                  </a:cubicBezTo>
                  <a:cubicBezTo>
                    <a:pt x="229" y="60"/>
                    <a:pt x="199" y="80"/>
                    <a:pt x="169" y="109"/>
                  </a:cubicBezTo>
                  <a:lnTo>
                    <a:pt x="139" y="140"/>
                  </a:lnTo>
                  <a:cubicBezTo>
                    <a:pt x="120" y="159"/>
                    <a:pt x="100" y="189"/>
                    <a:pt x="80" y="219"/>
                  </a:cubicBezTo>
                  <a:cubicBezTo>
                    <a:pt x="69" y="229"/>
                    <a:pt x="69" y="239"/>
                    <a:pt x="60" y="259"/>
                  </a:cubicBezTo>
                  <a:lnTo>
                    <a:pt x="60" y="268"/>
                  </a:lnTo>
                  <a:cubicBezTo>
                    <a:pt x="50" y="288"/>
                    <a:pt x="40" y="299"/>
                    <a:pt x="30" y="319"/>
                  </a:cubicBezTo>
                  <a:cubicBezTo>
                    <a:pt x="10" y="358"/>
                    <a:pt x="0" y="398"/>
                    <a:pt x="0" y="438"/>
                  </a:cubicBezTo>
                  <a:cubicBezTo>
                    <a:pt x="10" y="467"/>
                    <a:pt x="10" y="498"/>
                    <a:pt x="10" y="518"/>
                  </a:cubicBezTo>
                  <a:cubicBezTo>
                    <a:pt x="20" y="557"/>
                    <a:pt x="40" y="597"/>
                    <a:pt x="69" y="627"/>
                  </a:cubicBezTo>
                  <a:cubicBezTo>
                    <a:pt x="80" y="646"/>
                    <a:pt x="100" y="666"/>
                    <a:pt x="120" y="677"/>
                  </a:cubicBezTo>
                  <a:cubicBezTo>
                    <a:pt x="149" y="706"/>
                    <a:pt x="189" y="726"/>
                    <a:pt x="229" y="736"/>
                  </a:cubicBezTo>
                  <a:cubicBezTo>
                    <a:pt x="259" y="736"/>
                    <a:pt x="279" y="736"/>
                    <a:pt x="308" y="746"/>
                  </a:cubicBezTo>
                  <a:cubicBezTo>
                    <a:pt x="368" y="746"/>
                    <a:pt x="418" y="726"/>
                    <a:pt x="458" y="706"/>
                  </a:cubicBezTo>
                  <a:cubicBezTo>
                    <a:pt x="478" y="697"/>
                    <a:pt x="487" y="686"/>
                    <a:pt x="498" y="686"/>
                  </a:cubicBezTo>
                  <a:cubicBezTo>
                    <a:pt x="507" y="677"/>
                    <a:pt x="527" y="666"/>
                    <a:pt x="537" y="646"/>
                  </a:cubicBezTo>
                  <a:cubicBezTo>
                    <a:pt x="557" y="637"/>
                    <a:pt x="567" y="627"/>
                    <a:pt x="587" y="617"/>
                  </a:cubicBezTo>
                  <a:lnTo>
                    <a:pt x="587" y="607"/>
                  </a:lnTo>
                  <a:lnTo>
                    <a:pt x="597" y="607"/>
                  </a:lnTo>
                  <a:lnTo>
                    <a:pt x="646" y="547"/>
                  </a:lnTo>
                  <a:lnTo>
                    <a:pt x="646" y="527"/>
                  </a:lnTo>
                  <a:cubicBezTo>
                    <a:pt x="657" y="527"/>
                    <a:pt x="657" y="527"/>
                    <a:pt x="657" y="518"/>
                  </a:cubicBezTo>
                  <a:cubicBezTo>
                    <a:pt x="677" y="478"/>
                    <a:pt x="686" y="448"/>
                    <a:pt x="697" y="408"/>
                  </a:cubicBezTo>
                  <a:lnTo>
                    <a:pt x="697" y="368"/>
                  </a:lnTo>
                  <a:cubicBezTo>
                    <a:pt x="697" y="338"/>
                    <a:pt x="706" y="319"/>
                    <a:pt x="706" y="299"/>
                  </a:cubicBezTo>
                  <a:cubicBezTo>
                    <a:pt x="706" y="268"/>
                    <a:pt x="697" y="239"/>
                    <a:pt x="697" y="219"/>
                  </a:cubicBezTo>
                  <a:cubicBezTo>
                    <a:pt x="686" y="189"/>
                    <a:pt x="677" y="169"/>
                    <a:pt x="666" y="149"/>
                  </a:cubicBezTo>
                  <a:cubicBezTo>
                    <a:pt x="646" y="109"/>
                    <a:pt x="626" y="80"/>
                    <a:pt x="587" y="60"/>
                  </a:cubicBezTo>
                  <a:cubicBezTo>
                    <a:pt x="567" y="40"/>
                    <a:pt x="547" y="30"/>
                    <a:pt x="527" y="20"/>
                  </a:cubicBezTo>
                  <a:cubicBezTo>
                    <a:pt x="498" y="10"/>
                    <a:pt x="478" y="0"/>
                    <a:pt x="447"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1" name="Google Shape;1821;p48"/>
            <p:cNvSpPr/>
            <p:nvPr/>
          </p:nvSpPr>
          <p:spPr>
            <a:xfrm>
              <a:off x="1368775" y="4943750"/>
              <a:ext cx="13450" cy="15125"/>
            </a:xfrm>
            <a:custGeom>
              <a:avLst/>
              <a:gdLst/>
              <a:ahLst/>
              <a:cxnLst/>
              <a:rect l="l" t="t" r="r" b="b"/>
              <a:pathLst>
                <a:path w="538" h="605" extrusionOk="0">
                  <a:moveTo>
                    <a:pt x="368" y="0"/>
                  </a:moveTo>
                  <a:cubicBezTo>
                    <a:pt x="338" y="0"/>
                    <a:pt x="308" y="10"/>
                    <a:pt x="288" y="20"/>
                  </a:cubicBezTo>
                  <a:cubicBezTo>
                    <a:pt x="279" y="20"/>
                    <a:pt x="279" y="30"/>
                    <a:pt x="268" y="30"/>
                  </a:cubicBezTo>
                  <a:cubicBezTo>
                    <a:pt x="248" y="40"/>
                    <a:pt x="219" y="50"/>
                    <a:pt x="199" y="60"/>
                  </a:cubicBezTo>
                  <a:cubicBezTo>
                    <a:pt x="169" y="80"/>
                    <a:pt x="139" y="100"/>
                    <a:pt x="119" y="129"/>
                  </a:cubicBezTo>
                  <a:cubicBezTo>
                    <a:pt x="109" y="129"/>
                    <a:pt x="109" y="140"/>
                    <a:pt x="100" y="149"/>
                  </a:cubicBezTo>
                  <a:cubicBezTo>
                    <a:pt x="80" y="169"/>
                    <a:pt x="60" y="189"/>
                    <a:pt x="49" y="209"/>
                  </a:cubicBezTo>
                  <a:cubicBezTo>
                    <a:pt x="40" y="239"/>
                    <a:pt x="30" y="269"/>
                    <a:pt x="20" y="289"/>
                  </a:cubicBezTo>
                  <a:cubicBezTo>
                    <a:pt x="10" y="319"/>
                    <a:pt x="0" y="339"/>
                    <a:pt x="0" y="378"/>
                  </a:cubicBezTo>
                  <a:cubicBezTo>
                    <a:pt x="0" y="398"/>
                    <a:pt x="10" y="418"/>
                    <a:pt x="10" y="438"/>
                  </a:cubicBezTo>
                  <a:cubicBezTo>
                    <a:pt x="20" y="458"/>
                    <a:pt x="30" y="468"/>
                    <a:pt x="30" y="487"/>
                  </a:cubicBezTo>
                  <a:cubicBezTo>
                    <a:pt x="49" y="507"/>
                    <a:pt x="60" y="518"/>
                    <a:pt x="69" y="538"/>
                  </a:cubicBezTo>
                  <a:cubicBezTo>
                    <a:pt x="89" y="557"/>
                    <a:pt x="109" y="577"/>
                    <a:pt x="139" y="587"/>
                  </a:cubicBezTo>
                  <a:cubicBezTo>
                    <a:pt x="159" y="597"/>
                    <a:pt x="179" y="597"/>
                    <a:pt x="199" y="597"/>
                  </a:cubicBezTo>
                  <a:cubicBezTo>
                    <a:pt x="209" y="602"/>
                    <a:pt x="219" y="604"/>
                    <a:pt x="229" y="604"/>
                  </a:cubicBezTo>
                  <a:cubicBezTo>
                    <a:pt x="239" y="604"/>
                    <a:pt x="249" y="602"/>
                    <a:pt x="259" y="597"/>
                  </a:cubicBezTo>
                  <a:cubicBezTo>
                    <a:pt x="279" y="597"/>
                    <a:pt x="299" y="597"/>
                    <a:pt x="318" y="587"/>
                  </a:cubicBezTo>
                  <a:cubicBezTo>
                    <a:pt x="348" y="577"/>
                    <a:pt x="368" y="557"/>
                    <a:pt x="388" y="538"/>
                  </a:cubicBezTo>
                  <a:cubicBezTo>
                    <a:pt x="418" y="507"/>
                    <a:pt x="438" y="478"/>
                    <a:pt x="458" y="448"/>
                  </a:cubicBezTo>
                  <a:cubicBezTo>
                    <a:pt x="467" y="418"/>
                    <a:pt x="478" y="378"/>
                    <a:pt x="497" y="348"/>
                  </a:cubicBezTo>
                  <a:lnTo>
                    <a:pt x="497" y="319"/>
                  </a:lnTo>
                  <a:cubicBezTo>
                    <a:pt x="507" y="308"/>
                    <a:pt x="507" y="299"/>
                    <a:pt x="517" y="269"/>
                  </a:cubicBezTo>
                  <a:lnTo>
                    <a:pt x="517" y="239"/>
                  </a:lnTo>
                  <a:cubicBezTo>
                    <a:pt x="517" y="229"/>
                    <a:pt x="517" y="219"/>
                    <a:pt x="527" y="209"/>
                  </a:cubicBezTo>
                  <a:cubicBezTo>
                    <a:pt x="537" y="160"/>
                    <a:pt x="527" y="109"/>
                    <a:pt x="507" y="80"/>
                  </a:cubicBezTo>
                  <a:cubicBezTo>
                    <a:pt x="497" y="60"/>
                    <a:pt x="497" y="50"/>
                    <a:pt x="487" y="40"/>
                  </a:cubicBezTo>
                  <a:cubicBezTo>
                    <a:pt x="478" y="40"/>
                    <a:pt x="478" y="30"/>
                    <a:pt x="467" y="30"/>
                  </a:cubicBezTo>
                  <a:lnTo>
                    <a:pt x="458" y="30"/>
                  </a:lnTo>
                  <a:lnTo>
                    <a:pt x="447" y="20"/>
                  </a:lnTo>
                  <a:cubicBezTo>
                    <a:pt x="427" y="10"/>
                    <a:pt x="398" y="0"/>
                    <a:pt x="368"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2" name="Google Shape;1822;p48"/>
            <p:cNvSpPr/>
            <p:nvPr/>
          </p:nvSpPr>
          <p:spPr>
            <a:xfrm>
              <a:off x="1518475" y="5070300"/>
              <a:ext cx="86550" cy="116900"/>
            </a:xfrm>
            <a:custGeom>
              <a:avLst/>
              <a:gdLst/>
              <a:ahLst/>
              <a:cxnLst/>
              <a:rect l="l" t="t" r="r" b="b"/>
              <a:pathLst>
                <a:path w="3462" h="4676" extrusionOk="0">
                  <a:moveTo>
                    <a:pt x="2905" y="1"/>
                  </a:moveTo>
                  <a:cubicBezTo>
                    <a:pt x="2840" y="1"/>
                    <a:pt x="2776" y="17"/>
                    <a:pt x="2726" y="51"/>
                  </a:cubicBezTo>
                  <a:cubicBezTo>
                    <a:pt x="2348" y="280"/>
                    <a:pt x="2178" y="697"/>
                    <a:pt x="1950" y="1066"/>
                  </a:cubicBezTo>
                  <a:cubicBezTo>
                    <a:pt x="1701" y="1484"/>
                    <a:pt x="1462" y="1911"/>
                    <a:pt x="1203" y="2309"/>
                  </a:cubicBezTo>
                  <a:cubicBezTo>
                    <a:pt x="965" y="2677"/>
                    <a:pt x="657" y="2976"/>
                    <a:pt x="398" y="3334"/>
                  </a:cubicBezTo>
                  <a:cubicBezTo>
                    <a:pt x="159" y="3661"/>
                    <a:pt x="80" y="3980"/>
                    <a:pt x="20" y="4368"/>
                  </a:cubicBezTo>
                  <a:cubicBezTo>
                    <a:pt x="0" y="4468"/>
                    <a:pt x="40" y="4547"/>
                    <a:pt x="139" y="4577"/>
                  </a:cubicBezTo>
                  <a:cubicBezTo>
                    <a:pt x="322" y="4645"/>
                    <a:pt x="496" y="4676"/>
                    <a:pt x="662" y="4676"/>
                  </a:cubicBezTo>
                  <a:cubicBezTo>
                    <a:pt x="1463" y="4676"/>
                    <a:pt x="2073" y="3958"/>
                    <a:pt x="2527" y="3274"/>
                  </a:cubicBezTo>
                  <a:cubicBezTo>
                    <a:pt x="2825" y="2816"/>
                    <a:pt x="3073" y="2329"/>
                    <a:pt x="3203" y="1791"/>
                  </a:cubicBezTo>
                  <a:cubicBezTo>
                    <a:pt x="3322" y="1274"/>
                    <a:pt x="3462" y="668"/>
                    <a:pt x="3223" y="180"/>
                  </a:cubicBezTo>
                  <a:cubicBezTo>
                    <a:pt x="3164" y="62"/>
                    <a:pt x="3031" y="1"/>
                    <a:pt x="2905"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3" name="Google Shape;1823;p48"/>
            <p:cNvSpPr/>
            <p:nvPr/>
          </p:nvSpPr>
          <p:spPr>
            <a:xfrm>
              <a:off x="1448575" y="5201100"/>
              <a:ext cx="44300" cy="28425"/>
            </a:xfrm>
            <a:custGeom>
              <a:avLst/>
              <a:gdLst/>
              <a:ahLst/>
              <a:cxnLst/>
              <a:rect l="l" t="t" r="r" b="b"/>
              <a:pathLst>
                <a:path w="1772" h="1137" extrusionOk="0">
                  <a:moveTo>
                    <a:pt x="1042" y="1"/>
                  </a:moveTo>
                  <a:cubicBezTo>
                    <a:pt x="897" y="1"/>
                    <a:pt x="747" y="42"/>
                    <a:pt x="617" y="111"/>
                  </a:cubicBezTo>
                  <a:cubicBezTo>
                    <a:pt x="319" y="260"/>
                    <a:pt x="170" y="489"/>
                    <a:pt x="31" y="787"/>
                  </a:cubicBezTo>
                  <a:cubicBezTo>
                    <a:pt x="1" y="847"/>
                    <a:pt x="1" y="936"/>
                    <a:pt x="71" y="976"/>
                  </a:cubicBezTo>
                  <a:cubicBezTo>
                    <a:pt x="277" y="1073"/>
                    <a:pt x="470" y="1136"/>
                    <a:pt x="676" y="1136"/>
                  </a:cubicBezTo>
                  <a:cubicBezTo>
                    <a:pt x="788" y="1136"/>
                    <a:pt x="903" y="1117"/>
                    <a:pt x="1026" y="1075"/>
                  </a:cubicBezTo>
                  <a:cubicBezTo>
                    <a:pt x="1314" y="986"/>
                    <a:pt x="1771" y="588"/>
                    <a:pt x="1532" y="240"/>
                  </a:cubicBezTo>
                  <a:cubicBezTo>
                    <a:pt x="1414" y="71"/>
                    <a:pt x="1232" y="1"/>
                    <a:pt x="1042"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4" name="Google Shape;1824;p48"/>
            <p:cNvSpPr/>
            <p:nvPr/>
          </p:nvSpPr>
          <p:spPr>
            <a:xfrm>
              <a:off x="1471450" y="4534750"/>
              <a:ext cx="44550" cy="44200"/>
            </a:xfrm>
            <a:custGeom>
              <a:avLst/>
              <a:gdLst/>
              <a:ahLst/>
              <a:cxnLst/>
              <a:rect l="l" t="t" r="r" b="b"/>
              <a:pathLst>
                <a:path w="1782" h="1768" extrusionOk="0">
                  <a:moveTo>
                    <a:pt x="911" y="0"/>
                  </a:moveTo>
                  <a:cubicBezTo>
                    <a:pt x="865" y="0"/>
                    <a:pt x="820" y="6"/>
                    <a:pt x="777" y="17"/>
                  </a:cubicBezTo>
                  <a:cubicBezTo>
                    <a:pt x="657" y="28"/>
                    <a:pt x="548" y="57"/>
                    <a:pt x="449" y="127"/>
                  </a:cubicBezTo>
                  <a:lnTo>
                    <a:pt x="438" y="127"/>
                  </a:lnTo>
                  <a:cubicBezTo>
                    <a:pt x="310" y="207"/>
                    <a:pt x="200" y="306"/>
                    <a:pt x="120" y="445"/>
                  </a:cubicBezTo>
                  <a:cubicBezTo>
                    <a:pt x="41" y="585"/>
                    <a:pt x="1" y="724"/>
                    <a:pt x="1" y="883"/>
                  </a:cubicBezTo>
                  <a:lnTo>
                    <a:pt x="31" y="1122"/>
                  </a:lnTo>
                  <a:cubicBezTo>
                    <a:pt x="80" y="1271"/>
                    <a:pt x="150" y="1400"/>
                    <a:pt x="259" y="1509"/>
                  </a:cubicBezTo>
                  <a:cubicBezTo>
                    <a:pt x="339" y="1599"/>
                    <a:pt x="438" y="1659"/>
                    <a:pt x="548" y="1688"/>
                  </a:cubicBezTo>
                  <a:cubicBezTo>
                    <a:pt x="648" y="1748"/>
                    <a:pt x="767" y="1768"/>
                    <a:pt x="886" y="1768"/>
                  </a:cubicBezTo>
                  <a:cubicBezTo>
                    <a:pt x="1046" y="1768"/>
                    <a:pt x="1194" y="1728"/>
                    <a:pt x="1324" y="1649"/>
                  </a:cubicBezTo>
                  <a:cubicBezTo>
                    <a:pt x="1463" y="1569"/>
                    <a:pt x="1563" y="1460"/>
                    <a:pt x="1642" y="1330"/>
                  </a:cubicBezTo>
                  <a:lnTo>
                    <a:pt x="1652" y="1330"/>
                  </a:lnTo>
                  <a:cubicBezTo>
                    <a:pt x="1682" y="1251"/>
                    <a:pt x="1712" y="1182"/>
                    <a:pt x="1742" y="1111"/>
                  </a:cubicBezTo>
                  <a:cubicBezTo>
                    <a:pt x="1771" y="1002"/>
                    <a:pt x="1782" y="883"/>
                    <a:pt x="1751" y="764"/>
                  </a:cubicBezTo>
                  <a:cubicBezTo>
                    <a:pt x="1751" y="684"/>
                    <a:pt x="1732" y="614"/>
                    <a:pt x="1692" y="545"/>
                  </a:cubicBezTo>
                  <a:cubicBezTo>
                    <a:pt x="1662" y="435"/>
                    <a:pt x="1592" y="336"/>
                    <a:pt x="1513" y="256"/>
                  </a:cubicBezTo>
                  <a:cubicBezTo>
                    <a:pt x="1453" y="216"/>
                    <a:pt x="1393" y="167"/>
                    <a:pt x="1334" y="127"/>
                  </a:cubicBezTo>
                  <a:lnTo>
                    <a:pt x="1125" y="37"/>
                  </a:lnTo>
                  <a:cubicBezTo>
                    <a:pt x="1053" y="13"/>
                    <a:pt x="981" y="0"/>
                    <a:pt x="911"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5" name="Google Shape;1825;p48"/>
            <p:cNvSpPr/>
            <p:nvPr/>
          </p:nvSpPr>
          <p:spPr>
            <a:xfrm>
              <a:off x="1372250" y="4624600"/>
              <a:ext cx="23400" cy="23275"/>
            </a:xfrm>
            <a:custGeom>
              <a:avLst/>
              <a:gdLst/>
              <a:ahLst/>
              <a:cxnLst/>
              <a:rect l="l" t="t" r="r" b="b"/>
              <a:pathLst>
                <a:path w="936" h="931" extrusionOk="0">
                  <a:moveTo>
                    <a:pt x="460" y="1"/>
                  </a:moveTo>
                  <a:cubicBezTo>
                    <a:pt x="422" y="1"/>
                    <a:pt x="385" y="5"/>
                    <a:pt x="348" y="15"/>
                  </a:cubicBezTo>
                  <a:cubicBezTo>
                    <a:pt x="189" y="64"/>
                    <a:pt x="70" y="183"/>
                    <a:pt x="30" y="342"/>
                  </a:cubicBezTo>
                  <a:cubicBezTo>
                    <a:pt x="0" y="422"/>
                    <a:pt x="0" y="502"/>
                    <a:pt x="30" y="581"/>
                  </a:cubicBezTo>
                  <a:cubicBezTo>
                    <a:pt x="50" y="661"/>
                    <a:pt x="89" y="731"/>
                    <a:pt x="140" y="780"/>
                  </a:cubicBezTo>
                  <a:cubicBezTo>
                    <a:pt x="169" y="820"/>
                    <a:pt x="209" y="850"/>
                    <a:pt x="249" y="870"/>
                  </a:cubicBezTo>
                  <a:cubicBezTo>
                    <a:pt x="299" y="899"/>
                    <a:pt x="348" y="919"/>
                    <a:pt x="408" y="919"/>
                  </a:cubicBezTo>
                  <a:cubicBezTo>
                    <a:pt x="433" y="928"/>
                    <a:pt x="459" y="931"/>
                    <a:pt x="484" y="931"/>
                  </a:cubicBezTo>
                  <a:cubicBezTo>
                    <a:pt x="518" y="931"/>
                    <a:pt x="553" y="925"/>
                    <a:pt x="587" y="919"/>
                  </a:cubicBezTo>
                  <a:cubicBezTo>
                    <a:pt x="657" y="890"/>
                    <a:pt x="726" y="860"/>
                    <a:pt x="776" y="800"/>
                  </a:cubicBezTo>
                  <a:lnTo>
                    <a:pt x="786" y="800"/>
                  </a:lnTo>
                  <a:cubicBezTo>
                    <a:pt x="795" y="782"/>
                    <a:pt x="827" y="749"/>
                    <a:pt x="827" y="749"/>
                  </a:cubicBezTo>
                  <a:lnTo>
                    <a:pt x="827" y="749"/>
                  </a:lnTo>
                  <a:cubicBezTo>
                    <a:pt x="827" y="749"/>
                    <a:pt x="827" y="749"/>
                    <a:pt x="826" y="751"/>
                  </a:cubicBezTo>
                  <a:cubicBezTo>
                    <a:pt x="816" y="751"/>
                    <a:pt x="845" y="720"/>
                    <a:pt x="856" y="700"/>
                  </a:cubicBezTo>
                  <a:lnTo>
                    <a:pt x="865" y="700"/>
                  </a:lnTo>
                  <a:lnTo>
                    <a:pt x="865" y="691"/>
                  </a:lnTo>
                  <a:cubicBezTo>
                    <a:pt x="876" y="671"/>
                    <a:pt x="905" y="601"/>
                    <a:pt x="905" y="581"/>
                  </a:cubicBezTo>
                  <a:cubicBezTo>
                    <a:pt x="935" y="502"/>
                    <a:pt x="935" y="422"/>
                    <a:pt x="905" y="342"/>
                  </a:cubicBezTo>
                  <a:cubicBezTo>
                    <a:pt x="885" y="263"/>
                    <a:pt x="845" y="194"/>
                    <a:pt x="796" y="134"/>
                  </a:cubicBezTo>
                  <a:cubicBezTo>
                    <a:pt x="704" y="50"/>
                    <a:pt x="583" y="1"/>
                    <a:pt x="460" y="1"/>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6" name="Google Shape;1826;p48"/>
            <p:cNvSpPr/>
            <p:nvPr/>
          </p:nvSpPr>
          <p:spPr>
            <a:xfrm>
              <a:off x="1177025" y="4998700"/>
              <a:ext cx="45550" cy="45325"/>
            </a:xfrm>
            <a:custGeom>
              <a:avLst/>
              <a:gdLst/>
              <a:ahLst/>
              <a:cxnLst/>
              <a:rect l="l" t="t" r="r" b="b"/>
              <a:pathLst>
                <a:path w="1822" h="1813" extrusionOk="0">
                  <a:moveTo>
                    <a:pt x="916" y="0"/>
                  </a:moveTo>
                  <a:cubicBezTo>
                    <a:pt x="787" y="0"/>
                    <a:pt x="668" y="20"/>
                    <a:pt x="558" y="80"/>
                  </a:cubicBezTo>
                  <a:cubicBezTo>
                    <a:pt x="449" y="120"/>
                    <a:pt x="349" y="179"/>
                    <a:pt x="270" y="269"/>
                  </a:cubicBezTo>
                  <a:cubicBezTo>
                    <a:pt x="180" y="349"/>
                    <a:pt x="120" y="448"/>
                    <a:pt x="80" y="557"/>
                  </a:cubicBezTo>
                  <a:cubicBezTo>
                    <a:pt x="31" y="667"/>
                    <a:pt x="1" y="787"/>
                    <a:pt x="1" y="906"/>
                  </a:cubicBezTo>
                  <a:cubicBezTo>
                    <a:pt x="21" y="985"/>
                    <a:pt x="31" y="1075"/>
                    <a:pt x="40" y="1154"/>
                  </a:cubicBezTo>
                  <a:cubicBezTo>
                    <a:pt x="80" y="1304"/>
                    <a:pt x="160" y="1433"/>
                    <a:pt x="270" y="1552"/>
                  </a:cubicBezTo>
                  <a:cubicBezTo>
                    <a:pt x="329" y="1602"/>
                    <a:pt x="389" y="1642"/>
                    <a:pt x="458" y="1691"/>
                  </a:cubicBezTo>
                  <a:cubicBezTo>
                    <a:pt x="597" y="1771"/>
                    <a:pt x="747" y="1811"/>
                    <a:pt x="916" y="1811"/>
                  </a:cubicBezTo>
                  <a:cubicBezTo>
                    <a:pt x="932" y="1812"/>
                    <a:pt x="947" y="1813"/>
                    <a:pt x="963" y="1813"/>
                  </a:cubicBezTo>
                  <a:cubicBezTo>
                    <a:pt x="1066" y="1813"/>
                    <a:pt x="1169" y="1784"/>
                    <a:pt x="1264" y="1741"/>
                  </a:cubicBezTo>
                  <a:cubicBezTo>
                    <a:pt x="1373" y="1702"/>
                    <a:pt x="1473" y="1642"/>
                    <a:pt x="1552" y="1552"/>
                  </a:cubicBezTo>
                  <a:cubicBezTo>
                    <a:pt x="1642" y="1472"/>
                    <a:pt x="1702" y="1373"/>
                    <a:pt x="1742" y="1254"/>
                  </a:cubicBezTo>
                  <a:cubicBezTo>
                    <a:pt x="1791" y="1154"/>
                    <a:pt x="1821" y="1035"/>
                    <a:pt x="1821" y="906"/>
                  </a:cubicBezTo>
                  <a:cubicBezTo>
                    <a:pt x="1811" y="826"/>
                    <a:pt x="1791" y="747"/>
                    <a:pt x="1782" y="667"/>
                  </a:cubicBezTo>
                  <a:cubicBezTo>
                    <a:pt x="1742" y="518"/>
                    <a:pt x="1662" y="378"/>
                    <a:pt x="1552" y="269"/>
                  </a:cubicBezTo>
                  <a:cubicBezTo>
                    <a:pt x="1493" y="219"/>
                    <a:pt x="1433" y="170"/>
                    <a:pt x="1364" y="130"/>
                  </a:cubicBezTo>
                  <a:cubicBezTo>
                    <a:pt x="1225" y="50"/>
                    <a:pt x="1075" y="0"/>
                    <a:pt x="916"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7" name="Google Shape;1827;p48"/>
            <p:cNvSpPr/>
            <p:nvPr/>
          </p:nvSpPr>
          <p:spPr>
            <a:xfrm>
              <a:off x="1165825" y="5121800"/>
              <a:ext cx="25650" cy="24225"/>
            </a:xfrm>
            <a:custGeom>
              <a:avLst/>
              <a:gdLst/>
              <a:ahLst/>
              <a:cxnLst/>
              <a:rect l="l" t="t" r="r" b="b"/>
              <a:pathLst>
                <a:path w="1026" h="969" extrusionOk="0">
                  <a:moveTo>
                    <a:pt x="528" y="0"/>
                  </a:moveTo>
                  <a:cubicBezTo>
                    <a:pt x="469" y="0"/>
                    <a:pt x="409" y="10"/>
                    <a:pt x="360" y="30"/>
                  </a:cubicBezTo>
                  <a:cubicBezTo>
                    <a:pt x="320" y="40"/>
                    <a:pt x="280" y="60"/>
                    <a:pt x="240" y="70"/>
                  </a:cubicBezTo>
                  <a:cubicBezTo>
                    <a:pt x="190" y="100"/>
                    <a:pt x="141" y="140"/>
                    <a:pt x="110" y="199"/>
                  </a:cubicBezTo>
                  <a:cubicBezTo>
                    <a:pt x="51" y="279"/>
                    <a:pt x="1" y="378"/>
                    <a:pt x="11" y="487"/>
                  </a:cubicBezTo>
                  <a:cubicBezTo>
                    <a:pt x="11" y="567"/>
                    <a:pt x="31" y="647"/>
                    <a:pt x="71" y="726"/>
                  </a:cubicBezTo>
                  <a:cubicBezTo>
                    <a:pt x="130" y="836"/>
                    <a:pt x="250" y="905"/>
                    <a:pt x="360" y="945"/>
                  </a:cubicBezTo>
                  <a:cubicBezTo>
                    <a:pt x="396" y="960"/>
                    <a:pt x="437" y="969"/>
                    <a:pt x="480" y="969"/>
                  </a:cubicBezTo>
                  <a:cubicBezTo>
                    <a:pt x="496" y="969"/>
                    <a:pt x="512" y="968"/>
                    <a:pt x="528" y="965"/>
                  </a:cubicBezTo>
                  <a:cubicBezTo>
                    <a:pt x="658" y="965"/>
                    <a:pt x="777" y="916"/>
                    <a:pt x="877" y="826"/>
                  </a:cubicBezTo>
                  <a:cubicBezTo>
                    <a:pt x="956" y="746"/>
                    <a:pt x="1026" y="607"/>
                    <a:pt x="1016" y="487"/>
                  </a:cubicBezTo>
                  <a:cubicBezTo>
                    <a:pt x="1006" y="359"/>
                    <a:pt x="966" y="229"/>
                    <a:pt x="877" y="140"/>
                  </a:cubicBezTo>
                  <a:lnTo>
                    <a:pt x="777" y="70"/>
                  </a:lnTo>
                  <a:cubicBezTo>
                    <a:pt x="698" y="20"/>
                    <a:pt x="618" y="0"/>
                    <a:pt x="528"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8" name="Google Shape;1828;p48"/>
            <p:cNvSpPr/>
            <p:nvPr/>
          </p:nvSpPr>
          <p:spPr>
            <a:xfrm>
              <a:off x="1761400" y="5260925"/>
              <a:ext cx="40825" cy="40550"/>
            </a:xfrm>
            <a:custGeom>
              <a:avLst/>
              <a:gdLst/>
              <a:ahLst/>
              <a:cxnLst/>
              <a:rect l="l" t="t" r="r" b="b"/>
              <a:pathLst>
                <a:path w="1633" h="1622" extrusionOk="0">
                  <a:moveTo>
                    <a:pt x="832" y="0"/>
                  </a:moveTo>
                  <a:cubicBezTo>
                    <a:pt x="797" y="0"/>
                    <a:pt x="762" y="5"/>
                    <a:pt x="727" y="15"/>
                  </a:cubicBezTo>
                  <a:cubicBezTo>
                    <a:pt x="688" y="15"/>
                    <a:pt x="657" y="26"/>
                    <a:pt x="618" y="35"/>
                  </a:cubicBezTo>
                  <a:lnTo>
                    <a:pt x="608" y="35"/>
                  </a:lnTo>
                  <a:cubicBezTo>
                    <a:pt x="548" y="45"/>
                    <a:pt x="498" y="65"/>
                    <a:pt x="449" y="95"/>
                  </a:cubicBezTo>
                  <a:cubicBezTo>
                    <a:pt x="438" y="105"/>
                    <a:pt x="429" y="115"/>
                    <a:pt x="409" y="115"/>
                  </a:cubicBezTo>
                  <a:cubicBezTo>
                    <a:pt x="319" y="165"/>
                    <a:pt x="240" y="234"/>
                    <a:pt x="180" y="324"/>
                  </a:cubicBezTo>
                  <a:cubicBezTo>
                    <a:pt x="131" y="373"/>
                    <a:pt x="100" y="433"/>
                    <a:pt x="80" y="503"/>
                  </a:cubicBezTo>
                  <a:cubicBezTo>
                    <a:pt x="41" y="563"/>
                    <a:pt x="21" y="632"/>
                    <a:pt x="21" y="702"/>
                  </a:cubicBezTo>
                  <a:cubicBezTo>
                    <a:pt x="1" y="811"/>
                    <a:pt x="1" y="921"/>
                    <a:pt x="41" y="1030"/>
                  </a:cubicBezTo>
                  <a:cubicBezTo>
                    <a:pt x="71" y="1090"/>
                    <a:pt x="91" y="1160"/>
                    <a:pt x="120" y="1219"/>
                  </a:cubicBezTo>
                  <a:cubicBezTo>
                    <a:pt x="160" y="1279"/>
                    <a:pt x="200" y="1328"/>
                    <a:pt x="250" y="1388"/>
                  </a:cubicBezTo>
                  <a:cubicBezTo>
                    <a:pt x="319" y="1467"/>
                    <a:pt x="409" y="1518"/>
                    <a:pt x="508" y="1557"/>
                  </a:cubicBezTo>
                  <a:cubicBezTo>
                    <a:pt x="568" y="1587"/>
                    <a:pt x="637" y="1607"/>
                    <a:pt x="707" y="1607"/>
                  </a:cubicBezTo>
                  <a:cubicBezTo>
                    <a:pt x="747" y="1617"/>
                    <a:pt x="784" y="1622"/>
                    <a:pt x="820" y="1622"/>
                  </a:cubicBezTo>
                  <a:cubicBezTo>
                    <a:pt x="856" y="1622"/>
                    <a:pt x="891" y="1617"/>
                    <a:pt x="926" y="1607"/>
                  </a:cubicBezTo>
                  <a:cubicBezTo>
                    <a:pt x="1035" y="1607"/>
                    <a:pt x="1135" y="1567"/>
                    <a:pt x="1225" y="1507"/>
                  </a:cubicBezTo>
                  <a:cubicBezTo>
                    <a:pt x="1284" y="1467"/>
                    <a:pt x="1334" y="1428"/>
                    <a:pt x="1393" y="1388"/>
                  </a:cubicBezTo>
                  <a:cubicBezTo>
                    <a:pt x="1433" y="1328"/>
                    <a:pt x="1473" y="1279"/>
                    <a:pt x="1513" y="1219"/>
                  </a:cubicBezTo>
                  <a:cubicBezTo>
                    <a:pt x="1543" y="1160"/>
                    <a:pt x="1572" y="1090"/>
                    <a:pt x="1603" y="1030"/>
                  </a:cubicBezTo>
                  <a:cubicBezTo>
                    <a:pt x="1632" y="921"/>
                    <a:pt x="1632" y="811"/>
                    <a:pt x="1612" y="702"/>
                  </a:cubicBezTo>
                  <a:cubicBezTo>
                    <a:pt x="1603" y="603"/>
                    <a:pt x="1572" y="503"/>
                    <a:pt x="1513" y="404"/>
                  </a:cubicBezTo>
                  <a:cubicBezTo>
                    <a:pt x="1503" y="373"/>
                    <a:pt x="1463" y="334"/>
                    <a:pt x="1453" y="314"/>
                  </a:cubicBezTo>
                  <a:cubicBezTo>
                    <a:pt x="1444" y="304"/>
                    <a:pt x="1404" y="254"/>
                    <a:pt x="1384" y="225"/>
                  </a:cubicBezTo>
                  <a:lnTo>
                    <a:pt x="1225" y="105"/>
                  </a:lnTo>
                  <a:cubicBezTo>
                    <a:pt x="1135" y="55"/>
                    <a:pt x="1035" y="15"/>
                    <a:pt x="936" y="15"/>
                  </a:cubicBezTo>
                  <a:cubicBezTo>
                    <a:pt x="901" y="5"/>
                    <a:pt x="866" y="0"/>
                    <a:pt x="832"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9" name="Google Shape;1829;p48"/>
            <p:cNvSpPr/>
            <p:nvPr/>
          </p:nvSpPr>
          <p:spPr>
            <a:xfrm>
              <a:off x="1727850" y="4893650"/>
              <a:ext cx="34350" cy="33950"/>
            </a:xfrm>
            <a:custGeom>
              <a:avLst/>
              <a:gdLst/>
              <a:ahLst/>
              <a:cxnLst/>
              <a:rect l="l" t="t" r="r" b="b"/>
              <a:pathLst>
                <a:path w="1374" h="1358" extrusionOk="0">
                  <a:moveTo>
                    <a:pt x="687" y="0"/>
                  </a:moveTo>
                  <a:cubicBezTo>
                    <a:pt x="657" y="0"/>
                    <a:pt x="627" y="5"/>
                    <a:pt x="597" y="15"/>
                  </a:cubicBezTo>
                  <a:cubicBezTo>
                    <a:pt x="538" y="15"/>
                    <a:pt x="478" y="25"/>
                    <a:pt x="428" y="55"/>
                  </a:cubicBezTo>
                  <a:cubicBezTo>
                    <a:pt x="339" y="84"/>
                    <a:pt x="269" y="134"/>
                    <a:pt x="209" y="194"/>
                  </a:cubicBezTo>
                  <a:lnTo>
                    <a:pt x="209" y="204"/>
                  </a:lnTo>
                  <a:cubicBezTo>
                    <a:pt x="120" y="283"/>
                    <a:pt x="60" y="383"/>
                    <a:pt x="30" y="502"/>
                  </a:cubicBezTo>
                  <a:cubicBezTo>
                    <a:pt x="0" y="592"/>
                    <a:pt x="0" y="681"/>
                    <a:pt x="20" y="771"/>
                  </a:cubicBezTo>
                  <a:cubicBezTo>
                    <a:pt x="20" y="860"/>
                    <a:pt x="50" y="950"/>
                    <a:pt x="100" y="1019"/>
                  </a:cubicBezTo>
                  <a:cubicBezTo>
                    <a:pt x="160" y="1129"/>
                    <a:pt x="239" y="1209"/>
                    <a:pt x="339" y="1268"/>
                  </a:cubicBezTo>
                  <a:lnTo>
                    <a:pt x="348" y="1268"/>
                  </a:lnTo>
                  <a:cubicBezTo>
                    <a:pt x="398" y="1288"/>
                    <a:pt x="458" y="1318"/>
                    <a:pt x="507" y="1338"/>
                  </a:cubicBezTo>
                  <a:cubicBezTo>
                    <a:pt x="567" y="1348"/>
                    <a:pt x="627" y="1348"/>
                    <a:pt x="686" y="1358"/>
                  </a:cubicBezTo>
                  <a:cubicBezTo>
                    <a:pt x="746" y="1348"/>
                    <a:pt x="806" y="1348"/>
                    <a:pt x="865" y="1338"/>
                  </a:cubicBezTo>
                  <a:cubicBezTo>
                    <a:pt x="925" y="1318"/>
                    <a:pt x="975" y="1288"/>
                    <a:pt x="1035" y="1268"/>
                  </a:cubicBezTo>
                  <a:cubicBezTo>
                    <a:pt x="1075" y="1229"/>
                    <a:pt x="1124" y="1198"/>
                    <a:pt x="1174" y="1159"/>
                  </a:cubicBezTo>
                  <a:cubicBezTo>
                    <a:pt x="1204" y="1119"/>
                    <a:pt x="1243" y="1069"/>
                    <a:pt x="1274" y="1019"/>
                  </a:cubicBezTo>
                  <a:cubicBezTo>
                    <a:pt x="1303" y="970"/>
                    <a:pt x="1323" y="920"/>
                    <a:pt x="1343" y="860"/>
                  </a:cubicBezTo>
                  <a:cubicBezTo>
                    <a:pt x="1373" y="771"/>
                    <a:pt x="1373" y="681"/>
                    <a:pt x="1353" y="592"/>
                  </a:cubicBezTo>
                  <a:cubicBezTo>
                    <a:pt x="1353" y="532"/>
                    <a:pt x="1343" y="473"/>
                    <a:pt x="1313" y="423"/>
                  </a:cubicBezTo>
                  <a:cubicBezTo>
                    <a:pt x="1293" y="363"/>
                    <a:pt x="1263" y="313"/>
                    <a:pt x="1223" y="263"/>
                  </a:cubicBezTo>
                  <a:cubicBezTo>
                    <a:pt x="1194" y="214"/>
                    <a:pt x="1154" y="174"/>
                    <a:pt x="1104" y="144"/>
                  </a:cubicBezTo>
                  <a:cubicBezTo>
                    <a:pt x="1055" y="104"/>
                    <a:pt x="1005" y="75"/>
                    <a:pt x="955" y="55"/>
                  </a:cubicBezTo>
                  <a:cubicBezTo>
                    <a:pt x="896" y="25"/>
                    <a:pt x="836" y="15"/>
                    <a:pt x="776" y="15"/>
                  </a:cubicBezTo>
                  <a:cubicBezTo>
                    <a:pt x="746" y="5"/>
                    <a:pt x="717" y="0"/>
                    <a:pt x="687"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grpSp>
        <p:nvGrpSpPr>
          <p:cNvPr id="1830" name="Google Shape;1830;p48"/>
          <p:cNvGrpSpPr/>
          <p:nvPr/>
        </p:nvGrpSpPr>
        <p:grpSpPr>
          <a:xfrm rot="474269">
            <a:off x="9925404" y="2625578"/>
            <a:ext cx="2307028" cy="2000875"/>
            <a:chOff x="2013550" y="4533625"/>
            <a:chExt cx="1012125" cy="841850"/>
          </a:xfrm>
        </p:grpSpPr>
        <p:sp>
          <p:nvSpPr>
            <p:cNvPr id="1831" name="Google Shape;1831;p48"/>
            <p:cNvSpPr/>
            <p:nvPr/>
          </p:nvSpPr>
          <p:spPr>
            <a:xfrm>
              <a:off x="2013550" y="4592300"/>
              <a:ext cx="1012125" cy="783175"/>
            </a:xfrm>
            <a:custGeom>
              <a:avLst/>
              <a:gdLst/>
              <a:ahLst/>
              <a:cxnLst/>
              <a:rect l="l" t="t" r="r" b="b"/>
              <a:pathLst>
                <a:path w="40485" h="31327" extrusionOk="0">
                  <a:moveTo>
                    <a:pt x="20507" y="1"/>
                  </a:moveTo>
                  <a:cubicBezTo>
                    <a:pt x="20072" y="1"/>
                    <a:pt x="19636" y="177"/>
                    <a:pt x="19348" y="531"/>
                  </a:cubicBezTo>
                  <a:cubicBezTo>
                    <a:pt x="14623" y="6320"/>
                    <a:pt x="1" y="31326"/>
                    <a:pt x="20511" y="31326"/>
                  </a:cubicBezTo>
                  <a:cubicBezTo>
                    <a:pt x="40485" y="31326"/>
                    <a:pt x="26390" y="6320"/>
                    <a:pt x="21665" y="531"/>
                  </a:cubicBezTo>
                  <a:cubicBezTo>
                    <a:pt x="21377" y="177"/>
                    <a:pt x="20942" y="1"/>
                    <a:pt x="20507" y="1"/>
                  </a:cubicBezTo>
                  <a:close/>
                </a:path>
              </a:pathLst>
            </a:custGeom>
            <a:solidFill>
              <a:srgbClr val="ACEAE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2" name="Google Shape;1832;p48"/>
            <p:cNvSpPr/>
            <p:nvPr/>
          </p:nvSpPr>
          <p:spPr>
            <a:xfrm>
              <a:off x="2263975" y="4632900"/>
              <a:ext cx="734850" cy="742575"/>
            </a:xfrm>
            <a:custGeom>
              <a:avLst/>
              <a:gdLst/>
              <a:ahLst/>
              <a:cxnLst/>
              <a:rect l="l" t="t" r="r" b="b"/>
              <a:pathLst>
                <a:path w="29394" h="29703" extrusionOk="0">
                  <a:moveTo>
                    <a:pt x="12484" y="1"/>
                  </a:moveTo>
                  <a:cubicBezTo>
                    <a:pt x="12633" y="319"/>
                    <a:pt x="12762" y="647"/>
                    <a:pt x="12892" y="965"/>
                  </a:cubicBezTo>
                  <a:cubicBezTo>
                    <a:pt x="13608" y="2846"/>
                    <a:pt x="14364" y="4765"/>
                    <a:pt x="14802" y="6734"/>
                  </a:cubicBezTo>
                  <a:cubicBezTo>
                    <a:pt x="15249" y="8744"/>
                    <a:pt x="15707" y="10743"/>
                    <a:pt x="15806" y="12812"/>
                  </a:cubicBezTo>
                  <a:cubicBezTo>
                    <a:pt x="15905" y="14752"/>
                    <a:pt x="15677" y="16562"/>
                    <a:pt x="15220" y="18432"/>
                  </a:cubicBezTo>
                  <a:cubicBezTo>
                    <a:pt x="14722" y="20432"/>
                    <a:pt x="13767" y="21874"/>
                    <a:pt x="12136" y="23127"/>
                  </a:cubicBezTo>
                  <a:cubicBezTo>
                    <a:pt x="10420" y="24447"/>
                    <a:pt x="8094" y="25042"/>
                    <a:pt x="5886" y="25042"/>
                  </a:cubicBezTo>
                  <a:cubicBezTo>
                    <a:pt x="5433" y="25042"/>
                    <a:pt x="4984" y="25017"/>
                    <a:pt x="4546" y="24968"/>
                  </a:cubicBezTo>
                  <a:cubicBezTo>
                    <a:pt x="2846" y="24778"/>
                    <a:pt x="1264" y="23943"/>
                    <a:pt x="1" y="22809"/>
                  </a:cubicBezTo>
                  <a:lnTo>
                    <a:pt x="1" y="22809"/>
                  </a:lnTo>
                  <a:cubicBezTo>
                    <a:pt x="627" y="26827"/>
                    <a:pt x="3542" y="29702"/>
                    <a:pt x="10494" y="29702"/>
                  </a:cubicBezTo>
                  <a:cubicBezTo>
                    <a:pt x="29393" y="29702"/>
                    <a:pt x="17795" y="7311"/>
                    <a:pt x="12484" y="1"/>
                  </a:cubicBezTo>
                  <a:close/>
                </a:path>
              </a:pathLst>
            </a:custGeom>
            <a:solidFill>
              <a:srgbClr val="9CE5D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3" name="Google Shape;1833;p48"/>
            <p:cNvSpPr/>
            <p:nvPr/>
          </p:nvSpPr>
          <p:spPr>
            <a:xfrm>
              <a:off x="2385325" y="4883800"/>
              <a:ext cx="466775" cy="491675"/>
            </a:xfrm>
            <a:custGeom>
              <a:avLst/>
              <a:gdLst/>
              <a:ahLst/>
              <a:cxnLst/>
              <a:rect l="l" t="t" r="r" b="b"/>
              <a:pathLst>
                <a:path w="18671" h="19667" extrusionOk="0">
                  <a:moveTo>
                    <a:pt x="13290" y="1"/>
                  </a:moveTo>
                  <a:lnTo>
                    <a:pt x="13290" y="1"/>
                  </a:lnTo>
                  <a:cubicBezTo>
                    <a:pt x="13558" y="1155"/>
                    <a:pt x="13787" y="2319"/>
                    <a:pt x="13927" y="3522"/>
                  </a:cubicBezTo>
                  <a:cubicBezTo>
                    <a:pt x="14234" y="6119"/>
                    <a:pt x="14314" y="8585"/>
                    <a:pt x="13708" y="11132"/>
                  </a:cubicBezTo>
                  <a:cubicBezTo>
                    <a:pt x="13419" y="12365"/>
                    <a:pt x="13091" y="13250"/>
                    <a:pt x="12364" y="14315"/>
                  </a:cubicBezTo>
                  <a:cubicBezTo>
                    <a:pt x="11429" y="15677"/>
                    <a:pt x="10455" y="16682"/>
                    <a:pt x="8933" y="17388"/>
                  </a:cubicBezTo>
                  <a:cubicBezTo>
                    <a:pt x="7561" y="18025"/>
                    <a:pt x="6058" y="18274"/>
                    <a:pt x="4576" y="18433"/>
                  </a:cubicBezTo>
                  <a:cubicBezTo>
                    <a:pt x="3065" y="18602"/>
                    <a:pt x="1533" y="18711"/>
                    <a:pt x="1" y="18791"/>
                  </a:cubicBezTo>
                  <a:cubicBezTo>
                    <a:pt x="1483" y="19358"/>
                    <a:pt x="3343" y="19666"/>
                    <a:pt x="5640" y="19666"/>
                  </a:cubicBezTo>
                  <a:cubicBezTo>
                    <a:pt x="18671" y="19666"/>
                    <a:pt x="17199" y="9013"/>
                    <a:pt x="13290"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4" name="Google Shape;1834;p48"/>
            <p:cNvSpPr/>
            <p:nvPr/>
          </p:nvSpPr>
          <p:spPr>
            <a:xfrm>
              <a:off x="2405225" y="4659500"/>
              <a:ext cx="111425" cy="153750"/>
            </a:xfrm>
            <a:custGeom>
              <a:avLst/>
              <a:gdLst/>
              <a:ahLst/>
              <a:cxnLst/>
              <a:rect l="l" t="t" r="r" b="b"/>
              <a:pathLst>
                <a:path w="4457" h="6150" extrusionOk="0">
                  <a:moveTo>
                    <a:pt x="3494" y="1"/>
                  </a:moveTo>
                  <a:cubicBezTo>
                    <a:pt x="3348" y="1"/>
                    <a:pt x="3198" y="41"/>
                    <a:pt x="3054" y="130"/>
                  </a:cubicBezTo>
                  <a:cubicBezTo>
                    <a:pt x="2238" y="657"/>
                    <a:pt x="1811" y="1642"/>
                    <a:pt x="1334" y="2458"/>
                  </a:cubicBezTo>
                  <a:cubicBezTo>
                    <a:pt x="876" y="3243"/>
                    <a:pt x="1" y="4428"/>
                    <a:pt x="319" y="5352"/>
                  </a:cubicBezTo>
                  <a:cubicBezTo>
                    <a:pt x="485" y="5810"/>
                    <a:pt x="888" y="6149"/>
                    <a:pt x="1364" y="6149"/>
                  </a:cubicBezTo>
                  <a:cubicBezTo>
                    <a:pt x="1458" y="6149"/>
                    <a:pt x="1554" y="6136"/>
                    <a:pt x="1652" y="6108"/>
                  </a:cubicBezTo>
                  <a:cubicBezTo>
                    <a:pt x="2647" y="5820"/>
                    <a:pt x="3054" y="4556"/>
                    <a:pt x="3452" y="3691"/>
                  </a:cubicBezTo>
                  <a:cubicBezTo>
                    <a:pt x="3830" y="2846"/>
                    <a:pt x="4457" y="1871"/>
                    <a:pt x="4407" y="906"/>
                  </a:cubicBezTo>
                  <a:cubicBezTo>
                    <a:pt x="4384" y="413"/>
                    <a:pt x="3962" y="1"/>
                    <a:pt x="3494" y="1"/>
                  </a:cubicBezTo>
                  <a:close/>
                </a:path>
              </a:pathLst>
            </a:custGeom>
            <a:solidFill>
              <a:srgbClr val="D8EBF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5" name="Google Shape;1835;p48"/>
            <p:cNvSpPr/>
            <p:nvPr/>
          </p:nvSpPr>
          <p:spPr>
            <a:xfrm>
              <a:off x="2362450" y="4829950"/>
              <a:ext cx="75375" cy="92725"/>
            </a:xfrm>
            <a:custGeom>
              <a:avLst/>
              <a:gdLst/>
              <a:ahLst/>
              <a:cxnLst/>
              <a:rect l="l" t="t" r="r" b="b"/>
              <a:pathLst>
                <a:path w="3015" h="3709" extrusionOk="0">
                  <a:moveTo>
                    <a:pt x="1860" y="0"/>
                  </a:moveTo>
                  <a:cubicBezTo>
                    <a:pt x="1777" y="0"/>
                    <a:pt x="1691" y="12"/>
                    <a:pt x="1602" y="37"/>
                  </a:cubicBezTo>
                  <a:cubicBezTo>
                    <a:pt x="1085" y="176"/>
                    <a:pt x="777" y="563"/>
                    <a:pt x="547" y="1021"/>
                  </a:cubicBezTo>
                  <a:cubicBezTo>
                    <a:pt x="368" y="1409"/>
                    <a:pt x="140" y="1827"/>
                    <a:pt x="70" y="2245"/>
                  </a:cubicBezTo>
                  <a:cubicBezTo>
                    <a:pt x="1" y="2632"/>
                    <a:pt x="30" y="3100"/>
                    <a:pt x="359" y="3368"/>
                  </a:cubicBezTo>
                  <a:cubicBezTo>
                    <a:pt x="609" y="3573"/>
                    <a:pt x="882" y="3708"/>
                    <a:pt x="1187" y="3708"/>
                  </a:cubicBezTo>
                  <a:cubicBezTo>
                    <a:pt x="1282" y="3708"/>
                    <a:pt x="1381" y="3695"/>
                    <a:pt x="1482" y="3667"/>
                  </a:cubicBezTo>
                  <a:cubicBezTo>
                    <a:pt x="2010" y="3518"/>
                    <a:pt x="2229" y="3060"/>
                    <a:pt x="2398" y="2593"/>
                  </a:cubicBezTo>
                  <a:cubicBezTo>
                    <a:pt x="2607" y="2016"/>
                    <a:pt x="3014" y="1310"/>
                    <a:pt x="2766" y="693"/>
                  </a:cubicBezTo>
                  <a:cubicBezTo>
                    <a:pt x="2608" y="295"/>
                    <a:pt x="2277" y="0"/>
                    <a:pt x="1860" y="0"/>
                  </a:cubicBezTo>
                  <a:close/>
                </a:path>
              </a:pathLst>
            </a:custGeom>
            <a:solidFill>
              <a:srgbClr val="D8EBF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6" name="Google Shape;1836;p48"/>
            <p:cNvSpPr/>
            <p:nvPr/>
          </p:nvSpPr>
          <p:spPr>
            <a:xfrm>
              <a:off x="2372150" y="4601550"/>
              <a:ext cx="59475" cy="58800"/>
            </a:xfrm>
            <a:custGeom>
              <a:avLst/>
              <a:gdLst/>
              <a:ahLst/>
              <a:cxnLst/>
              <a:rect l="l" t="t" r="r" b="b"/>
              <a:pathLst>
                <a:path w="2379" h="2352" extrusionOk="0">
                  <a:moveTo>
                    <a:pt x="1149" y="1"/>
                  </a:moveTo>
                  <a:cubicBezTo>
                    <a:pt x="1064" y="1"/>
                    <a:pt x="980" y="13"/>
                    <a:pt x="896" y="41"/>
                  </a:cubicBezTo>
                  <a:cubicBezTo>
                    <a:pt x="886" y="41"/>
                    <a:pt x="886" y="51"/>
                    <a:pt x="876" y="51"/>
                  </a:cubicBezTo>
                  <a:cubicBezTo>
                    <a:pt x="787" y="91"/>
                    <a:pt x="697" y="130"/>
                    <a:pt x="597" y="170"/>
                  </a:cubicBezTo>
                  <a:cubicBezTo>
                    <a:pt x="458" y="240"/>
                    <a:pt x="349" y="340"/>
                    <a:pt x="269" y="469"/>
                  </a:cubicBezTo>
                  <a:cubicBezTo>
                    <a:pt x="199" y="539"/>
                    <a:pt x="150" y="628"/>
                    <a:pt x="120" y="727"/>
                  </a:cubicBezTo>
                  <a:cubicBezTo>
                    <a:pt x="70" y="817"/>
                    <a:pt x="40" y="917"/>
                    <a:pt x="40" y="1026"/>
                  </a:cubicBezTo>
                  <a:cubicBezTo>
                    <a:pt x="0" y="1185"/>
                    <a:pt x="11" y="1334"/>
                    <a:pt x="60" y="1494"/>
                  </a:cubicBezTo>
                  <a:cubicBezTo>
                    <a:pt x="100" y="1583"/>
                    <a:pt x="140" y="1682"/>
                    <a:pt x="179" y="1772"/>
                  </a:cubicBezTo>
                  <a:lnTo>
                    <a:pt x="358" y="2011"/>
                  </a:lnTo>
                  <a:cubicBezTo>
                    <a:pt x="468" y="2120"/>
                    <a:pt x="597" y="2210"/>
                    <a:pt x="736" y="2250"/>
                  </a:cubicBezTo>
                  <a:cubicBezTo>
                    <a:pt x="826" y="2309"/>
                    <a:pt x="926" y="2329"/>
                    <a:pt x="1035" y="2329"/>
                  </a:cubicBezTo>
                  <a:cubicBezTo>
                    <a:pt x="1090" y="2344"/>
                    <a:pt x="1142" y="2351"/>
                    <a:pt x="1193" y="2351"/>
                  </a:cubicBezTo>
                  <a:cubicBezTo>
                    <a:pt x="1244" y="2351"/>
                    <a:pt x="1294" y="2344"/>
                    <a:pt x="1344" y="2329"/>
                  </a:cubicBezTo>
                  <a:cubicBezTo>
                    <a:pt x="1503" y="2329"/>
                    <a:pt x="1651" y="2279"/>
                    <a:pt x="1781" y="2190"/>
                  </a:cubicBezTo>
                  <a:lnTo>
                    <a:pt x="2020" y="2011"/>
                  </a:lnTo>
                  <a:cubicBezTo>
                    <a:pt x="2080" y="1931"/>
                    <a:pt x="2149" y="1852"/>
                    <a:pt x="2209" y="1772"/>
                  </a:cubicBezTo>
                  <a:cubicBezTo>
                    <a:pt x="2248" y="1682"/>
                    <a:pt x="2288" y="1583"/>
                    <a:pt x="2328" y="1494"/>
                  </a:cubicBezTo>
                  <a:cubicBezTo>
                    <a:pt x="2368" y="1334"/>
                    <a:pt x="2378" y="1185"/>
                    <a:pt x="2348" y="1026"/>
                  </a:cubicBezTo>
                  <a:cubicBezTo>
                    <a:pt x="2338" y="867"/>
                    <a:pt x="2288" y="718"/>
                    <a:pt x="2209" y="588"/>
                  </a:cubicBezTo>
                  <a:lnTo>
                    <a:pt x="2199" y="578"/>
                  </a:lnTo>
                  <a:lnTo>
                    <a:pt x="2020" y="340"/>
                  </a:lnTo>
                  <a:cubicBezTo>
                    <a:pt x="1910" y="230"/>
                    <a:pt x="1791" y="150"/>
                    <a:pt x="1642" y="101"/>
                  </a:cubicBezTo>
                  <a:cubicBezTo>
                    <a:pt x="1552" y="51"/>
                    <a:pt x="1453" y="21"/>
                    <a:pt x="1353" y="21"/>
                  </a:cubicBezTo>
                  <a:cubicBezTo>
                    <a:pt x="1284" y="8"/>
                    <a:pt x="1216" y="1"/>
                    <a:pt x="1149"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7" name="Google Shape;1837;p48"/>
            <p:cNvSpPr/>
            <p:nvPr/>
          </p:nvSpPr>
          <p:spPr>
            <a:xfrm>
              <a:off x="2445525" y="4533625"/>
              <a:ext cx="34075" cy="33675"/>
            </a:xfrm>
            <a:custGeom>
              <a:avLst/>
              <a:gdLst/>
              <a:ahLst/>
              <a:cxnLst/>
              <a:rect l="l" t="t" r="r" b="b"/>
              <a:pathLst>
                <a:path w="1363" h="1347" extrusionOk="0">
                  <a:moveTo>
                    <a:pt x="691" y="0"/>
                  </a:moveTo>
                  <a:cubicBezTo>
                    <a:pt x="634" y="0"/>
                    <a:pt x="577" y="8"/>
                    <a:pt x="517" y="23"/>
                  </a:cubicBezTo>
                  <a:cubicBezTo>
                    <a:pt x="407" y="53"/>
                    <a:pt x="308" y="112"/>
                    <a:pt x="228" y="192"/>
                  </a:cubicBezTo>
                  <a:cubicBezTo>
                    <a:pt x="219" y="202"/>
                    <a:pt x="209" y="221"/>
                    <a:pt x="199" y="232"/>
                  </a:cubicBezTo>
                  <a:cubicBezTo>
                    <a:pt x="129" y="291"/>
                    <a:pt x="89" y="361"/>
                    <a:pt x="60" y="440"/>
                  </a:cubicBezTo>
                  <a:cubicBezTo>
                    <a:pt x="20" y="520"/>
                    <a:pt x="0" y="599"/>
                    <a:pt x="0" y="689"/>
                  </a:cubicBezTo>
                  <a:cubicBezTo>
                    <a:pt x="0" y="789"/>
                    <a:pt x="20" y="868"/>
                    <a:pt x="60" y="948"/>
                  </a:cubicBezTo>
                  <a:cubicBezTo>
                    <a:pt x="89" y="1028"/>
                    <a:pt x="129" y="1097"/>
                    <a:pt x="199" y="1156"/>
                  </a:cubicBezTo>
                  <a:cubicBezTo>
                    <a:pt x="312" y="1269"/>
                    <a:pt x="469" y="1347"/>
                    <a:pt x="629" y="1347"/>
                  </a:cubicBezTo>
                  <a:cubicBezTo>
                    <a:pt x="638" y="1347"/>
                    <a:pt x="647" y="1346"/>
                    <a:pt x="657" y="1346"/>
                  </a:cubicBezTo>
                  <a:cubicBezTo>
                    <a:pt x="716" y="1346"/>
                    <a:pt x="776" y="1336"/>
                    <a:pt x="836" y="1326"/>
                  </a:cubicBezTo>
                  <a:cubicBezTo>
                    <a:pt x="945" y="1296"/>
                    <a:pt x="1044" y="1236"/>
                    <a:pt x="1124" y="1156"/>
                  </a:cubicBezTo>
                  <a:cubicBezTo>
                    <a:pt x="1134" y="1147"/>
                    <a:pt x="1144" y="1137"/>
                    <a:pt x="1163" y="1127"/>
                  </a:cubicBezTo>
                  <a:cubicBezTo>
                    <a:pt x="1243" y="1047"/>
                    <a:pt x="1293" y="948"/>
                    <a:pt x="1333" y="838"/>
                  </a:cubicBezTo>
                  <a:cubicBezTo>
                    <a:pt x="1362" y="719"/>
                    <a:pt x="1362" y="599"/>
                    <a:pt x="1333" y="480"/>
                  </a:cubicBezTo>
                  <a:lnTo>
                    <a:pt x="1323" y="480"/>
                  </a:lnTo>
                  <a:cubicBezTo>
                    <a:pt x="1283" y="272"/>
                    <a:pt x="1084" y="62"/>
                    <a:pt x="875" y="23"/>
                  </a:cubicBezTo>
                  <a:lnTo>
                    <a:pt x="865" y="23"/>
                  </a:lnTo>
                  <a:cubicBezTo>
                    <a:pt x="805" y="8"/>
                    <a:pt x="748" y="0"/>
                    <a:pt x="691"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8" name="Google Shape;1838;p48"/>
            <p:cNvSpPr/>
            <p:nvPr/>
          </p:nvSpPr>
          <p:spPr>
            <a:xfrm>
              <a:off x="2714325" y="4808475"/>
              <a:ext cx="57975" cy="58950"/>
            </a:xfrm>
            <a:custGeom>
              <a:avLst/>
              <a:gdLst/>
              <a:ahLst/>
              <a:cxnLst/>
              <a:rect l="l" t="t" r="r" b="b"/>
              <a:pathLst>
                <a:path w="2319" h="2358" extrusionOk="0">
                  <a:moveTo>
                    <a:pt x="1134" y="0"/>
                  </a:moveTo>
                  <a:cubicBezTo>
                    <a:pt x="846" y="20"/>
                    <a:pt x="548" y="109"/>
                    <a:pt x="349" y="328"/>
                  </a:cubicBezTo>
                  <a:lnTo>
                    <a:pt x="170" y="557"/>
                  </a:lnTo>
                  <a:cubicBezTo>
                    <a:pt x="70" y="736"/>
                    <a:pt x="20" y="925"/>
                    <a:pt x="20" y="1124"/>
                  </a:cubicBezTo>
                  <a:cubicBezTo>
                    <a:pt x="0" y="1343"/>
                    <a:pt x="80" y="1601"/>
                    <a:pt x="190" y="1780"/>
                  </a:cubicBezTo>
                  <a:cubicBezTo>
                    <a:pt x="338" y="2039"/>
                    <a:pt x="577" y="2238"/>
                    <a:pt x="866" y="2318"/>
                  </a:cubicBezTo>
                  <a:cubicBezTo>
                    <a:pt x="985" y="2348"/>
                    <a:pt x="1065" y="2357"/>
                    <a:pt x="1144" y="2357"/>
                  </a:cubicBezTo>
                  <a:lnTo>
                    <a:pt x="1234" y="2357"/>
                  </a:lnTo>
                  <a:cubicBezTo>
                    <a:pt x="1333" y="2348"/>
                    <a:pt x="1433" y="2337"/>
                    <a:pt x="1522" y="2318"/>
                  </a:cubicBezTo>
                  <a:cubicBezTo>
                    <a:pt x="1612" y="2288"/>
                    <a:pt x="1691" y="2248"/>
                    <a:pt x="1781" y="2209"/>
                  </a:cubicBezTo>
                  <a:cubicBezTo>
                    <a:pt x="1850" y="2158"/>
                    <a:pt x="1930" y="2099"/>
                    <a:pt x="2000" y="2049"/>
                  </a:cubicBezTo>
                  <a:cubicBezTo>
                    <a:pt x="2099" y="1950"/>
                    <a:pt x="2179" y="1831"/>
                    <a:pt x="2219" y="1701"/>
                  </a:cubicBezTo>
                  <a:cubicBezTo>
                    <a:pt x="2268" y="1612"/>
                    <a:pt x="2298" y="1522"/>
                    <a:pt x="2298" y="1422"/>
                  </a:cubicBezTo>
                  <a:cubicBezTo>
                    <a:pt x="2318" y="1333"/>
                    <a:pt x="2318" y="1234"/>
                    <a:pt x="2298" y="1144"/>
                  </a:cubicBezTo>
                  <a:cubicBezTo>
                    <a:pt x="2298" y="1064"/>
                    <a:pt x="2278" y="985"/>
                    <a:pt x="2239" y="915"/>
                  </a:cubicBezTo>
                  <a:cubicBezTo>
                    <a:pt x="2239" y="896"/>
                    <a:pt x="2228" y="865"/>
                    <a:pt x="2219" y="845"/>
                  </a:cubicBezTo>
                  <a:cubicBezTo>
                    <a:pt x="2169" y="657"/>
                    <a:pt x="2069" y="478"/>
                    <a:pt x="1930" y="328"/>
                  </a:cubicBezTo>
                  <a:cubicBezTo>
                    <a:pt x="1830" y="219"/>
                    <a:pt x="1711" y="149"/>
                    <a:pt x="1572" y="100"/>
                  </a:cubicBezTo>
                  <a:cubicBezTo>
                    <a:pt x="1433" y="30"/>
                    <a:pt x="1293" y="0"/>
                    <a:pt x="1134"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9" name="Google Shape;1839;p48"/>
            <p:cNvSpPr/>
            <p:nvPr/>
          </p:nvSpPr>
          <p:spPr>
            <a:xfrm>
              <a:off x="2787675" y="4952700"/>
              <a:ext cx="26900" cy="25900"/>
            </a:xfrm>
            <a:custGeom>
              <a:avLst/>
              <a:gdLst/>
              <a:ahLst/>
              <a:cxnLst/>
              <a:rect l="l" t="t" r="r" b="b"/>
              <a:pathLst>
                <a:path w="1076" h="1036" extrusionOk="0">
                  <a:moveTo>
                    <a:pt x="548" y="1"/>
                  </a:moveTo>
                  <a:cubicBezTo>
                    <a:pt x="498" y="10"/>
                    <a:pt x="458" y="10"/>
                    <a:pt x="408" y="20"/>
                  </a:cubicBezTo>
                  <a:cubicBezTo>
                    <a:pt x="319" y="40"/>
                    <a:pt x="249" y="90"/>
                    <a:pt x="180" y="149"/>
                  </a:cubicBezTo>
                  <a:cubicBezTo>
                    <a:pt x="150" y="189"/>
                    <a:pt x="130" y="219"/>
                    <a:pt x="100" y="259"/>
                  </a:cubicBezTo>
                  <a:cubicBezTo>
                    <a:pt x="1" y="408"/>
                    <a:pt x="1" y="627"/>
                    <a:pt x="100" y="776"/>
                  </a:cubicBezTo>
                  <a:cubicBezTo>
                    <a:pt x="150" y="866"/>
                    <a:pt x="200" y="916"/>
                    <a:pt x="289" y="965"/>
                  </a:cubicBezTo>
                  <a:cubicBezTo>
                    <a:pt x="319" y="985"/>
                    <a:pt x="369" y="1005"/>
                    <a:pt x="408" y="1015"/>
                  </a:cubicBezTo>
                  <a:cubicBezTo>
                    <a:pt x="451" y="1027"/>
                    <a:pt x="494" y="1036"/>
                    <a:pt x="537" y="1036"/>
                  </a:cubicBezTo>
                  <a:cubicBezTo>
                    <a:pt x="564" y="1036"/>
                    <a:pt x="591" y="1032"/>
                    <a:pt x="618" y="1025"/>
                  </a:cubicBezTo>
                  <a:cubicBezTo>
                    <a:pt x="687" y="1025"/>
                    <a:pt x="747" y="1005"/>
                    <a:pt x="806" y="965"/>
                  </a:cubicBezTo>
                  <a:cubicBezTo>
                    <a:pt x="886" y="916"/>
                    <a:pt x="945" y="856"/>
                    <a:pt x="996" y="776"/>
                  </a:cubicBezTo>
                  <a:lnTo>
                    <a:pt x="1045" y="657"/>
                  </a:lnTo>
                  <a:cubicBezTo>
                    <a:pt x="1075" y="567"/>
                    <a:pt x="1075" y="468"/>
                    <a:pt x="1045" y="379"/>
                  </a:cubicBezTo>
                  <a:cubicBezTo>
                    <a:pt x="1035" y="309"/>
                    <a:pt x="1005" y="259"/>
                    <a:pt x="956" y="209"/>
                  </a:cubicBezTo>
                  <a:cubicBezTo>
                    <a:pt x="916" y="149"/>
                    <a:pt x="866" y="100"/>
                    <a:pt x="806" y="70"/>
                  </a:cubicBezTo>
                  <a:cubicBezTo>
                    <a:pt x="727" y="20"/>
                    <a:pt x="638" y="1"/>
                    <a:pt x="548"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40" name="Google Shape;1840;p48"/>
            <p:cNvSpPr/>
            <p:nvPr/>
          </p:nvSpPr>
          <p:spPr>
            <a:xfrm>
              <a:off x="2214975" y="5243150"/>
              <a:ext cx="39575" cy="39550"/>
            </a:xfrm>
            <a:custGeom>
              <a:avLst/>
              <a:gdLst/>
              <a:ahLst/>
              <a:cxnLst/>
              <a:rect l="l" t="t" r="r" b="b"/>
              <a:pathLst>
                <a:path w="1583" h="1582" extrusionOk="0">
                  <a:moveTo>
                    <a:pt x="787" y="1"/>
                  </a:moveTo>
                  <a:cubicBezTo>
                    <a:pt x="677" y="1"/>
                    <a:pt x="578" y="20"/>
                    <a:pt x="489" y="70"/>
                  </a:cubicBezTo>
                  <a:cubicBezTo>
                    <a:pt x="389" y="100"/>
                    <a:pt x="299" y="160"/>
                    <a:pt x="230" y="239"/>
                  </a:cubicBezTo>
                  <a:cubicBezTo>
                    <a:pt x="160" y="308"/>
                    <a:pt x="100" y="388"/>
                    <a:pt x="71" y="488"/>
                  </a:cubicBezTo>
                  <a:cubicBezTo>
                    <a:pt x="21" y="587"/>
                    <a:pt x="1" y="686"/>
                    <a:pt x="1" y="796"/>
                  </a:cubicBezTo>
                  <a:lnTo>
                    <a:pt x="31" y="1005"/>
                  </a:lnTo>
                  <a:cubicBezTo>
                    <a:pt x="71" y="1134"/>
                    <a:pt x="131" y="1254"/>
                    <a:pt x="230" y="1353"/>
                  </a:cubicBezTo>
                  <a:cubicBezTo>
                    <a:pt x="290" y="1393"/>
                    <a:pt x="339" y="1433"/>
                    <a:pt x="389" y="1473"/>
                  </a:cubicBezTo>
                  <a:cubicBezTo>
                    <a:pt x="518" y="1542"/>
                    <a:pt x="648" y="1582"/>
                    <a:pt x="787" y="1582"/>
                  </a:cubicBezTo>
                  <a:cubicBezTo>
                    <a:pt x="896" y="1582"/>
                    <a:pt x="996" y="1562"/>
                    <a:pt x="1095" y="1512"/>
                  </a:cubicBezTo>
                  <a:cubicBezTo>
                    <a:pt x="1195" y="1482"/>
                    <a:pt x="1274" y="1423"/>
                    <a:pt x="1344" y="1353"/>
                  </a:cubicBezTo>
                  <a:cubicBezTo>
                    <a:pt x="1424" y="1274"/>
                    <a:pt x="1483" y="1194"/>
                    <a:pt x="1513" y="1095"/>
                  </a:cubicBezTo>
                  <a:cubicBezTo>
                    <a:pt x="1563" y="1005"/>
                    <a:pt x="1583" y="905"/>
                    <a:pt x="1583" y="796"/>
                  </a:cubicBezTo>
                  <a:lnTo>
                    <a:pt x="1553" y="587"/>
                  </a:lnTo>
                  <a:cubicBezTo>
                    <a:pt x="1513" y="448"/>
                    <a:pt x="1444" y="339"/>
                    <a:pt x="1344" y="239"/>
                  </a:cubicBezTo>
                  <a:cubicBezTo>
                    <a:pt x="1294" y="189"/>
                    <a:pt x="1245" y="149"/>
                    <a:pt x="1185" y="110"/>
                  </a:cubicBezTo>
                  <a:cubicBezTo>
                    <a:pt x="1066" y="40"/>
                    <a:pt x="936" y="1"/>
                    <a:pt x="787"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sp>
        <p:nvSpPr>
          <p:cNvPr id="8" name="Cloud 7"/>
          <p:cNvSpPr/>
          <p:nvPr/>
        </p:nvSpPr>
        <p:spPr>
          <a:xfrm>
            <a:off x="3453687" y="1722211"/>
            <a:ext cx="5276837" cy="1022747"/>
          </a:xfrm>
          <a:prstGeom prst="cloud">
            <a:avLst/>
          </a:prstGeom>
          <a:solidFill>
            <a:srgbClr val="FFFFF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EM CÓ BIẾT?</a:t>
            </a: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375" y="1559261"/>
            <a:ext cx="984455" cy="1012448"/>
          </a:xfrm>
          <a:prstGeom prst="rect">
            <a:avLst/>
          </a:prstGeom>
        </p:spPr>
      </p:pic>
      <p:sp>
        <p:nvSpPr>
          <p:cNvPr id="9" name="Rectangle 8"/>
          <p:cNvSpPr/>
          <p:nvPr/>
        </p:nvSpPr>
        <p:spPr>
          <a:xfrm>
            <a:off x="713707" y="3007768"/>
            <a:ext cx="6567046" cy="3337837"/>
          </a:xfrm>
          <a:prstGeom prst="rect">
            <a:avLst/>
          </a:prstGeom>
        </p:spPr>
        <p:txBody>
          <a:bodyPr wrap="square">
            <a:spAutoFit/>
          </a:bodyPr>
          <a:lstStyle/>
          <a:p>
            <a:pPr algn="just">
              <a:lnSpc>
                <a:spcPct val="150000"/>
              </a:lnSpc>
            </a:pPr>
            <a:r>
              <a:rPr lang="vi-VN" sz="2400" dirty="0">
                <a:latin typeface="+mn-lt"/>
              </a:rPr>
              <a:t>Trong thực tế có một số con vật đặc biệt như con ếch có thể sống cả trên cạn và dưới nước. Ếch đẻ trứng dưới nước. </a:t>
            </a:r>
            <a:br>
              <a:rPr lang="en-US" sz="2400" dirty="0">
                <a:latin typeface="+mn-lt"/>
              </a:rPr>
            </a:br>
            <a:r>
              <a:rPr lang="vi-VN" sz="2400" dirty="0">
                <a:latin typeface="+mn-lt"/>
              </a:rPr>
              <a:t>Trứng nở thành nòng nọc sống hoàn toàn </a:t>
            </a:r>
            <a:br>
              <a:rPr lang="en-US" sz="2400" dirty="0">
                <a:latin typeface="+mn-lt"/>
              </a:rPr>
            </a:br>
            <a:r>
              <a:rPr lang="vi-VN" sz="2400" dirty="0">
                <a:latin typeface="+mn-lt"/>
              </a:rPr>
              <a:t>dưới nước. Nòng nọc biến đổi rồi trở thành ếch. Ếch sống trên cạn ở nơi ẩm ướt. </a:t>
            </a:r>
            <a:endParaRPr lang="en-US" sz="2400" dirty="0">
              <a:latin typeface="+mn-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7915" y="4262694"/>
            <a:ext cx="1886880" cy="1874467"/>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57320">
            <a:off x="10093254" y="4887352"/>
            <a:ext cx="2274143" cy="22741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dissolv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799"/>
                                        </p:tgtEl>
                                        <p:attrNameLst>
                                          <p:attrName>style.visibility</p:attrName>
                                        </p:attrNameLst>
                                      </p:cBhvr>
                                      <p:to>
                                        <p:strVal val="visible"/>
                                      </p:to>
                                    </p:set>
                                    <p:animEffect transition="in" filter="fade">
                                      <p:cBhvr>
                                        <p:cTn id="24" dur="500"/>
                                        <p:tgtEl>
                                          <p:spTgt spid="1799"/>
                                        </p:tgtEl>
                                      </p:cBhvr>
                                    </p:animEffect>
                                  </p:childTnLst>
                                </p:cTn>
                              </p:par>
                              <p:par>
                                <p:cTn id="25" presetID="10" presetClass="entr" presetSubtype="0" fill="hold" nodeType="withEffect">
                                  <p:stCondLst>
                                    <p:cond delay="0"/>
                                  </p:stCondLst>
                                  <p:childTnLst>
                                    <p:set>
                                      <p:cBhvr>
                                        <p:cTn id="26" dur="1" fill="hold">
                                          <p:stCondLst>
                                            <p:cond delay="0"/>
                                          </p:stCondLst>
                                        </p:cTn>
                                        <p:tgtEl>
                                          <p:spTgt spid="1830"/>
                                        </p:tgtEl>
                                        <p:attrNameLst>
                                          <p:attrName>style.visibility</p:attrName>
                                        </p:attrNameLst>
                                      </p:cBhvr>
                                      <p:to>
                                        <p:strVal val="visible"/>
                                      </p:to>
                                    </p:set>
                                    <p:animEffect transition="in" filter="fade">
                                      <p:cBhvr>
                                        <p:cTn id="27" dur="500"/>
                                        <p:tgtEl>
                                          <p:spTgt spid="1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41"/>
        <p:cNvGrpSpPr/>
        <p:nvPr/>
      </p:nvGrpSpPr>
      <p:grpSpPr>
        <a:xfrm>
          <a:off x="0" y="0"/>
          <a:ext cx="0" cy="0"/>
          <a:chOff x="0" y="0"/>
          <a:chExt cx="0" cy="0"/>
        </a:xfrm>
      </p:grpSpPr>
      <p:sp>
        <p:nvSpPr>
          <p:cNvPr id="2" name="Rectangle 1">
            <a:extLst>
              <a:ext uri="{FF2B5EF4-FFF2-40B4-BE49-F238E27FC236}">
                <a16:creationId xmlns:a16="http://schemas.microsoft.com/office/drawing/2014/main" id="{70E9EFAE-448D-EB4B-B5AE-3F162C8DBF0F}"/>
              </a:ext>
            </a:extLst>
          </p:cNvPr>
          <p:cNvSpPr/>
          <p:nvPr/>
        </p:nvSpPr>
        <p:spPr>
          <a:xfrm>
            <a:off x="6122489" y="1299124"/>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2" name="Google Shape;2542;p57"/>
          <p:cNvSpPr txBox="1">
            <a:spLocks noGrp="1"/>
          </p:cNvSpPr>
          <p:nvPr>
            <p:ph type="title" idx="4294967295"/>
          </p:nvPr>
        </p:nvSpPr>
        <p:spPr>
          <a:xfrm>
            <a:off x="958892" y="1758427"/>
            <a:ext cx="10271125" cy="763588"/>
          </a:xfrm>
          <a:prstGeom prst="rect">
            <a:avLst/>
          </a:prstGeom>
        </p:spPr>
        <p:txBody>
          <a:bodyPr spcFirstLastPara="1" wrap="square" lIns="121900" tIns="121900" rIns="121900" bIns="121900" anchor="t" anchorCtr="0">
            <a:noAutofit/>
          </a:bodyPr>
          <a:lstStyle/>
          <a:p>
            <a:pPr algn="ctr"/>
            <a:r>
              <a:rPr lang="nl-NL" sz="2400" b="1" dirty="0">
                <a:latin typeface="+mn-lt"/>
              </a:rPr>
              <a:t>Hoạt động 8: Vẽ một con vật và nơi sống của nó</a:t>
            </a:r>
            <a:endParaRPr sz="2400" dirty="0">
              <a:latin typeface="+mn-lt"/>
            </a:endParaRPr>
          </a:p>
        </p:txBody>
      </p:sp>
      <p:grpSp>
        <p:nvGrpSpPr>
          <p:cNvPr id="2543" name="Google Shape;2543;p57"/>
          <p:cNvGrpSpPr/>
          <p:nvPr/>
        </p:nvGrpSpPr>
        <p:grpSpPr>
          <a:xfrm>
            <a:off x="8873342" y="2466823"/>
            <a:ext cx="3048759" cy="1639671"/>
            <a:chOff x="4367433" y="1164893"/>
            <a:chExt cx="2224073" cy="1196026"/>
          </a:xfrm>
        </p:grpSpPr>
        <p:sp>
          <p:nvSpPr>
            <p:cNvPr id="2544" name="Google Shape;2544;p57"/>
            <p:cNvSpPr/>
            <p:nvPr/>
          </p:nvSpPr>
          <p:spPr>
            <a:xfrm>
              <a:off x="4367433" y="1164893"/>
              <a:ext cx="2224073" cy="1196026"/>
            </a:xfrm>
            <a:custGeom>
              <a:avLst/>
              <a:gdLst/>
              <a:ahLst/>
              <a:cxnLst/>
              <a:rect l="l" t="t" r="r" b="b"/>
              <a:pathLst>
                <a:path w="38913" h="20926" extrusionOk="0">
                  <a:moveTo>
                    <a:pt x="12980" y="1"/>
                  </a:moveTo>
                  <a:cubicBezTo>
                    <a:pt x="8932" y="1"/>
                    <a:pt x="4943" y="788"/>
                    <a:pt x="3318" y="3215"/>
                  </a:cubicBezTo>
                  <a:cubicBezTo>
                    <a:pt x="1" y="8151"/>
                    <a:pt x="857" y="15214"/>
                    <a:pt x="1379" y="15735"/>
                  </a:cubicBezTo>
                  <a:cubicBezTo>
                    <a:pt x="1445" y="15789"/>
                    <a:pt x="1633" y="15856"/>
                    <a:pt x="1927" y="15922"/>
                  </a:cubicBezTo>
                  <a:lnTo>
                    <a:pt x="1914" y="15990"/>
                  </a:lnTo>
                  <a:cubicBezTo>
                    <a:pt x="1606" y="17126"/>
                    <a:pt x="2301" y="19521"/>
                    <a:pt x="4388" y="19908"/>
                  </a:cubicBezTo>
                  <a:cubicBezTo>
                    <a:pt x="6462" y="20297"/>
                    <a:pt x="11251" y="20925"/>
                    <a:pt x="16414" y="20925"/>
                  </a:cubicBezTo>
                  <a:cubicBezTo>
                    <a:pt x="21577" y="20925"/>
                    <a:pt x="32692" y="17167"/>
                    <a:pt x="33536" y="10706"/>
                  </a:cubicBezTo>
                  <a:cubicBezTo>
                    <a:pt x="33536" y="10706"/>
                    <a:pt x="36036" y="10318"/>
                    <a:pt x="37094" y="8553"/>
                  </a:cubicBezTo>
                  <a:cubicBezTo>
                    <a:pt x="38164" y="6773"/>
                    <a:pt x="38913" y="3777"/>
                    <a:pt x="38471" y="3777"/>
                  </a:cubicBezTo>
                  <a:cubicBezTo>
                    <a:pt x="38030" y="3777"/>
                    <a:pt x="34017" y="5101"/>
                    <a:pt x="33147" y="7589"/>
                  </a:cubicBezTo>
                  <a:cubicBezTo>
                    <a:pt x="33147" y="7589"/>
                    <a:pt x="33027" y="5944"/>
                    <a:pt x="32358" y="4593"/>
                  </a:cubicBezTo>
                  <a:cubicBezTo>
                    <a:pt x="31610" y="3072"/>
                    <a:pt x="30753" y="2042"/>
                    <a:pt x="30416" y="2042"/>
                  </a:cubicBezTo>
                  <a:cubicBezTo>
                    <a:pt x="30397" y="2042"/>
                    <a:pt x="30380" y="2045"/>
                    <a:pt x="30365" y="2052"/>
                  </a:cubicBezTo>
                  <a:cubicBezTo>
                    <a:pt x="29977" y="2225"/>
                    <a:pt x="28988" y="4874"/>
                    <a:pt x="29348" y="6894"/>
                  </a:cubicBezTo>
                  <a:cubicBezTo>
                    <a:pt x="29723" y="8913"/>
                    <a:pt x="31488" y="10291"/>
                    <a:pt x="31488" y="10291"/>
                  </a:cubicBezTo>
                  <a:cubicBezTo>
                    <a:pt x="31488" y="10291"/>
                    <a:pt x="29875" y="12905"/>
                    <a:pt x="28254" y="12905"/>
                  </a:cubicBezTo>
                  <a:cubicBezTo>
                    <a:pt x="28038" y="12905"/>
                    <a:pt x="27822" y="12858"/>
                    <a:pt x="27609" y="12753"/>
                  </a:cubicBezTo>
                  <a:cubicBezTo>
                    <a:pt x="25817" y="11856"/>
                    <a:pt x="26660" y="3042"/>
                    <a:pt x="23182" y="1583"/>
                  </a:cubicBezTo>
                  <a:cubicBezTo>
                    <a:pt x="21415" y="842"/>
                    <a:pt x="17165" y="1"/>
                    <a:pt x="12980" y="1"/>
                  </a:cubicBezTo>
                  <a:close/>
                </a:path>
              </a:pathLst>
            </a:custGeom>
            <a:solidFill>
              <a:schemeClr val="dk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5" name="Google Shape;2545;p57"/>
            <p:cNvSpPr/>
            <p:nvPr/>
          </p:nvSpPr>
          <p:spPr>
            <a:xfrm>
              <a:off x="5021114" y="1841780"/>
              <a:ext cx="217189" cy="217132"/>
            </a:xfrm>
            <a:custGeom>
              <a:avLst/>
              <a:gdLst/>
              <a:ahLst/>
              <a:cxnLst/>
              <a:rect l="l" t="t" r="r" b="b"/>
              <a:pathLst>
                <a:path w="3800" h="3799" extrusionOk="0">
                  <a:moveTo>
                    <a:pt x="1900" y="0"/>
                  </a:moveTo>
                  <a:cubicBezTo>
                    <a:pt x="843" y="0"/>
                    <a:pt x="1" y="842"/>
                    <a:pt x="1" y="1900"/>
                  </a:cubicBezTo>
                  <a:cubicBezTo>
                    <a:pt x="1" y="2943"/>
                    <a:pt x="843" y="3799"/>
                    <a:pt x="1900" y="3799"/>
                  </a:cubicBezTo>
                  <a:cubicBezTo>
                    <a:pt x="2944" y="3799"/>
                    <a:pt x="3800" y="2943"/>
                    <a:pt x="3800" y="1900"/>
                  </a:cubicBezTo>
                  <a:cubicBezTo>
                    <a:pt x="3800" y="842"/>
                    <a:pt x="2944" y="0"/>
                    <a:pt x="1900" y="0"/>
                  </a:cubicBezTo>
                  <a:close/>
                </a:path>
              </a:pathLst>
            </a:custGeom>
            <a:solidFill>
              <a:schemeClr val="accent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6" name="Google Shape;2546;p57"/>
            <p:cNvSpPr/>
            <p:nvPr/>
          </p:nvSpPr>
          <p:spPr>
            <a:xfrm>
              <a:off x="4443163" y="1943345"/>
              <a:ext cx="694262" cy="154547"/>
            </a:xfrm>
            <a:custGeom>
              <a:avLst/>
              <a:gdLst/>
              <a:ahLst/>
              <a:cxnLst/>
              <a:rect l="l" t="t" r="r" b="b"/>
              <a:pathLst>
                <a:path w="12147" h="2704" extrusionOk="0">
                  <a:moveTo>
                    <a:pt x="12000" y="0"/>
                  </a:moveTo>
                  <a:cubicBezTo>
                    <a:pt x="11969" y="0"/>
                    <a:pt x="11940" y="13"/>
                    <a:pt x="11918" y="42"/>
                  </a:cubicBezTo>
                  <a:lnTo>
                    <a:pt x="11905" y="55"/>
                  </a:lnTo>
                  <a:cubicBezTo>
                    <a:pt x="11905" y="55"/>
                    <a:pt x="11879" y="96"/>
                    <a:pt x="11825" y="162"/>
                  </a:cubicBezTo>
                  <a:cubicBezTo>
                    <a:pt x="11798" y="189"/>
                    <a:pt x="11758" y="242"/>
                    <a:pt x="11731" y="283"/>
                  </a:cubicBezTo>
                  <a:lnTo>
                    <a:pt x="11570" y="444"/>
                  </a:lnTo>
                  <a:cubicBezTo>
                    <a:pt x="11544" y="483"/>
                    <a:pt x="11517" y="510"/>
                    <a:pt x="11477" y="537"/>
                  </a:cubicBezTo>
                  <a:cubicBezTo>
                    <a:pt x="11451" y="577"/>
                    <a:pt x="11410" y="604"/>
                    <a:pt x="11370" y="631"/>
                  </a:cubicBezTo>
                  <a:cubicBezTo>
                    <a:pt x="11330" y="670"/>
                    <a:pt x="11290" y="697"/>
                    <a:pt x="11249" y="738"/>
                  </a:cubicBezTo>
                  <a:cubicBezTo>
                    <a:pt x="11210" y="765"/>
                    <a:pt x="11156" y="804"/>
                    <a:pt x="11116" y="831"/>
                  </a:cubicBezTo>
                  <a:cubicBezTo>
                    <a:pt x="11062" y="872"/>
                    <a:pt x="11023" y="911"/>
                    <a:pt x="10969" y="938"/>
                  </a:cubicBezTo>
                  <a:cubicBezTo>
                    <a:pt x="10915" y="979"/>
                    <a:pt x="10862" y="1005"/>
                    <a:pt x="10808" y="1045"/>
                  </a:cubicBezTo>
                  <a:lnTo>
                    <a:pt x="10447" y="1246"/>
                  </a:lnTo>
                  <a:cubicBezTo>
                    <a:pt x="10313" y="1312"/>
                    <a:pt x="10179" y="1366"/>
                    <a:pt x="10033" y="1433"/>
                  </a:cubicBezTo>
                  <a:cubicBezTo>
                    <a:pt x="9885" y="1500"/>
                    <a:pt x="9738" y="1553"/>
                    <a:pt x="9578" y="1607"/>
                  </a:cubicBezTo>
                  <a:cubicBezTo>
                    <a:pt x="9270" y="1728"/>
                    <a:pt x="8922" y="1821"/>
                    <a:pt x="8574" y="1915"/>
                  </a:cubicBezTo>
                  <a:cubicBezTo>
                    <a:pt x="8213" y="2008"/>
                    <a:pt x="7852" y="2088"/>
                    <a:pt x="7464" y="2142"/>
                  </a:cubicBezTo>
                  <a:cubicBezTo>
                    <a:pt x="7090" y="2209"/>
                    <a:pt x="6701" y="2263"/>
                    <a:pt x="6314" y="2302"/>
                  </a:cubicBezTo>
                  <a:cubicBezTo>
                    <a:pt x="5913" y="2343"/>
                    <a:pt x="5524" y="2370"/>
                    <a:pt x="5137" y="2396"/>
                  </a:cubicBezTo>
                  <a:cubicBezTo>
                    <a:pt x="4748" y="2423"/>
                    <a:pt x="4374" y="2436"/>
                    <a:pt x="3999" y="2436"/>
                  </a:cubicBezTo>
                  <a:cubicBezTo>
                    <a:pt x="3264" y="2436"/>
                    <a:pt x="2582" y="2423"/>
                    <a:pt x="1993" y="2383"/>
                  </a:cubicBezTo>
                  <a:cubicBezTo>
                    <a:pt x="1699" y="2370"/>
                    <a:pt x="1431" y="2343"/>
                    <a:pt x="1190" y="2316"/>
                  </a:cubicBezTo>
                  <a:cubicBezTo>
                    <a:pt x="950" y="2289"/>
                    <a:pt x="749" y="2263"/>
                    <a:pt x="575" y="2222"/>
                  </a:cubicBezTo>
                  <a:cubicBezTo>
                    <a:pt x="415" y="2195"/>
                    <a:pt x="281" y="2156"/>
                    <a:pt x="201" y="2129"/>
                  </a:cubicBezTo>
                  <a:cubicBezTo>
                    <a:pt x="174" y="2115"/>
                    <a:pt x="161" y="2115"/>
                    <a:pt x="147" y="2102"/>
                  </a:cubicBezTo>
                  <a:cubicBezTo>
                    <a:pt x="134" y="2102"/>
                    <a:pt x="120" y="2102"/>
                    <a:pt x="120" y="2088"/>
                  </a:cubicBezTo>
                  <a:lnTo>
                    <a:pt x="94" y="2075"/>
                  </a:lnTo>
                  <a:lnTo>
                    <a:pt x="81" y="2062"/>
                  </a:lnTo>
                  <a:cubicBezTo>
                    <a:pt x="77" y="2058"/>
                    <a:pt x="72" y="2056"/>
                    <a:pt x="66" y="2056"/>
                  </a:cubicBezTo>
                  <a:cubicBezTo>
                    <a:pt x="51" y="2056"/>
                    <a:pt x="32" y="2066"/>
                    <a:pt x="13" y="2075"/>
                  </a:cubicBezTo>
                  <a:cubicBezTo>
                    <a:pt x="0" y="2102"/>
                    <a:pt x="0" y="2129"/>
                    <a:pt x="27" y="2142"/>
                  </a:cubicBezTo>
                  <a:cubicBezTo>
                    <a:pt x="27" y="2142"/>
                    <a:pt x="27" y="2156"/>
                    <a:pt x="54" y="2169"/>
                  </a:cubicBezTo>
                  <a:cubicBezTo>
                    <a:pt x="67" y="2182"/>
                    <a:pt x="81" y="2195"/>
                    <a:pt x="94" y="2195"/>
                  </a:cubicBezTo>
                  <a:cubicBezTo>
                    <a:pt x="120" y="2209"/>
                    <a:pt x="134" y="2222"/>
                    <a:pt x="161" y="2236"/>
                  </a:cubicBezTo>
                  <a:cubicBezTo>
                    <a:pt x="241" y="2276"/>
                    <a:pt x="375" y="2316"/>
                    <a:pt x="548" y="2356"/>
                  </a:cubicBezTo>
                  <a:cubicBezTo>
                    <a:pt x="723" y="2396"/>
                    <a:pt x="923" y="2436"/>
                    <a:pt x="1164" y="2477"/>
                  </a:cubicBezTo>
                  <a:cubicBezTo>
                    <a:pt x="1404" y="2516"/>
                    <a:pt x="1672" y="2557"/>
                    <a:pt x="1966" y="2584"/>
                  </a:cubicBezTo>
                  <a:cubicBezTo>
                    <a:pt x="2274" y="2623"/>
                    <a:pt x="2595" y="2650"/>
                    <a:pt x="2929" y="2664"/>
                  </a:cubicBezTo>
                  <a:cubicBezTo>
                    <a:pt x="3277" y="2691"/>
                    <a:pt x="3639" y="2704"/>
                    <a:pt x="3999" y="2704"/>
                  </a:cubicBezTo>
                  <a:cubicBezTo>
                    <a:pt x="4374" y="2704"/>
                    <a:pt x="4762" y="2704"/>
                    <a:pt x="5150" y="2677"/>
                  </a:cubicBezTo>
                  <a:cubicBezTo>
                    <a:pt x="5538" y="2664"/>
                    <a:pt x="5940" y="2637"/>
                    <a:pt x="6341" y="2610"/>
                  </a:cubicBezTo>
                  <a:cubicBezTo>
                    <a:pt x="6728" y="2570"/>
                    <a:pt x="7129" y="2516"/>
                    <a:pt x="7518" y="2450"/>
                  </a:cubicBezTo>
                  <a:cubicBezTo>
                    <a:pt x="7905" y="2383"/>
                    <a:pt x="8280" y="2302"/>
                    <a:pt x="8654" y="2222"/>
                  </a:cubicBezTo>
                  <a:cubicBezTo>
                    <a:pt x="8829" y="2169"/>
                    <a:pt x="9002" y="2129"/>
                    <a:pt x="9177" y="2062"/>
                  </a:cubicBezTo>
                  <a:cubicBezTo>
                    <a:pt x="9350" y="2022"/>
                    <a:pt x="9524" y="1955"/>
                    <a:pt x="9685" y="1901"/>
                  </a:cubicBezTo>
                  <a:cubicBezTo>
                    <a:pt x="9845" y="1835"/>
                    <a:pt x="10006" y="1767"/>
                    <a:pt x="10153" y="1714"/>
                  </a:cubicBezTo>
                  <a:cubicBezTo>
                    <a:pt x="10300" y="1633"/>
                    <a:pt x="10447" y="1580"/>
                    <a:pt x="10581" y="1500"/>
                  </a:cubicBezTo>
                  <a:cubicBezTo>
                    <a:pt x="10714" y="1433"/>
                    <a:pt x="10835" y="1366"/>
                    <a:pt x="10955" y="1286"/>
                  </a:cubicBezTo>
                  <a:lnTo>
                    <a:pt x="11116" y="1166"/>
                  </a:lnTo>
                  <a:cubicBezTo>
                    <a:pt x="11169" y="1139"/>
                    <a:pt x="11223" y="1098"/>
                    <a:pt x="11276" y="1059"/>
                  </a:cubicBezTo>
                  <a:cubicBezTo>
                    <a:pt x="11330" y="1018"/>
                    <a:pt x="11370" y="979"/>
                    <a:pt x="11424" y="952"/>
                  </a:cubicBezTo>
                  <a:lnTo>
                    <a:pt x="11544" y="831"/>
                  </a:lnTo>
                  <a:cubicBezTo>
                    <a:pt x="11584" y="791"/>
                    <a:pt x="11624" y="765"/>
                    <a:pt x="11651" y="724"/>
                  </a:cubicBezTo>
                  <a:cubicBezTo>
                    <a:pt x="11691" y="697"/>
                    <a:pt x="11718" y="658"/>
                    <a:pt x="11758" y="631"/>
                  </a:cubicBezTo>
                  <a:cubicBezTo>
                    <a:pt x="11811" y="563"/>
                    <a:pt x="11865" y="497"/>
                    <a:pt x="11918" y="444"/>
                  </a:cubicBezTo>
                  <a:cubicBezTo>
                    <a:pt x="11959" y="390"/>
                    <a:pt x="11986" y="337"/>
                    <a:pt x="12012" y="296"/>
                  </a:cubicBezTo>
                  <a:cubicBezTo>
                    <a:pt x="12079" y="230"/>
                    <a:pt x="12105" y="176"/>
                    <a:pt x="12105" y="176"/>
                  </a:cubicBezTo>
                  <a:cubicBezTo>
                    <a:pt x="12146" y="135"/>
                    <a:pt x="12132" y="55"/>
                    <a:pt x="12079" y="28"/>
                  </a:cubicBezTo>
                  <a:cubicBezTo>
                    <a:pt x="12054" y="10"/>
                    <a:pt x="12026" y="0"/>
                    <a:pt x="12000" y="0"/>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7" name="Google Shape;2547;p57"/>
            <p:cNvSpPr/>
            <p:nvPr/>
          </p:nvSpPr>
          <p:spPr>
            <a:xfrm>
              <a:off x="4936239" y="1850125"/>
              <a:ext cx="68872" cy="68872"/>
            </a:xfrm>
            <a:custGeom>
              <a:avLst/>
              <a:gdLst/>
              <a:ahLst/>
              <a:cxnLst/>
              <a:rect l="l" t="t" r="r" b="b"/>
              <a:pathLst>
                <a:path w="1205" h="1205" extrusionOk="0">
                  <a:moveTo>
                    <a:pt x="603" y="1"/>
                  </a:moveTo>
                  <a:cubicBezTo>
                    <a:pt x="268" y="1"/>
                    <a:pt x="1" y="268"/>
                    <a:pt x="1" y="603"/>
                  </a:cubicBezTo>
                  <a:cubicBezTo>
                    <a:pt x="1" y="937"/>
                    <a:pt x="268" y="1205"/>
                    <a:pt x="603" y="1205"/>
                  </a:cubicBezTo>
                  <a:cubicBezTo>
                    <a:pt x="937" y="1205"/>
                    <a:pt x="1204" y="937"/>
                    <a:pt x="1204" y="603"/>
                  </a:cubicBezTo>
                  <a:cubicBezTo>
                    <a:pt x="1204" y="268"/>
                    <a:pt x="937" y="1"/>
                    <a:pt x="603" y="1"/>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8" name="Google Shape;2548;p57"/>
            <p:cNvSpPr/>
            <p:nvPr/>
          </p:nvSpPr>
          <p:spPr>
            <a:xfrm>
              <a:off x="5129709" y="1185812"/>
              <a:ext cx="89448" cy="38980"/>
            </a:xfrm>
            <a:custGeom>
              <a:avLst/>
              <a:gdLst/>
              <a:ahLst/>
              <a:cxnLst/>
              <a:rect l="l" t="t" r="r" b="b"/>
              <a:pathLst>
                <a:path w="1565" h="682" extrusionOk="0">
                  <a:moveTo>
                    <a:pt x="776" y="0"/>
                  </a:moveTo>
                  <a:cubicBezTo>
                    <a:pt x="348" y="0"/>
                    <a:pt x="0" y="161"/>
                    <a:pt x="0" y="348"/>
                  </a:cubicBezTo>
                  <a:cubicBezTo>
                    <a:pt x="0" y="535"/>
                    <a:pt x="348" y="682"/>
                    <a:pt x="776" y="682"/>
                  </a:cubicBezTo>
                  <a:cubicBezTo>
                    <a:pt x="1217" y="682"/>
                    <a:pt x="1565" y="535"/>
                    <a:pt x="1565" y="348"/>
                  </a:cubicBezTo>
                  <a:cubicBezTo>
                    <a:pt x="1565" y="161"/>
                    <a:pt x="1217" y="0"/>
                    <a:pt x="776" y="0"/>
                  </a:cubicBezTo>
                  <a:close/>
                </a:path>
              </a:pathLst>
            </a:custGeom>
            <a:solidFill>
              <a:srgbClr val="00495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9" name="Google Shape;2549;p57"/>
            <p:cNvSpPr/>
            <p:nvPr/>
          </p:nvSpPr>
          <p:spPr>
            <a:xfrm>
              <a:off x="5102160" y="1910538"/>
              <a:ext cx="77274" cy="51268"/>
            </a:xfrm>
            <a:custGeom>
              <a:avLst/>
              <a:gdLst/>
              <a:ahLst/>
              <a:cxnLst/>
              <a:rect l="l" t="t" r="r" b="b"/>
              <a:pathLst>
                <a:path w="1352" h="897" extrusionOk="0">
                  <a:moveTo>
                    <a:pt x="81" y="1"/>
                  </a:moveTo>
                  <a:cubicBezTo>
                    <a:pt x="28" y="14"/>
                    <a:pt x="1" y="54"/>
                    <a:pt x="1" y="94"/>
                  </a:cubicBezTo>
                  <a:lnTo>
                    <a:pt x="1" y="174"/>
                  </a:lnTo>
                  <a:cubicBezTo>
                    <a:pt x="14" y="215"/>
                    <a:pt x="14" y="281"/>
                    <a:pt x="40" y="362"/>
                  </a:cubicBezTo>
                  <a:cubicBezTo>
                    <a:pt x="54" y="388"/>
                    <a:pt x="54" y="402"/>
                    <a:pt x="67" y="429"/>
                  </a:cubicBezTo>
                  <a:cubicBezTo>
                    <a:pt x="67" y="442"/>
                    <a:pt x="81" y="469"/>
                    <a:pt x="94" y="495"/>
                  </a:cubicBezTo>
                  <a:lnTo>
                    <a:pt x="174" y="616"/>
                  </a:lnTo>
                  <a:cubicBezTo>
                    <a:pt x="215" y="670"/>
                    <a:pt x="254" y="709"/>
                    <a:pt x="308" y="736"/>
                  </a:cubicBezTo>
                  <a:cubicBezTo>
                    <a:pt x="349" y="777"/>
                    <a:pt x="402" y="804"/>
                    <a:pt x="456" y="830"/>
                  </a:cubicBezTo>
                  <a:cubicBezTo>
                    <a:pt x="509" y="857"/>
                    <a:pt x="563" y="870"/>
                    <a:pt x="629" y="884"/>
                  </a:cubicBezTo>
                  <a:cubicBezTo>
                    <a:pt x="682" y="884"/>
                    <a:pt x="736" y="897"/>
                    <a:pt x="789" y="897"/>
                  </a:cubicBezTo>
                  <a:cubicBezTo>
                    <a:pt x="843" y="897"/>
                    <a:pt x="896" y="884"/>
                    <a:pt x="937" y="884"/>
                  </a:cubicBezTo>
                  <a:cubicBezTo>
                    <a:pt x="977" y="870"/>
                    <a:pt x="1030" y="857"/>
                    <a:pt x="1057" y="843"/>
                  </a:cubicBezTo>
                  <a:cubicBezTo>
                    <a:pt x="1098" y="843"/>
                    <a:pt x="1137" y="830"/>
                    <a:pt x="1164" y="816"/>
                  </a:cubicBezTo>
                  <a:lnTo>
                    <a:pt x="1244" y="777"/>
                  </a:lnTo>
                  <a:cubicBezTo>
                    <a:pt x="1285" y="763"/>
                    <a:pt x="1298" y="750"/>
                    <a:pt x="1298" y="750"/>
                  </a:cubicBezTo>
                  <a:cubicBezTo>
                    <a:pt x="1325" y="736"/>
                    <a:pt x="1351" y="709"/>
                    <a:pt x="1338" y="670"/>
                  </a:cubicBezTo>
                  <a:cubicBezTo>
                    <a:pt x="1338" y="629"/>
                    <a:pt x="1312" y="589"/>
                    <a:pt x="1258" y="589"/>
                  </a:cubicBezTo>
                  <a:lnTo>
                    <a:pt x="1244" y="589"/>
                  </a:lnTo>
                  <a:cubicBezTo>
                    <a:pt x="1244" y="589"/>
                    <a:pt x="1231" y="589"/>
                    <a:pt x="1191" y="602"/>
                  </a:cubicBezTo>
                  <a:lnTo>
                    <a:pt x="1110" y="602"/>
                  </a:lnTo>
                  <a:cubicBezTo>
                    <a:pt x="1084" y="602"/>
                    <a:pt x="1057" y="616"/>
                    <a:pt x="1017" y="616"/>
                  </a:cubicBezTo>
                  <a:lnTo>
                    <a:pt x="910" y="616"/>
                  </a:lnTo>
                  <a:cubicBezTo>
                    <a:pt x="870" y="616"/>
                    <a:pt x="843" y="602"/>
                    <a:pt x="803" y="602"/>
                  </a:cubicBezTo>
                  <a:cubicBezTo>
                    <a:pt x="763" y="602"/>
                    <a:pt x="723" y="589"/>
                    <a:pt x="682" y="589"/>
                  </a:cubicBezTo>
                  <a:cubicBezTo>
                    <a:pt x="643" y="576"/>
                    <a:pt x="616" y="563"/>
                    <a:pt x="575" y="549"/>
                  </a:cubicBezTo>
                  <a:cubicBezTo>
                    <a:pt x="549" y="536"/>
                    <a:pt x="509" y="522"/>
                    <a:pt x="482" y="495"/>
                  </a:cubicBezTo>
                  <a:cubicBezTo>
                    <a:pt x="456" y="482"/>
                    <a:pt x="429" y="456"/>
                    <a:pt x="402" y="429"/>
                  </a:cubicBezTo>
                  <a:lnTo>
                    <a:pt x="361" y="388"/>
                  </a:lnTo>
                  <a:lnTo>
                    <a:pt x="322" y="349"/>
                  </a:lnTo>
                  <a:cubicBezTo>
                    <a:pt x="308" y="322"/>
                    <a:pt x="281" y="295"/>
                    <a:pt x="268" y="268"/>
                  </a:cubicBezTo>
                  <a:lnTo>
                    <a:pt x="228" y="188"/>
                  </a:lnTo>
                  <a:cubicBezTo>
                    <a:pt x="215" y="161"/>
                    <a:pt x="201" y="148"/>
                    <a:pt x="188" y="121"/>
                  </a:cubicBezTo>
                  <a:cubicBezTo>
                    <a:pt x="174" y="94"/>
                    <a:pt x="161" y="81"/>
                    <a:pt x="161" y="67"/>
                  </a:cubicBezTo>
                  <a:cubicBezTo>
                    <a:pt x="161" y="28"/>
                    <a:pt x="121" y="1"/>
                    <a:pt x="81" y="1"/>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0" name="Google Shape;2550;p57"/>
            <p:cNvSpPr/>
            <p:nvPr/>
          </p:nvSpPr>
          <p:spPr>
            <a:xfrm>
              <a:off x="5394965" y="1978266"/>
              <a:ext cx="392255" cy="229935"/>
            </a:xfrm>
            <a:custGeom>
              <a:avLst/>
              <a:gdLst/>
              <a:ahLst/>
              <a:cxnLst/>
              <a:rect l="l" t="t" r="r" b="b"/>
              <a:pathLst>
                <a:path w="6863" h="4023" extrusionOk="0">
                  <a:moveTo>
                    <a:pt x="2905" y="0"/>
                  </a:moveTo>
                  <a:cubicBezTo>
                    <a:pt x="2817" y="0"/>
                    <a:pt x="2734" y="6"/>
                    <a:pt x="2663" y="6"/>
                  </a:cubicBezTo>
                  <a:cubicBezTo>
                    <a:pt x="2542" y="6"/>
                    <a:pt x="2435" y="20"/>
                    <a:pt x="2342" y="20"/>
                  </a:cubicBezTo>
                  <a:cubicBezTo>
                    <a:pt x="2155" y="33"/>
                    <a:pt x="2007" y="59"/>
                    <a:pt x="1900" y="73"/>
                  </a:cubicBezTo>
                  <a:cubicBezTo>
                    <a:pt x="1807" y="86"/>
                    <a:pt x="1753" y="86"/>
                    <a:pt x="1753" y="86"/>
                  </a:cubicBezTo>
                  <a:cubicBezTo>
                    <a:pt x="1713" y="100"/>
                    <a:pt x="1673" y="127"/>
                    <a:pt x="1673" y="180"/>
                  </a:cubicBezTo>
                  <a:cubicBezTo>
                    <a:pt x="1686" y="220"/>
                    <a:pt x="1726" y="247"/>
                    <a:pt x="1766" y="247"/>
                  </a:cubicBezTo>
                  <a:cubicBezTo>
                    <a:pt x="1766" y="247"/>
                    <a:pt x="1980" y="234"/>
                    <a:pt x="2355" y="207"/>
                  </a:cubicBezTo>
                  <a:lnTo>
                    <a:pt x="2663" y="207"/>
                  </a:lnTo>
                  <a:cubicBezTo>
                    <a:pt x="2770" y="207"/>
                    <a:pt x="2890" y="207"/>
                    <a:pt x="3023" y="220"/>
                  </a:cubicBezTo>
                  <a:cubicBezTo>
                    <a:pt x="3144" y="234"/>
                    <a:pt x="3291" y="234"/>
                    <a:pt x="3425" y="261"/>
                  </a:cubicBezTo>
                  <a:cubicBezTo>
                    <a:pt x="3572" y="287"/>
                    <a:pt x="3719" y="314"/>
                    <a:pt x="3880" y="341"/>
                  </a:cubicBezTo>
                  <a:cubicBezTo>
                    <a:pt x="3947" y="368"/>
                    <a:pt x="4027" y="380"/>
                    <a:pt x="4107" y="407"/>
                  </a:cubicBezTo>
                  <a:cubicBezTo>
                    <a:pt x="4147" y="421"/>
                    <a:pt x="4188" y="434"/>
                    <a:pt x="4227" y="434"/>
                  </a:cubicBezTo>
                  <a:lnTo>
                    <a:pt x="4348" y="475"/>
                  </a:lnTo>
                  <a:cubicBezTo>
                    <a:pt x="4428" y="514"/>
                    <a:pt x="4509" y="541"/>
                    <a:pt x="4589" y="568"/>
                  </a:cubicBezTo>
                  <a:cubicBezTo>
                    <a:pt x="4669" y="608"/>
                    <a:pt x="4750" y="635"/>
                    <a:pt x="4830" y="675"/>
                  </a:cubicBezTo>
                  <a:cubicBezTo>
                    <a:pt x="5164" y="822"/>
                    <a:pt x="5485" y="1022"/>
                    <a:pt x="5793" y="1263"/>
                  </a:cubicBezTo>
                  <a:cubicBezTo>
                    <a:pt x="5939" y="1384"/>
                    <a:pt x="6087" y="1518"/>
                    <a:pt x="6234" y="1665"/>
                  </a:cubicBezTo>
                  <a:cubicBezTo>
                    <a:pt x="6301" y="1732"/>
                    <a:pt x="6368" y="1812"/>
                    <a:pt x="6448" y="1892"/>
                  </a:cubicBezTo>
                  <a:lnTo>
                    <a:pt x="6501" y="1946"/>
                  </a:lnTo>
                  <a:lnTo>
                    <a:pt x="6528" y="1973"/>
                  </a:lnTo>
                  <a:lnTo>
                    <a:pt x="6542" y="1999"/>
                  </a:lnTo>
                  <a:cubicBezTo>
                    <a:pt x="6542" y="1999"/>
                    <a:pt x="6555" y="2039"/>
                    <a:pt x="6555" y="2066"/>
                  </a:cubicBezTo>
                  <a:cubicBezTo>
                    <a:pt x="6569" y="2146"/>
                    <a:pt x="6555" y="2226"/>
                    <a:pt x="6515" y="2321"/>
                  </a:cubicBezTo>
                  <a:cubicBezTo>
                    <a:pt x="6488" y="2401"/>
                    <a:pt x="6448" y="2494"/>
                    <a:pt x="6394" y="2574"/>
                  </a:cubicBezTo>
                  <a:cubicBezTo>
                    <a:pt x="6287" y="2735"/>
                    <a:pt x="6141" y="2882"/>
                    <a:pt x="5980" y="3002"/>
                  </a:cubicBezTo>
                  <a:cubicBezTo>
                    <a:pt x="5672" y="3257"/>
                    <a:pt x="5285" y="3430"/>
                    <a:pt x="4896" y="3537"/>
                  </a:cubicBezTo>
                  <a:cubicBezTo>
                    <a:pt x="4696" y="3591"/>
                    <a:pt x="4495" y="3644"/>
                    <a:pt x="4295" y="3671"/>
                  </a:cubicBezTo>
                  <a:cubicBezTo>
                    <a:pt x="4201" y="3685"/>
                    <a:pt x="4107" y="3698"/>
                    <a:pt x="4000" y="3712"/>
                  </a:cubicBezTo>
                  <a:cubicBezTo>
                    <a:pt x="3947" y="3712"/>
                    <a:pt x="3893" y="3724"/>
                    <a:pt x="3853" y="3724"/>
                  </a:cubicBezTo>
                  <a:lnTo>
                    <a:pt x="3773" y="3724"/>
                  </a:lnTo>
                  <a:lnTo>
                    <a:pt x="3706" y="3738"/>
                  </a:lnTo>
                  <a:cubicBezTo>
                    <a:pt x="3608" y="3738"/>
                    <a:pt x="3512" y="3741"/>
                    <a:pt x="3419" y="3741"/>
                  </a:cubicBezTo>
                  <a:cubicBezTo>
                    <a:pt x="3322" y="3741"/>
                    <a:pt x="3226" y="3738"/>
                    <a:pt x="3130" y="3724"/>
                  </a:cubicBezTo>
                  <a:cubicBezTo>
                    <a:pt x="3037" y="3712"/>
                    <a:pt x="2943" y="3712"/>
                    <a:pt x="2850" y="3698"/>
                  </a:cubicBezTo>
                  <a:cubicBezTo>
                    <a:pt x="2756" y="3685"/>
                    <a:pt x="2676" y="3658"/>
                    <a:pt x="2583" y="3644"/>
                  </a:cubicBezTo>
                  <a:cubicBezTo>
                    <a:pt x="2235" y="3564"/>
                    <a:pt x="1914" y="3444"/>
                    <a:pt x="1646" y="3296"/>
                  </a:cubicBezTo>
                  <a:cubicBezTo>
                    <a:pt x="1512" y="3230"/>
                    <a:pt x="1392" y="3136"/>
                    <a:pt x="1272" y="3056"/>
                  </a:cubicBezTo>
                  <a:cubicBezTo>
                    <a:pt x="1218" y="3016"/>
                    <a:pt x="1151" y="2975"/>
                    <a:pt x="1097" y="2936"/>
                  </a:cubicBezTo>
                  <a:cubicBezTo>
                    <a:pt x="1070" y="2909"/>
                    <a:pt x="1044" y="2895"/>
                    <a:pt x="1031" y="2868"/>
                  </a:cubicBezTo>
                  <a:cubicBezTo>
                    <a:pt x="1004" y="2842"/>
                    <a:pt x="977" y="2829"/>
                    <a:pt x="951" y="2802"/>
                  </a:cubicBezTo>
                  <a:cubicBezTo>
                    <a:pt x="763" y="2642"/>
                    <a:pt x="616" y="2467"/>
                    <a:pt x="496" y="2333"/>
                  </a:cubicBezTo>
                  <a:cubicBezTo>
                    <a:pt x="375" y="2187"/>
                    <a:pt x="295" y="2066"/>
                    <a:pt x="241" y="1986"/>
                  </a:cubicBezTo>
                  <a:cubicBezTo>
                    <a:pt x="214" y="1946"/>
                    <a:pt x="202" y="1905"/>
                    <a:pt x="188" y="1892"/>
                  </a:cubicBezTo>
                  <a:cubicBezTo>
                    <a:pt x="175" y="1866"/>
                    <a:pt x="175" y="1852"/>
                    <a:pt x="175" y="1852"/>
                  </a:cubicBezTo>
                  <a:lnTo>
                    <a:pt x="161" y="1852"/>
                  </a:lnTo>
                  <a:cubicBezTo>
                    <a:pt x="153" y="1826"/>
                    <a:pt x="127" y="1811"/>
                    <a:pt x="103" y="1811"/>
                  </a:cubicBezTo>
                  <a:cubicBezTo>
                    <a:pt x="90" y="1811"/>
                    <a:pt x="77" y="1816"/>
                    <a:pt x="68" y="1825"/>
                  </a:cubicBezTo>
                  <a:cubicBezTo>
                    <a:pt x="27" y="1839"/>
                    <a:pt x="0" y="1892"/>
                    <a:pt x="27" y="1932"/>
                  </a:cubicBezTo>
                  <a:cubicBezTo>
                    <a:pt x="27" y="1932"/>
                    <a:pt x="27" y="1946"/>
                    <a:pt x="41" y="1959"/>
                  </a:cubicBezTo>
                  <a:cubicBezTo>
                    <a:pt x="54" y="1986"/>
                    <a:pt x="68" y="2026"/>
                    <a:pt x="95" y="2066"/>
                  </a:cubicBezTo>
                  <a:cubicBezTo>
                    <a:pt x="148" y="2160"/>
                    <a:pt x="228" y="2294"/>
                    <a:pt x="348" y="2440"/>
                  </a:cubicBezTo>
                  <a:cubicBezTo>
                    <a:pt x="469" y="2601"/>
                    <a:pt x="603" y="2775"/>
                    <a:pt x="803" y="2963"/>
                  </a:cubicBezTo>
                  <a:cubicBezTo>
                    <a:pt x="830" y="2989"/>
                    <a:pt x="856" y="3016"/>
                    <a:pt x="883" y="3029"/>
                  </a:cubicBezTo>
                  <a:cubicBezTo>
                    <a:pt x="910" y="3056"/>
                    <a:pt x="937" y="3082"/>
                    <a:pt x="963" y="3096"/>
                  </a:cubicBezTo>
                  <a:cubicBezTo>
                    <a:pt x="1017" y="3150"/>
                    <a:pt x="1070" y="3203"/>
                    <a:pt x="1124" y="3243"/>
                  </a:cubicBezTo>
                  <a:cubicBezTo>
                    <a:pt x="1258" y="3323"/>
                    <a:pt x="1379" y="3430"/>
                    <a:pt x="1525" y="3510"/>
                  </a:cubicBezTo>
                  <a:cubicBezTo>
                    <a:pt x="1820" y="3685"/>
                    <a:pt x="2155" y="3805"/>
                    <a:pt x="2529" y="3912"/>
                  </a:cubicBezTo>
                  <a:cubicBezTo>
                    <a:pt x="2622" y="3926"/>
                    <a:pt x="2716" y="3952"/>
                    <a:pt x="2809" y="3965"/>
                  </a:cubicBezTo>
                  <a:cubicBezTo>
                    <a:pt x="2904" y="3992"/>
                    <a:pt x="3011" y="3992"/>
                    <a:pt x="3104" y="4006"/>
                  </a:cubicBezTo>
                  <a:cubicBezTo>
                    <a:pt x="3202" y="4019"/>
                    <a:pt x="3301" y="4022"/>
                    <a:pt x="3401" y="4022"/>
                  </a:cubicBezTo>
                  <a:cubicBezTo>
                    <a:pt x="3504" y="4022"/>
                    <a:pt x="3610" y="4019"/>
                    <a:pt x="3719" y="4019"/>
                  </a:cubicBezTo>
                  <a:lnTo>
                    <a:pt x="3799" y="4019"/>
                  </a:lnTo>
                  <a:cubicBezTo>
                    <a:pt x="3826" y="4019"/>
                    <a:pt x="3853" y="4019"/>
                    <a:pt x="3880" y="4006"/>
                  </a:cubicBezTo>
                  <a:lnTo>
                    <a:pt x="4027" y="4006"/>
                  </a:lnTo>
                  <a:lnTo>
                    <a:pt x="4348" y="3965"/>
                  </a:lnTo>
                  <a:cubicBezTo>
                    <a:pt x="4548" y="3926"/>
                    <a:pt x="4762" y="3885"/>
                    <a:pt x="4976" y="3832"/>
                  </a:cubicBezTo>
                  <a:cubicBezTo>
                    <a:pt x="5392" y="3712"/>
                    <a:pt x="5820" y="3537"/>
                    <a:pt x="6180" y="3243"/>
                  </a:cubicBezTo>
                  <a:cubicBezTo>
                    <a:pt x="6355" y="3096"/>
                    <a:pt x="6515" y="2936"/>
                    <a:pt x="6649" y="2735"/>
                  </a:cubicBezTo>
                  <a:cubicBezTo>
                    <a:pt x="6702" y="2642"/>
                    <a:pt x="6756" y="2535"/>
                    <a:pt x="6796" y="2414"/>
                  </a:cubicBezTo>
                  <a:cubicBezTo>
                    <a:pt x="6836" y="2307"/>
                    <a:pt x="6863" y="2187"/>
                    <a:pt x="6849" y="2039"/>
                  </a:cubicBezTo>
                  <a:cubicBezTo>
                    <a:pt x="6849" y="1973"/>
                    <a:pt x="6836" y="1892"/>
                    <a:pt x="6769" y="1812"/>
                  </a:cubicBezTo>
                  <a:lnTo>
                    <a:pt x="6742" y="1785"/>
                  </a:lnTo>
                  <a:lnTo>
                    <a:pt x="6742" y="1772"/>
                  </a:lnTo>
                  <a:lnTo>
                    <a:pt x="6715" y="1745"/>
                  </a:lnTo>
                  <a:lnTo>
                    <a:pt x="6662" y="1691"/>
                  </a:lnTo>
                  <a:cubicBezTo>
                    <a:pt x="6595" y="1611"/>
                    <a:pt x="6515" y="1531"/>
                    <a:pt x="6435" y="1464"/>
                  </a:cubicBezTo>
                  <a:cubicBezTo>
                    <a:pt x="6287" y="1304"/>
                    <a:pt x="6127" y="1170"/>
                    <a:pt x="5966" y="1036"/>
                  </a:cubicBezTo>
                  <a:cubicBezTo>
                    <a:pt x="5645" y="782"/>
                    <a:pt x="5285" y="582"/>
                    <a:pt x="4937" y="434"/>
                  </a:cubicBezTo>
                  <a:cubicBezTo>
                    <a:pt x="4857" y="394"/>
                    <a:pt x="4762" y="368"/>
                    <a:pt x="4682" y="327"/>
                  </a:cubicBezTo>
                  <a:cubicBezTo>
                    <a:pt x="4589" y="300"/>
                    <a:pt x="4509" y="273"/>
                    <a:pt x="4428" y="247"/>
                  </a:cubicBezTo>
                  <a:cubicBezTo>
                    <a:pt x="4375" y="220"/>
                    <a:pt x="4334" y="207"/>
                    <a:pt x="4295" y="193"/>
                  </a:cubicBezTo>
                  <a:cubicBezTo>
                    <a:pt x="4254" y="193"/>
                    <a:pt x="4214" y="180"/>
                    <a:pt x="4174" y="166"/>
                  </a:cubicBezTo>
                  <a:cubicBezTo>
                    <a:pt x="4081" y="154"/>
                    <a:pt x="4000" y="127"/>
                    <a:pt x="3920" y="113"/>
                  </a:cubicBezTo>
                  <a:cubicBezTo>
                    <a:pt x="3760" y="73"/>
                    <a:pt x="3612" y="59"/>
                    <a:pt x="3451" y="33"/>
                  </a:cubicBezTo>
                  <a:cubicBezTo>
                    <a:pt x="3305" y="20"/>
                    <a:pt x="3171" y="20"/>
                    <a:pt x="3037" y="6"/>
                  </a:cubicBezTo>
                  <a:cubicBezTo>
                    <a:pt x="2993" y="2"/>
                    <a:pt x="2948" y="0"/>
                    <a:pt x="2905"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1" name="Google Shape;2551;p57"/>
            <p:cNvSpPr/>
            <p:nvPr/>
          </p:nvSpPr>
          <p:spPr>
            <a:xfrm>
              <a:off x="5454578" y="2110866"/>
              <a:ext cx="23033" cy="32178"/>
            </a:xfrm>
            <a:custGeom>
              <a:avLst/>
              <a:gdLst/>
              <a:ahLst/>
              <a:cxnLst/>
              <a:rect l="l" t="t" r="r" b="b"/>
              <a:pathLst>
                <a:path w="403" h="563" extrusionOk="0">
                  <a:moveTo>
                    <a:pt x="202" y="1"/>
                  </a:moveTo>
                  <a:cubicBezTo>
                    <a:pt x="175" y="1"/>
                    <a:pt x="148" y="1"/>
                    <a:pt x="135" y="13"/>
                  </a:cubicBezTo>
                  <a:cubicBezTo>
                    <a:pt x="1" y="174"/>
                    <a:pt x="68" y="482"/>
                    <a:pt x="268" y="562"/>
                  </a:cubicBezTo>
                  <a:lnTo>
                    <a:pt x="402" y="201"/>
                  </a:lnTo>
                  <a:lnTo>
                    <a:pt x="389" y="188"/>
                  </a:lnTo>
                  <a:lnTo>
                    <a:pt x="375" y="174"/>
                  </a:lnTo>
                  <a:cubicBezTo>
                    <a:pt x="375" y="174"/>
                    <a:pt x="362" y="174"/>
                    <a:pt x="349" y="147"/>
                  </a:cubicBezTo>
                  <a:lnTo>
                    <a:pt x="349" y="134"/>
                  </a:lnTo>
                  <a:cubicBezTo>
                    <a:pt x="336" y="120"/>
                    <a:pt x="322" y="108"/>
                    <a:pt x="322" y="94"/>
                  </a:cubicBezTo>
                  <a:cubicBezTo>
                    <a:pt x="309" y="67"/>
                    <a:pt x="282" y="40"/>
                    <a:pt x="268" y="13"/>
                  </a:cubicBezTo>
                  <a:cubicBezTo>
                    <a:pt x="242" y="1"/>
                    <a:pt x="229" y="1"/>
                    <a:pt x="202"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2" name="Google Shape;2552;p57"/>
            <p:cNvSpPr/>
            <p:nvPr/>
          </p:nvSpPr>
          <p:spPr>
            <a:xfrm>
              <a:off x="5469895" y="2122297"/>
              <a:ext cx="9202" cy="20747"/>
            </a:xfrm>
            <a:custGeom>
              <a:avLst/>
              <a:gdLst/>
              <a:ahLst/>
              <a:cxnLst/>
              <a:rect l="l" t="t" r="r" b="b"/>
              <a:pathLst>
                <a:path w="161" h="363" extrusionOk="0">
                  <a:moveTo>
                    <a:pt x="134" y="1"/>
                  </a:moveTo>
                  <a:lnTo>
                    <a:pt x="0" y="362"/>
                  </a:lnTo>
                  <a:lnTo>
                    <a:pt x="41" y="362"/>
                  </a:lnTo>
                  <a:lnTo>
                    <a:pt x="161" y="15"/>
                  </a:lnTo>
                  <a:cubicBezTo>
                    <a:pt x="148" y="15"/>
                    <a:pt x="134" y="1"/>
                    <a:pt x="13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3" name="Google Shape;2553;p57"/>
            <p:cNvSpPr/>
            <p:nvPr/>
          </p:nvSpPr>
          <p:spPr>
            <a:xfrm>
              <a:off x="5472182" y="2123097"/>
              <a:ext cx="8459" cy="19947"/>
            </a:xfrm>
            <a:custGeom>
              <a:avLst/>
              <a:gdLst/>
              <a:ahLst/>
              <a:cxnLst/>
              <a:rect l="l" t="t" r="r" b="b"/>
              <a:pathLst>
                <a:path w="148" h="349" extrusionOk="0">
                  <a:moveTo>
                    <a:pt x="121" y="1"/>
                  </a:moveTo>
                  <a:lnTo>
                    <a:pt x="1" y="348"/>
                  </a:lnTo>
                  <a:lnTo>
                    <a:pt x="41" y="348"/>
                  </a:lnTo>
                  <a:lnTo>
                    <a:pt x="148" y="27"/>
                  </a:lnTo>
                  <a:lnTo>
                    <a:pt x="121" y="1"/>
                  </a:lnTo>
                  <a:close/>
                </a:path>
              </a:pathLst>
            </a:custGeom>
            <a:solidFill>
              <a:srgbClr val="76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4" name="Google Shape;2554;p57"/>
            <p:cNvSpPr/>
            <p:nvPr/>
          </p:nvSpPr>
          <p:spPr>
            <a:xfrm>
              <a:off x="5474468" y="2124640"/>
              <a:ext cx="7716" cy="18404"/>
            </a:xfrm>
            <a:custGeom>
              <a:avLst/>
              <a:gdLst/>
              <a:ahLst/>
              <a:cxnLst/>
              <a:rect l="l" t="t" r="r" b="b"/>
              <a:pathLst>
                <a:path w="135" h="322" extrusionOk="0">
                  <a:moveTo>
                    <a:pt x="108" y="0"/>
                  </a:moveTo>
                  <a:lnTo>
                    <a:pt x="1" y="321"/>
                  </a:lnTo>
                  <a:lnTo>
                    <a:pt x="41" y="321"/>
                  </a:lnTo>
                  <a:lnTo>
                    <a:pt x="134" y="40"/>
                  </a:lnTo>
                  <a:cubicBezTo>
                    <a:pt x="134" y="27"/>
                    <a:pt x="121" y="13"/>
                    <a:pt x="108" y="0"/>
                  </a:cubicBezTo>
                  <a:close/>
                </a:path>
              </a:pathLst>
            </a:custGeom>
            <a:solidFill>
              <a:srgbClr val="76AEB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5" name="Google Shape;2555;p57"/>
            <p:cNvSpPr/>
            <p:nvPr/>
          </p:nvSpPr>
          <p:spPr>
            <a:xfrm>
              <a:off x="5476811" y="2126869"/>
              <a:ext cx="6916" cy="16175"/>
            </a:xfrm>
            <a:custGeom>
              <a:avLst/>
              <a:gdLst/>
              <a:ahLst/>
              <a:cxnLst/>
              <a:rect l="l" t="t" r="r" b="b"/>
              <a:pathLst>
                <a:path w="121" h="283" extrusionOk="0">
                  <a:moveTo>
                    <a:pt x="93" y="1"/>
                  </a:moveTo>
                  <a:lnTo>
                    <a:pt x="0" y="282"/>
                  </a:lnTo>
                  <a:cubicBezTo>
                    <a:pt x="13" y="268"/>
                    <a:pt x="40" y="268"/>
                    <a:pt x="54" y="256"/>
                  </a:cubicBezTo>
                  <a:lnTo>
                    <a:pt x="120" y="42"/>
                  </a:lnTo>
                  <a:cubicBezTo>
                    <a:pt x="120" y="28"/>
                    <a:pt x="120" y="15"/>
                    <a:pt x="107" y="15"/>
                  </a:cubicBezTo>
                  <a:cubicBezTo>
                    <a:pt x="107" y="1"/>
                    <a:pt x="107" y="1"/>
                    <a:pt x="93" y="1"/>
                  </a:cubicBezTo>
                  <a:close/>
                </a:path>
              </a:pathLst>
            </a:custGeom>
            <a:solidFill>
              <a:srgbClr val="75AEB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6" name="Google Shape;2556;p57"/>
            <p:cNvSpPr/>
            <p:nvPr/>
          </p:nvSpPr>
          <p:spPr>
            <a:xfrm>
              <a:off x="5479840" y="2129213"/>
              <a:ext cx="6173" cy="12288"/>
            </a:xfrm>
            <a:custGeom>
              <a:avLst/>
              <a:gdLst/>
              <a:ahLst/>
              <a:cxnLst/>
              <a:rect l="l" t="t" r="r" b="b"/>
              <a:pathLst>
                <a:path w="108" h="215" extrusionOk="0">
                  <a:moveTo>
                    <a:pt x="67" y="1"/>
                  </a:moveTo>
                  <a:lnTo>
                    <a:pt x="1" y="215"/>
                  </a:lnTo>
                  <a:cubicBezTo>
                    <a:pt x="67" y="161"/>
                    <a:pt x="108" y="81"/>
                    <a:pt x="67" y="1"/>
                  </a:cubicBezTo>
                  <a:close/>
                </a:path>
              </a:pathLst>
            </a:custGeom>
            <a:solidFill>
              <a:srgbClr val="74AEB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7" name="Google Shape;2557;p57"/>
            <p:cNvSpPr/>
            <p:nvPr/>
          </p:nvSpPr>
          <p:spPr>
            <a:xfrm>
              <a:off x="5495901" y="2128412"/>
              <a:ext cx="4630" cy="10745"/>
            </a:xfrm>
            <a:custGeom>
              <a:avLst/>
              <a:gdLst/>
              <a:ahLst/>
              <a:cxnLst/>
              <a:rect l="l" t="t" r="r" b="b"/>
              <a:pathLst>
                <a:path w="81" h="188" extrusionOk="0">
                  <a:moveTo>
                    <a:pt x="80" y="1"/>
                  </a:moveTo>
                  <a:lnTo>
                    <a:pt x="80" y="1"/>
                  </a:lnTo>
                  <a:cubicBezTo>
                    <a:pt x="54" y="15"/>
                    <a:pt x="41" y="27"/>
                    <a:pt x="27" y="54"/>
                  </a:cubicBezTo>
                  <a:cubicBezTo>
                    <a:pt x="0" y="95"/>
                    <a:pt x="0" y="134"/>
                    <a:pt x="14" y="188"/>
                  </a:cubicBezTo>
                  <a:lnTo>
                    <a:pt x="80" y="1"/>
                  </a:lnTo>
                  <a:close/>
                </a:path>
              </a:pathLst>
            </a:custGeom>
            <a:solidFill>
              <a:srgbClr val="71ABB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8" name="Google Shape;2558;p57"/>
            <p:cNvSpPr/>
            <p:nvPr/>
          </p:nvSpPr>
          <p:spPr>
            <a:xfrm>
              <a:off x="5496644" y="2128412"/>
              <a:ext cx="6173" cy="13832"/>
            </a:xfrm>
            <a:custGeom>
              <a:avLst/>
              <a:gdLst/>
              <a:ahLst/>
              <a:cxnLst/>
              <a:rect l="l" t="t" r="r" b="b"/>
              <a:pathLst>
                <a:path w="108" h="242" extrusionOk="0">
                  <a:moveTo>
                    <a:pt x="67" y="1"/>
                  </a:moveTo>
                  <a:lnTo>
                    <a:pt x="1" y="188"/>
                  </a:lnTo>
                  <a:cubicBezTo>
                    <a:pt x="1" y="202"/>
                    <a:pt x="14" y="229"/>
                    <a:pt x="14" y="241"/>
                  </a:cubicBezTo>
                  <a:lnTo>
                    <a:pt x="108" y="1"/>
                  </a:lnTo>
                  <a:close/>
                </a:path>
              </a:pathLst>
            </a:custGeom>
            <a:solidFill>
              <a:srgbClr val="71ABB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9" name="Google Shape;2559;p57"/>
            <p:cNvSpPr/>
            <p:nvPr/>
          </p:nvSpPr>
          <p:spPr>
            <a:xfrm>
              <a:off x="5497387" y="2128412"/>
              <a:ext cx="7716" cy="16861"/>
            </a:xfrm>
            <a:custGeom>
              <a:avLst/>
              <a:gdLst/>
              <a:ahLst/>
              <a:cxnLst/>
              <a:rect l="l" t="t" r="r" b="b"/>
              <a:pathLst>
                <a:path w="135" h="295" extrusionOk="0">
                  <a:moveTo>
                    <a:pt x="95" y="1"/>
                  </a:moveTo>
                  <a:lnTo>
                    <a:pt x="1" y="241"/>
                  </a:lnTo>
                  <a:cubicBezTo>
                    <a:pt x="15" y="268"/>
                    <a:pt x="15" y="282"/>
                    <a:pt x="28" y="295"/>
                  </a:cubicBezTo>
                  <a:lnTo>
                    <a:pt x="135" y="1"/>
                  </a:lnTo>
                  <a:close/>
                </a:path>
              </a:pathLst>
            </a:custGeom>
            <a:solidFill>
              <a:srgbClr val="70AA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0" name="Google Shape;2560;p57"/>
            <p:cNvSpPr/>
            <p:nvPr/>
          </p:nvSpPr>
          <p:spPr>
            <a:xfrm>
              <a:off x="5498930" y="2128412"/>
              <a:ext cx="7716" cy="19204"/>
            </a:xfrm>
            <a:custGeom>
              <a:avLst/>
              <a:gdLst/>
              <a:ahLst/>
              <a:cxnLst/>
              <a:rect l="l" t="t" r="r" b="b"/>
              <a:pathLst>
                <a:path w="135" h="336" extrusionOk="0">
                  <a:moveTo>
                    <a:pt x="108" y="1"/>
                  </a:moveTo>
                  <a:lnTo>
                    <a:pt x="1" y="295"/>
                  </a:lnTo>
                  <a:cubicBezTo>
                    <a:pt x="14" y="309"/>
                    <a:pt x="14" y="322"/>
                    <a:pt x="27" y="336"/>
                  </a:cubicBezTo>
                  <a:lnTo>
                    <a:pt x="134" y="15"/>
                  </a:lnTo>
                  <a:cubicBezTo>
                    <a:pt x="121" y="15"/>
                    <a:pt x="121" y="1"/>
                    <a:pt x="108" y="1"/>
                  </a:cubicBezTo>
                  <a:close/>
                </a:path>
              </a:pathLst>
            </a:custGeom>
            <a:solidFill>
              <a:srgbClr val="70AA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1" name="Google Shape;2561;p57"/>
            <p:cNvSpPr/>
            <p:nvPr/>
          </p:nvSpPr>
          <p:spPr>
            <a:xfrm>
              <a:off x="5500473" y="2129213"/>
              <a:ext cx="8459" cy="20690"/>
            </a:xfrm>
            <a:custGeom>
              <a:avLst/>
              <a:gdLst/>
              <a:ahLst/>
              <a:cxnLst/>
              <a:rect l="l" t="t" r="r" b="b"/>
              <a:pathLst>
                <a:path w="148" h="362" extrusionOk="0">
                  <a:moveTo>
                    <a:pt x="107" y="1"/>
                  </a:moveTo>
                  <a:lnTo>
                    <a:pt x="0" y="322"/>
                  </a:lnTo>
                  <a:cubicBezTo>
                    <a:pt x="0" y="334"/>
                    <a:pt x="0" y="334"/>
                    <a:pt x="14" y="334"/>
                  </a:cubicBezTo>
                  <a:cubicBezTo>
                    <a:pt x="14" y="348"/>
                    <a:pt x="27" y="361"/>
                    <a:pt x="27" y="361"/>
                  </a:cubicBezTo>
                  <a:lnTo>
                    <a:pt x="148" y="13"/>
                  </a:lnTo>
                  <a:cubicBezTo>
                    <a:pt x="134" y="13"/>
                    <a:pt x="121" y="13"/>
                    <a:pt x="107" y="1"/>
                  </a:cubicBezTo>
                  <a:close/>
                </a:path>
              </a:pathLst>
            </a:custGeom>
            <a:solidFill>
              <a:srgbClr val="6F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2" name="Google Shape;2562;p57"/>
            <p:cNvSpPr/>
            <p:nvPr/>
          </p:nvSpPr>
          <p:spPr>
            <a:xfrm>
              <a:off x="5502016" y="2129956"/>
              <a:ext cx="8459" cy="22233"/>
            </a:xfrm>
            <a:custGeom>
              <a:avLst/>
              <a:gdLst/>
              <a:ahLst/>
              <a:cxnLst/>
              <a:rect l="l" t="t" r="r" b="b"/>
              <a:pathLst>
                <a:path w="148" h="389" extrusionOk="0">
                  <a:moveTo>
                    <a:pt x="121" y="0"/>
                  </a:moveTo>
                  <a:lnTo>
                    <a:pt x="0" y="348"/>
                  </a:lnTo>
                  <a:cubicBezTo>
                    <a:pt x="14" y="362"/>
                    <a:pt x="14" y="375"/>
                    <a:pt x="27" y="389"/>
                  </a:cubicBezTo>
                  <a:lnTo>
                    <a:pt x="148" y="27"/>
                  </a:lnTo>
                  <a:cubicBezTo>
                    <a:pt x="148" y="14"/>
                    <a:pt x="134" y="14"/>
                    <a:pt x="121" y="0"/>
                  </a:cubicBezTo>
                  <a:close/>
                </a:path>
              </a:pathLst>
            </a:custGeom>
            <a:solidFill>
              <a:srgbClr val="6E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3" name="Google Shape;2563;p57"/>
            <p:cNvSpPr/>
            <p:nvPr/>
          </p:nvSpPr>
          <p:spPr>
            <a:xfrm>
              <a:off x="5503503" y="2131499"/>
              <a:ext cx="9259" cy="22976"/>
            </a:xfrm>
            <a:custGeom>
              <a:avLst/>
              <a:gdLst/>
              <a:ahLst/>
              <a:cxnLst/>
              <a:rect l="l" t="t" r="r" b="b"/>
              <a:pathLst>
                <a:path w="162" h="402" extrusionOk="0">
                  <a:moveTo>
                    <a:pt x="122" y="0"/>
                  </a:moveTo>
                  <a:lnTo>
                    <a:pt x="1" y="362"/>
                  </a:lnTo>
                  <a:cubicBezTo>
                    <a:pt x="15" y="375"/>
                    <a:pt x="15" y="389"/>
                    <a:pt x="28" y="401"/>
                  </a:cubicBezTo>
                  <a:lnTo>
                    <a:pt x="161" y="27"/>
                  </a:lnTo>
                  <a:cubicBezTo>
                    <a:pt x="148" y="14"/>
                    <a:pt x="135" y="0"/>
                    <a:pt x="122" y="0"/>
                  </a:cubicBezTo>
                  <a:close/>
                </a:path>
              </a:pathLst>
            </a:custGeom>
            <a:solidFill>
              <a:srgbClr val="6E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4" name="Google Shape;2564;p57"/>
            <p:cNvSpPr/>
            <p:nvPr/>
          </p:nvSpPr>
          <p:spPr>
            <a:xfrm>
              <a:off x="5505046" y="2132985"/>
              <a:ext cx="9259" cy="23033"/>
            </a:xfrm>
            <a:custGeom>
              <a:avLst/>
              <a:gdLst/>
              <a:ahLst/>
              <a:cxnLst/>
              <a:rect l="l" t="t" r="r" b="b"/>
              <a:pathLst>
                <a:path w="162" h="403" extrusionOk="0">
                  <a:moveTo>
                    <a:pt x="134" y="1"/>
                  </a:moveTo>
                  <a:lnTo>
                    <a:pt x="1" y="375"/>
                  </a:lnTo>
                  <a:cubicBezTo>
                    <a:pt x="14" y="389"/>
                    <a:pt x="14" y="402"/>
                    <a:pt x="27" y="402"/>
                  </a:cubicBezTo>
                  <a:lnTo>
                    <a:pt x="161" y="15"/>
                  </a:lnTo>
                  <a:cubicBezTo>
                    <a:pt x="161" y="15"/>
                    <a:pt x="148" y="1"/>
                    <a:pt x="134" y="1"/>
                  </a:cubicBezTo>
                  <a:close/>
                </a:path>
              </a:pathLst>
            </a:custGeom>
            <a:solidFill>
              <a:srgbClr val="6DA9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5" name="Google Shape;2565;p57"/>
            <p:cNvSpPr/>
            <p:nvPr/>
          </p:nvSpPr>
          <p:spPr>
            <a:xfrm>
              <a:off x="5506589" y="2133785"/>
              <a:ext cx="10002" cy="23719"/>
            </a:xfrm>
            <a:custGeom>
              <a:avLst/>
              <a:gdLst/>
              <a:ahLst/>
              <a:cxnLst/>
              <a:rect l="l" t="t" r="r" b="b"/>
              <a:pathLst>
                <a:path w="175" h="415" extrusionOk="0">
                  <a:moveTo>
                    <a:pt x="134" y="1"/>
                  </a:moveTo>
                  <a:lnTo>
                    <a:pt x="0" y="388"/>
                  </a:lnTo>
                  <a:lnTo>
                    <a:pt x="27" y="415"/>
                  </a:lnTo>
                  <a:lnTo>
                    <a:pt x="175" y="28"/>
                  </a:lnTo>
                  <a:lnTo>
                    <a:pt x="161" y="28"/>
                  </a:lnTo>
                  <a:lnTo>
                    <a:pt x="134" y="1"/>
                  </a:lnTo>
                  <a:close/>
                </a:path>
              </a:pathLst>
            </a:custGeom>
            <a:solidFill>
              <a:srgbClr val="6CA8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6" name="Google Shape;2566;p57"/>
            <p:cNvSpPr/>
            <p:nvPr/>
          </p:nvSpPr>
          <p:spPr>
            <a:xfrm>
              <a:off x="5508132" y="2135328"/>
              <a:ext cx="10002" cy="23719"/>
            </a:xfrm>
            <a:custGeom>
              <a:avLst/>
              <a:gdLst/>
              <a:ahLst/>
              <a:cxnLst/>
              <a:rect l="l" t="t" r="r" b="b"/>
              <a:pathLst>
                <a:path w="175" h="415" extrusionOk="0">
                  <a:moveTo>
                    <a:pt x="148" y="1"/>
                  </a:moveTo>
                  <a:lnTo>
                    <a:pt x="0" y="388"/>
                  </a:lnTo>
                  <a:cubicBezTo>
                    <a:pt x="14" y="402"/>
                    <a:pt x="27" y="415"/>
                    <a:pt x="41" y="415"/>
                  </a:cubicBezTo>
                  <a:lnTo>
                    <a:pt x="175" y="27"/>
                  </a:lnTo>
                  <a:cubicBezTo>
                    <a:pt x="161" y="27"/>
                    <a:pt x="161" y="13"/>
                    <a:pt x="161" y="13"/>
                  </a:cubicBezTo>
                  <a:cubicBezTo>
                    <a:pt x="161" y="13"/>
                    <a:pt x="148" y="13"/>
                    <a:pt x="148" y="1"/>
                  </a:cubicBezTo>
                  <a:close/>
                </a:path>
              </a:pathLst>
            </a:custGeom>
            <a:solidFill>
              <a:srgbClr val="6CA8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7" name="Google Shape;2567;p57"/>
            <p:cNvSpPr/>
            <p:nvPr/>
          </p:nvSpPr>
          <p:spPr>
            <a:xfrm>
              <a:off x="5510418" y="2136871"/>
              <a:ext cx="9259" cy="23719"/>
            </a:xfrm>
            <a:custGeom>
              <a:avLst/>
              <a:gdLst/>
              <a:ahLst/>
              <a:cxnLst/>
              <a:rect l="l" t="t" r="r" b="b"/>
              <a:pathLst>
                <a:path w="162" h="415" extrusionOk="0">
                  <a:moveTo>
                    <a:pt x="135" y="0"/>
                  </a:moveTo>
                  <a:lnTo>
                    <a:pt x="1" y="388"/>
                  </a:lnTo>
                  <a:lnTo>
                    <a:pt x="27" y="414"/>
                  </a:lnTo>
                  <a:lnTo>
                    <a:pt x="161" y="27"/>
                  </a:lnTo>
                  <a:cubicBezTo>
                    <a:pt x="161" y="13"/>
                    <a:pt x="147" y="13"/>
                    <a:pt x="135" y="0"/>
                  </a:cubicBezTo>
                  <a:close/>
                </a:path>
              </a:pathLst>
            </a:custGeom>
            <a:solidFill>
              <a:srgbClr val="6BA7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8" name="Google Shape;2568;p57"/>
            <p:cNvSpPr/>
            <p:nvPr/>
          </p:nvSpPr>
          <p:spPr>
            <a:xfrm>
              <a:off x="5511961" y="2138415"/>
              <a:ext cx="9945" cy="22176"/>
            </a:xfrm>
            <a:custGeom>
              <a:avLst/>
              <a:gdLst/>
              <a:ahLst/>
              <a:cxnLst/>
              <a:rect l="l" t="t" r="r" b="b"/>
              <a:pathLst>
                <a:path w="174" h="388" extrusionOk="0">
                  <a:moveTo>
                    <a:pt x="134" y="0"/>
                  </a:moveTo>
                  <a:lnTo>
                    <a:pt x="0" y="387"/>
                  </a:lnTo>
                  <a:lnTo>
                    <a:pt x="40" y="387"/>
                  </a:lnTo>
                  <a:lnTo>
                    <a:pt x="174" y="27"/>
                  </a:lnTo>
                  <a:cubicBezTo>
                    <a:pt x="161" y="13"/>
                    <a:pt x="147" y="13"/>
                    <a:pt x="134" y="0"/>
                  </a:cubicBezTo>
                  <a:close/>
                </a:path>
              </a:pathLst>
            </a:custGeom>
            <a:solidFill>
              <a:srgbClr val="6AA7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9" name="Google Shape;2569;p57"/>
            <p:cNvSpPr/>
            <p:nvPr/>
          </p:nvSpPr>
          <p:spPr>
            <a:xfrm>
              <a:off x="5514248" y="2139901"/>
              <a:ext cx="9202" cy="21490"/>
            </a:xfrm>
            <a:custGeom>
              <a:avLst/>
              <a:gdLst/>
              <a:ahLst/>
              <a:cxnLst/>
              <a:rect l="l" t="t" r="r" b="b"/>
              <a:pathLst>
                <a:path w="161" h="376" extrusionOk="0">
                  <a:moveTo>
                    <a:pt x="134" y="1"/>
                  </a:moveTo>
                  <a:lnTo>
                    <a:pt x="0" y="361"/>
                  </a:lnTo>
                  <a:cubicBezTo>
                    <a:pt x="14" y="375"/>
                    <a:pt x="27" y="375"/>
                    <a:pt x="41" y="375"/>
                  </a:cubicBezTo>
                  <a:lnTo>
                    <a:pt x="161" y="28"/>
                  </a:lnTo>
                  <a:lnTo>
                    <a:pt x="148" y="14"/>
                  </a:lnTo>
                  <a:cubicBezTo>
                    <a:pt x="134" y="14"/>
                    <a:pt x="134" y="1"/>
                    <a:pt x="134" y="1"/>
                  </a:cubicBezTo>
                  <a:close/>
                </a:path>
              </a:pathLst>
            </a:custGeom>
            <a:solidFill>
              <a:srgbClr val="6AA6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0" name="Google Shape;2570;p57"/>
            <p:cNvSpPr/>
            <p:nvPr/>
          </p:nvSpPr>
          <p:spPr>
            <a:xfrm>
              <a:off x="5516534" y="2141444"/>
              <a:ext cx="8459" cy="19947"/>
            </a:xfrm>
            <a:custGeom>
              <a:avLst/>
              <a:gdLst/>
              <a:ahLst/>
              <a:cxnLst/>
              <a:rect l="l" t="t" r="r" b="b"/>
              <a:pathLst>
                <a:path w="148" h="349" extrusionOk="0">
                  <a:moveTo>
                    <a:pt x="121" y="1"/>
                  </a:moveTo>
                  <a:lnTo>
                    <a:pt x="1" y="348"/>
                  </a:lnTo>
                  <a:lnTo>
                    <a:pt x="40" y="348"/>
                  </a:lnTo>
                  <a:lnTo>
                    <a:pt x="147" y="27"/>
                  </a:lnTo>
                  <a:lnTo>
                    <a:pt x="121" y="1"/>
                  </a:lnTo>
                  <a:close/>
                </a:path>
              </a:pathLst>
            </a:custGeom>
            <a:solidFill>
              <a:srgbClr val="6AA6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1" name="Google Shape;2571;p57"/>
            <p:cNvSpPr/>
            <p:nvPr/>
          </p:nvSpPr>
          <p:spPr>
            <a:xfrm>
              <a:off x="5518820" y="2142987"/>
              <a:ext cx="7716" cy="18404"/>
            </a:xfrm>
            <a:custGeom>
              <a:avLst/>
              <a:gdLst/>
              <a:ahLst/>
              <a:cxnLst/>
              <a:rect l="l" t="t" r="r" b="b"/>
              <a:pathLst>
                <a:path w="135" h="322" extrusionOk="0">
                  <a:moveTo>
                    <a:pt x="107" y="0"/>
                  </a:moveTo>
                  <a:lnTo>
                    <a:pt x="0" y="321"/>
                  </a:lnTo>
                  <a:cubicBezTo>
                    <a:pt x="14" y="321"/>
                    <a:pt x="14" y="307"/>
                    <a:pt x="27" y="307"/>
                  </a:cubicBezTo>
                  <a:lnTo>
                    <a:pt x="41" y="307"/>
                  </a:lnTo>
                  <a:lnTo>
                    <a:pt x="134" y="40"/>
                  </a:lnTo>
                  <a:cubicBezTo>
                    <a:pt x="134" y="27"/>
                    <a:pt x="121" y="13"/>
                    <a:pt x="107" y="0"/>
                  </a:cubicBezTo>
                  <a:close/>
                </a:path>
              </a:pathLst>
            </a:custGeom>
            <a:solidFill>
              <a:srgbClr val="6A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2" name="Google Shape;2572;p57"/>
            <p:cNvSpPr/>
            <p:nvPr/>
          </p:nvSpPr>
          <p:spPr>
            <a:xfrm>
              <a:off x="5521163" y="2145216"/>
              <a:ext cx="6173" cy="15375"/>
            </a:xfrm>
            <a:custGeom>
              <a:avLst/>
              <a:gdLst/>
              <a:ahLst/>
              <a:cxnLst/>
              <a:rect l="l" t="t" r="r" b="b"/>
              <a:pathLst>
                <a:path w="108" h="269" extrusionOk="0">
                  <a:moveTo>
                    <a:pt x="93" y="1"/>
                  </a:moveTo>
                  <a:lnTo>
                    <a:pt x="0" y="268"/>
                  </a:lnTo>
                  <a:cubicBezTo>
                    <a:pt x="27" y="256"/>
                    <a:pt x="40" y="256"/>
                    <a:pt x="54" y="242"/>
                  </a:cubicBezTo>
                  <a:lnTo>
                    <a:pt x="107" y="68"/>
                  </a:lnTo>
                  <a:cubicBezTo>
                    <a:pt x="107" y="42"/>
                    <a:pt x="107" y="28"/>
                    <a:pt x="93" y="1"/>
                  </a:cubicBezTo>
                  <a:close/>
                </a:path>
              </a:pathLst>
            </a:custGeom>
            <a:solidFill>
              <a:srgbClr val="69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3" name="Google Shape;2573;p57"/>
            <p:cNvSpPr/>
            <p:nvPr/>
          </p:nvSpPr>
          <p:spPr>
            <a:xfrm>
              <a:off x="5524193" y="2149103"/>
              <a:ext cx="3829" cy="9945"/>
            </a:xfrm>
            <a:custGeom>
              <a:avLst/>
              <a:gdLst/>
              <a:ahLst/>
              <a:cxnLst/>
              <a:rect l="l" t="t" r="r" b="b"/>
              <a:pathLst>
                <a:path w="67" h="174" extrusionOk="0">
                  <a:moveTo>
                    <a:pt x="54" y="0"/>
                  </a:moveTo>
                  <a:lnTo>
                    <a:pt x="1" y="174"/>
                  </a:lnTo>
                  <a:cubicBezTo>
                    <a:pt x="40" y="134"/>
                    <a:pt x="67" y="81"/>
                    <a:pt x="67" y="27"/>
                  </a:cubicBezTo>
                  <a:cubicBezTo>
                    <a:pt x="67" y="27"/>
                    <a:pt x="67" y="13"/>
                    <a:pt x="54" y="0"/>
                  </a:cubicBezTo>
                  <a:close/>
                </a:path>
              </a:pathLst>
            </a:custGeom>
            <a:solidFill>
              <a:srgbClr val="68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4" name="Google Shape;2574;p57"/>
            <p:cNvSpPr/>
            <p:nvPr/>
          </p:nvSpPr>
          <p:spPr>
            <a:xfrm>
              <a:off x="5544083" y="2139901"/>
              <a:ext cx="3086" cy="6916"/>
            </a:xfrm>
            <a:custGeom>
              <a:avLst/>
              <a:gdLst/>
              <a:ahLst/>
              <a:cxnLst/>
              <a:rect l="l" t="t" r="r" b="b"/>
              <a:pathLst>
                <a:path w="54" h="121" extrusionOk="0">
                  <a:moveTo>
                    <a:pt x="54" y="1"/>
                  </a:moveTo>
                  <a:lnTo>
                    <a:pt x="54" y="1"/>
                  </a:lnTo>
                  <a:cubicBezTo>
                    <a:pt x="13" y="28"/>
                    <a:pt x="0" y="54"/>
                    <a:pt x="0" y="94"/>
                  </a:cubicBezTo>
                  <a:lnTo>
                    <a:pt x="0" y="121"/>
                  </a:lnTo>
                  <a:lnTo>
                    <a:pt x="54" y="1"/>
                  </a:lnTo>
                  <a:close/>
                </a:path>
              </a:pathLst>
            </a:custGeom>
            <a:solidFill>
              <a:srgbClr val="64A3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5" name="Google Shape;2575;p57"/>
            <p:cNvSpPr/>
            <p:nvPr/>
          </p:nvSpPr>
          <p:spPr>
            <a:xfrm>
              <a:off x="5544083" y="2138415"/>
              <a:ext cx="5373" cy="12974"/>
            </a:xfrm>
            <a:custGeom>
              <a:avLst/>
              <a:gdLst/>
              <a:ahLst/>
              <a:cxnLst/>
              <a:rect l="l" t="t" r="r" b="b"/>
              <a:pathLst>
                <a:path w="94" h="227" extrusionOk="0">
                  <a:moveTo>
                    <a:pt x="93" y="0"/>
                  </a:moveTo>
                  <a:lnTo>
                    <a:pt x="93" y="0"/>
                  </a:lnTo>
                  <a:cubicBezTo>
                    <a:pt x="81" y="13"/>
                    <a:pt x="67" y="13"/>
                    <a:pt x="54" y="27"/>
                  </a:cubicBezTo>
                  <a:lnTo>
                    <a:pt x="0" y="147"/>
                  </a:lnTo>
                  <a:cubicBezTo>
                    <a:pt x="13" y="173"/>
                    <a:pt x="13" y="200"/>
                    <a:pt x="27" y="227"/>
                  </a:cubicBezTo>
                  <a:lnTo>
                    <a:pt x="93" y="0"/>
                  </a:lnTo>
                  <a:close/>
                </a:path>
              </a:pathLst>
            </a:custGeom>
            <a:solidFill>
              <a:srgbClr val="64A2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6" name="Google Shape;2576;p57"/>
            <p:cNvSpPr/>
            <p:nvPr/>
          </p:nvSpPr>
          <p:spPr>
            <a:xfrm>
              <a:off x="5545626" y="2138415"/>
              <a:ext cx="6173" cy="16061"/>
            </a:xfrm>
            <a:custGeom>
              <a:avLst/>
              <a:gdLst/>
              <a:ahLst/>
              <a:cxnLst/>
              <a:rect l="l" t="t" r="r" b="b"/>
              <a:pathLst>
                <a:path w="108" h="281" extrusionOk="0">
                  <a:moveTo>
                    <a:pt x="66" y="0"/>
                  </a:moveTo>
                  <a:lnTo>
                    <a:pt x="0" y="227"/>
                  </a:lnTo>
                  <a:cubicBezTo>
                    <a:pt x="0" y="241"/>
                    <a:pt x="13" y="254"/>
                    <a:pt x="13" y="280"/>
                  </a:cubicBezTo>
                  <a:lnTo>
                    <a:pt x="107" y="0"/>
                  </a:lnTo>
                  <a:close/>
                </a:path>
              </a:pathLst>
            </a:custGeom>
            <a:solidFill>
              <a:srgbClr val="63A2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7" name="Google Shape;2577;p57"/>
            <p:cNvSpPr/>
            <p:nvPr/>
          </p:nvSpPr>
          <p:spPr>
            <a:xfrm>
              <a:off x="5546312" y="2138415"/>
              <a:ext cx="7716" cy="18404"/>
            </a:xfrm>
            <a:custGeom>
              <a:avLst/>
              <a:gdLst/>
              <a:ahLst/>
              <a:cxnLst/>
              <a:rect l="l" t="t" r="r" b="b"/>
              <a:pathLst>
                <a:path w="135" h="322" extrusionOk="0">
                  <a:moveTo>
                    <a:pt x="95" y="0"/>
                  </a:moveTo>
                  <a:lnTo>
                    <a:pt x="1" y="280"/>
                  </a:lnTo>
                  <a:cubicBezTo>
                    <a:pt x="15" y="294"/>
                    <a:pt x="15" y="307"/>
                    <a:pt x="28" y="321"/>
                  </a:cubicBezTo>
                  <a:lnTo>
                    <a:pt x="135" y="13"/>
                  </a:lnTo>
                  <a:cubicBezTo>
                    <a:pt x="122" y="0"/>
                    <a:pt x="108" y="0"/>
                    <a:pt x="95" y="0"/>
                  </a:cubicBezTo>
                  <a:close/>
                </a:path>
              </a:pathLst>
            </a:custGeom>
            <a:solidFill>
              <a:srgbClr val="62A1A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8" name="Google Shape;2578;p57"/>
            <p:cNvSpPr/>
            <p:nvPr/>
          </p:nvSpPr>
          <p:spPr>
            <a:xfrm>
              <a:off x="5547855" y="2139100"/>
              <a:ext cx="8516" cy="19947"/>
            </a:xfrm>
            <a:custGeom>
              <a:avLst/>
              <a:gdLst/>
              <a:ahLst/>
              <a:cxnLst/>
              <a:rect l="l" t="t" r="r" b="b"/>
              <a:pathLst>
                <a:path w="149" h="349" extrusionOk="0">
                  <a:moveTo>
                    <a:pt x="108" y="1"/>
                  </a:moveTo>
                  <a:lnTo>
                    <a:pt x="1" y="309"/>
                  </a:lnTo>
                  <a:cubicBezTo>
                    <a:pt x="15" y="322"/>
                    <a:pt x="15" y="336"/>
                    <a:pt x="27" y="349"/>
                  </a:cubicBezTo>
                  <a:lnTo>
                    <a:pt x="148" y="15"/>
                  </a:lnTo>
                  <a:cubicBezTo>
                    <a:pt x="134" y="15"/>
                    <a:pt x="134" y="15"/>
                    <a:pt x="122" y="1"/>
                  </a:cubicBezTo>
                  <a:close/>
                </a:path>
              </a:pathLst>
            </a:custGeom>
            <a:solidFill>
              <a:srgbClr val="62A1A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9" name="Google Shape;2579;p57"/>
            <p:cNvSpPr/>
            <p:nvPr/>
          </p:nvSpPr>
          <p:spPr>
            <a:xfrm>
              <a:off x="5549398" y="2139901"/>
              <a:ext cx="8516" cy="21490"/>
            </a:xfrm>
            <a:custGeom>
              <a:avLst/>
              <a:gdLst/>
              <a:ahLst/>
              <a:cxnLst/>
              <a:rect l="l" t="t" r="r" b="b"/>
              <a:pathLst>
                <a:path w="149" h="376" extrusionOk="0">
                  <a:moveTo>
                    <a:pt x="121" y="1"/>
                  </a:moveTo>
                  <a:lnTo>
                    <a:pt x="0" y="335"/>
                  </a:lnTo>
                  <a:cubicBezTo>
                    <a:pt x="14" y="349"/>
                    <a:pt x="14" y="361"/>
                    <a:pt x="27" y="375"/>
                  </a:cubicBezTo>
                  <a:lnTo>
                    <a:pt x="148" y="28"/>
                  </a:lnTo>
                  <a:cubicBezTo>
                    <a:pt x="134" y="14"/>
                    <a:pt x="121" y="14"/>
                    <a:pt x="121" y="1"/>
                  </a:cubicBezTo>
                  <a:close/>
                </a:path>
              </a:pathLst>
            </a:custGeom>
            <a:solidFill>
              <a:srgbClr val="62A1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0" name="Google Shape;2580;p57"/>
            <p:cNvSpPr/>
            <p:nvPr/>
          </p:nvSpPr>
          <p:spPr>
            <a:xfrm>
              <a:off x="5550941" y="2141444"/>
              <a:ext cx="8459" cy="21490"/>
            </a:xfrm>
            <a:custGeom>
              <a:avLst/>
              <a:gdLst/>
              <a:ahLst/>
              <a:cxnLst/>
              <a:rect l="l" t="t" r="r" b="b"/>
              <a:pathLst>
                <a:path w="148" h="376" extrusionOk="0">
                  <a:moveTo>
                    <a:pt x="121" y="1"/>
                  </a:moveTo>
                  <a:lnTo>
                    <a:pt x="0" y="348"/>
                  </a:lnTo>
                  <a:cubicBezTo>
                    <a:pt x="14" y="361"/>
                    <a:pt x="14" y="375"/>
                    <a:pt x="27" y="375"/>
                  </a:cubicBezTo>
                  <a:lnTo>
                    <a:pt x="148" y="27"/>
                  </a:lnTo>
                  <a:cubicBezTo>
                    <a:pt x="148" y="13"/>
                    <a:pt x="134" y="13"/>
                    <a:pt x="121" y="1"/>
                  </a:cubicBezTo>
                  <a:close/>
                </a:path>
              </a:pathLst>
            </a:custGeom>
            <a:solidFill>
              <a:srgbClr val="62A1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1" name="Google Shape;2581;p57"/>
            <p:cNvSpPr/>
            <p:nvPr/>
          </p:nvSpPr>
          <p:spPr>
            <a:xfrm>
              <a:off x="5552427" y="2142987"/>
              <a:ext cx="9259" cy="21433"/>
            </a:xfrm>
            <a:custGeom>
              <a:avLst/>
              <a:gdLst/>
              <a:ahLst/>
              <a:cxnLst/>
              <a:rect l="l" t="t" r="r" b="b"/>
              <a:pathLst>
                <a:path w="162" h="375" extrusionOk="0">
                  <a:moveTo>
                    <a:pt x="122" y="0"/>
                  </a:moveTo>
                  <a:lnTo>
                    <a:pt x="1" y="348"/>
                  </a:lnTo>
                  <a:cubicBezTo>
                    <a:pt x="15" y="361"/>
                    <a:pt x="15" y="361"/>
                    <a:pt x="15" y="375"/>
                  </a:cubicBezTo>
                  <a:lnTo>
                    <a:pt x="28" y="375"/>
                  </a:lnTo>
                  <a:lnTo>
                    <a:pt x="161" y="27"/>
                  </a:lnTo>
                  <a:cubicBezTo>
                    <a:pt x="149" y="13"/>
                    <a:pt x="135" y="0"/>
                    <a:pt x="122" y="0"/>
                  </a:cubicBezTo>
                  <a:close/>
                </a:path>
              </a:pathLst>
            </a:custGeom>
            <a:solidFill>
              <a:srgbClr val="61A0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2" name="Google Shape;2582;p57"/>
            <p:cNvSpPr/>
            <p:nvPr/>
          </p:nvSpPr>
          <p:spPr>
            <a:xfrm>
              <a:off x="5553970" y="2144530"/>
              <a:ext cx="9259" cy="21433"/>
            </a:xfrm>
            <a:custGeom>
              <a:avLst/>
              <a:gdLst/>
              <a:ahLst/>
              <a:cxnLst/>
              <a:rect l="l" t="t" r="r" b="b"/>
              <a:pathLst>
                <a:path w="162" h="375" extrusionOk="0">
                  <a:moveTo>
                    <a:pt x="134" y="0"/>
                  </a:moveTo>
                  <a:lnTo>
                    <a:pt x="1" y="348"/>
                  </a:lnTo>
                  <a:cubicBezTo>
                    <a:pt x="15" y="361"/>
                    <a:pt x="27" y="375"/>
                    <a:pt x="41" y="375"/>
                  </a:cubicBezTo>
                  <a:lnTo>
                    <a:pt x="161" y="13"/>
                  </a:lnTo>
                  <a:cubicBezTo>
                    <a:pt x="148" y="13"/>
                    <a:pt x="148" y="0"/>
                    <a:pt x="134" y="0"/>
                  </a:cubicBezTo>
                  <a:close/>
                </a:path>
              </a:pathLst>
            </a:custGeom>
            <a:solidFill>
              <a:srgbClr val="60A0A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3" name="Google Shape;2583;p57"/>
            <p:cNvSpPr/>
            <p:nvPr/>
          </p:nvSpPr>
          <p:spPr>
            <a:xfrm>
              <a:off x="5556314" y="2145216"/>
              <a:ext cx="9202" cy="22290"/>
            </a:xfrm>
            <a:custGeom>
              <a:avLst/>
              <a:gdLst/>
              <a:ahLst/>
              <a:cxnLst/>
              <a:rect l="l" t="t" r="r" b="b"/>
              <a:pathLst>
                <a:path w="161" h="390" extrusionOk="0">
                  <a:moveTo>
                    <a:pt x="120" y="1"/>
                  </a:moveTo>
                  <a:lnTo>
                    <a:pt x="0" y="363"/>
                  </a:lnTo>
                  <a:cubicBezTo>
                    <a:pt x="13" y="375"/>
                    <a:pt x="13" y="389"/>
                    <a:pt x="27" y="389"/>
                  </a:cubicBezTo>
                  <a:lnTo>
                    <a:pt x="161" y="28"/>
                  </a:lnTo>
                  <a:cubicBezTo>
                    <a:pt x="147" y="28"/>
                    <a:pt x="134" y="15"/>
                    <a:pt x="120" y="1"/>
                  </a:cubicBezTo>
                  <a:close/>
                </a:path>
              </a:pathLst>
            </a:custGeom>
            <a:solidFill>
              <a:srgbClr val="609FA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4" name="Google Shape;2584;p57"/>
            <p:cNvSpPr/>
            <p:nvPr/>
          </p:nvSpPr>
          <p:spPr>
            <a:xfrm>
              <a:off x="5557857" y="2146759"/>
              <a:ext cx="9202" cy="22290"/>
            </a:xfrm>
            <a:custGeom>
              <a:avLst/>
              <a:gdLst/>
              <a:ahLst/>
              <a:cxnLst/>
              <a:rect l="l" t="t" r="r" b="b"/>
              <a:pathLst>
                <a:path w="161" h="390" extrusionOk="0">
                  <a:moveTo>
                    <a:pt x="134" y="1"/>
                  </a:moveTo>
                  <a:lnTo>
                    <a:pt x="0" y="362"/>
                  </a:lnTo>
                  <a:cubicBezTo>
                    <a:pt x="13" y="375"/>
                    <a:pt x="27" y="375"/>
                    <a:pt x="40" y="389"/>
                  </a:cubicBezTo>
                  <a:lnTo>
                    <a:pt x="161" y="15"/>
                  </a:lnTo>
                  <a:lnTo>
                    <a:pt x="147" y="15"/>
                  </a:lnTo>
                  <a:lnTo>
                    <a:pt x="134" y="1"/>
                  </a:lnTo>
                  <a:close/>
                </a:path>
              </a:pathLst>
            </a:custGeom>
            <a:solidFill>
              <a:srgbClr val="5F9F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5" name="Google Shape;2585;p57"/>
            <p:cNvSpPr/>
            <p:nvPr/>
          </p:nvSpPr>
          <p:spPr>
            <a:xfrm>
              <a:off x="5560086" y="2147559"/>
              <a:ext cx="9259" cy="22176"/>
            </a:xfrm>
            <a:custGeom>
              <a:avLst/>
              <a:gdLst/>
              <a:ahLst/>
              <a:cxnLst/>
              <a:rect l="l" t="t" r="r" b="b"/>
              <a:pathLst>
                <a:path w="162" h="388" extrusionOk="0">
                  <a:moveTo>
                    <a:pt x="122" y="1"/>
                  </a:moveTo>
                  <a:lnTo>
                    <a:pt x="1" y="375"/>
                  </a:lnTo>
                  <a:cubicBezTo>
                    <a:pt x="15" y="375"/>
                    <a:pt x="15" y="388"/>
                    <a:pt x="27" y="388"/>
                  </a:cubicBezTo>
                  <a:lnTo>
                    <a:pt x="161" y="27"/>
                  </a:lnTo>
                  <a:cubicBezTo>
                    <a:pt x="148" y="13"/>
                    <a:pt x="134" y="13"/>
                    <a:pt x="122" y="1"/>
                  </a:cubicBezTo>
                  <a:close/>
                </a:path>
              </a:pathLst>
            </a:custGeom>
            <a:solidFill>
              <a:srgbClr val="5E9E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6" name="Google Shape;2586;p57"/>
            <p:cNvSpPr/>
            <p:nvPr/>
          </p:nvSpPr>
          <p:spPr>
            <a:xfrm>
              <a:off x="5561629" y="2149103"/>
              <a:ext cx="9202" cy="21433"/>
            </a:xfrm>
            <a:custGeom>
              <a:avLst/>
              <a:gdLst/>
              <a:ahLst/>
              <a:cxnLst/>
              <a:rect l="l" t="t" r="r" b="b"/>
              <a:pathLst>
                <a:path w="161" h="375" extrusionOk="0">
                  <a:moveTo>
                    <a:pt x="134" y="0"/>
                  </a:moveTo>
                  <a:lnTo>
                    <a:pt x="0" y="361"/>
                  </a:lnTo>
                  <a:cubicBezTo>
                    <a:pt x="14" y="361"/>
                    <a:pt x="27" y="375"/>
                    <a:pt x="41" y="375"/>
                  </a:cubicBezTo>
                  <a:lnTo>
                    <a:pt x="161" y="13"/>
                  </a:lnTo>
                  <a:cubicBezTo>
                    <a:pt x="161" y="0"/>
                    <a:pt x="148" y="0"/>
                    <a:pt x="134" y="0"/>
                  </a:cubicBezTo>
                  <a:close/>
                </a:path>
              </a:pathLst>
            </a:custGeom>
            <a:solidFill>
              <a:srgbClr val="5E9E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7" name="Google Shape;2587;p57"/>
            <p:cNvSpPr/>
            <p:nvPr/>
          </p:nvSpPr>
          <p:spPr>
            <a:xfrm>
              <a:off x="5563973" y="2149846"/>
              <a:ext cx="9202" cy="21433"/>
            </a:xfrm>
            <a:custGeom>
              <a:avLst/>
              <a:gdLst/>
              <a:ahLst/>
              <a:cxnLst/>
              <a:rect l="l" t="t" r="r" b="b"/>
              <a:pathLst>
                <a:path w="161" h="375" extrusionOk="0">
                  <a:moveTo>
                    <a:pt x="120" y="0"/>
                  </a:moveTo>
                  <a:lnTo>
                    <a:pt x="0" y="362"/>
                  </a:lnTo>
                  <a:cubicBezTo>
                    <a:pt x="13" y="362"/>
                    <a:pt x="27" y="375"/>
                    <a:pt x="40" y="375"/>
                  </a:cubicBezTo>
                  <a:lnTo>
                    <a:pt x="161" y="14"/>
                  </a:lnTo>
                  <a:cubicBezTo>
                    <a:pt x="147" y="0"/>
                    <a:pt x="134" y="0"/>
                    <a:pt x="120" y="0"/>
                  </a:cubicBezTo>
                  <a:close/>
                </a:path>
              </a:pathLst>
            </a:custGeom>
            <a:solidFill>
              <a:srgbClr val="5D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8" name="Google Shape;2588;p57"/>
            <p:cNvSpPr/>
            <p:nvPr/>
          </p:nvSpPr>
          <p:spPr>
            <a:xfrm>
              <a:off x="5566202" y="2150646"/>
              <a:ext cx="9259" cy="20633"/>
            </a:xfrm>
            <a:custGeom>
              <a:avLst/>
              <a:gdLst/>
              <a:ahLst/>
              <a:cxnLst/>
              <a:rect l="l" t="t" r="r" b="b"/>
              <a:pathLst>
                <a:path w="162" h="361" extrusionOk="0">
                  <a:moveTo>
                    <a:pt x="122" y="0"/>
                  </a:moveTo>
                  <a:lnTo>
                    <a:pt x="1" y="361"/>
                  </a:lnTo>
                  <a:lnTo>
                    <a:pt x="27" y="361"/>
                  </a:lnTo>
                  <a:lnTo>
                    <a:pt x="161" y="13"/>
                  </a:lnTo>
                  <a:cubicBezTo>
                    <a:pt x="148" y="13"/>
                    <a:pt x="134" y="0"/>
                    <a:pt x="122" y="0"/>
                  </a:cubicBezTo>
                  <a:close/>
                </a:path>
              </a:pathLst>
            </a:custGeom>
            <a:solidFill>
              <a:srgbClr val="5C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9" name="Google Shape;2589;p57"/>
            <p:cNvSpPr/>
            <p:nvPr/>
          </p:nvSpPr>
          <p:spPr>
            <a:xfrm>
              <a:off x="5567745" y="2151332"/>
              <a:ext cx="9202" cy="19947"/>
            </a:xfrm>
            <a:custGeom>
              <a:avLst/>
              <a:gdLst/>
              <a:ahLst/>
              <a:cxnLst/>
              <a:rect l="l" t="t" r="r" b="b"/>
              <a:pathLst>
                <a:path w="161" h="349" extrusionOk="0">
                  <a:moveTo>
                    <a:pt x="134" y="1"/>
                  </a:moveTo>
                  <a:lnTo>
                    <a:pt x="0" y="349"/>
                  </a:lnTo>
                  <a:lnTo>
                    <a:pt x="41" y="349"/>
                  </a:lnTo>
                  <a:lnTo>
                    <a:pt x="161" y="28"/>
                  </a:lnTo>
                  <a:cubicBezTo>
                    <a:pt x="148" y="15"/>
                    <a:pt x="134" y="15"/>
                    <a:pt x="134" y="1"/>
                  </a:cubicBezTo>
                  <a:close/>
                </a:path>
              </a:pathLst>
            </a:custGeom>
            <a:solidFill>
              <a:srgbClr val="5C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0" name="Google Shape;2590;p57"/>
            <p:cNvSpPr/>
            <p:nvPr/>
          </p:nvSpPr>
          <p:spPr>
            <a:xfrm>
              <a:off x="5570088" y="2152875"/>
              <a:ext cx="8402" cy="18404"/>
            </a:xfrm>
            <a:custGeom>
              <a:avLst/>
              <a:gdLst/>
              <a:ahLst/>
              <a:cxnLst/>
              <a:rect l="l" t="t" r="r" b="b"/>
              <a:pathLst>
                <a:path w="147" h="322" extrusionOk="0">
                  <a:moveTo>
                    <a:pt x="120" y="1"/>
                  </a:moveTo>
                  <a:lnTo>
                    <a:pt x="0" y="322"/>
                  </a:lnTo>
                  <a:lnTo>
                    <a:pt x="54" y="322"/>
                  </a:lnTo>
                  <a:lnTo>
                    <a:pt x="147" y="27"/>
                  </a:lnTo>
                  <a:cubicBezTo>
                    <a:pt x="147" y="15"/>
                    <a:pt x="134" y="1"/>
                    <a:pt x="120" y="1"/>
                  </a:cubicBezTo>
                  <a:close/>
                </a:path>
              </a:pathLst>
            </a:custGeom>
            <a:solidFill>
              <a:srgbClr val="5B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1" name="Google Shape;2591;p57"/>
            <p:cNvSpPr/>
            <p:nvPr/>
          </p:nvSpPr>
          <p:spPr>
            <a:xfrm>
              <a:off x="5573117" y="2154418"/>
              <a:ext cx="6916" cy="16861"/>
            </a:xfrm>
            <a:custGeom>
              <a:avLst/>
              <a:gdLst/>
              <a:ahLst/>
              <a:cxnLst/>
              <a:rect l="l" t="t" r="r" b="b"/>
              <a:pathLst>
                <a:path w="121" h="295" extrusionOk="0">
                  <a:moveTo>
                    <a:pt x="94" y="0"/>
                  </a:moveTo>
                  <a:lnTo>
                    <a:pt x="1" y="295"/>
                  </a:lnTo>
                  <a:cubicBezTo>
                    <a:pt x="13" y="282"/>
                    <a:pt x="27" y="282"/>
                    <a:pt x="40" y="268"/>
                  </a:cubicBezTo>
                  <a:lnTo>
                    <a:pt x="120" y="41"/>
                  </a:lnTo>
                  <a:cubicBezTo>
                    <a:pt x="120" y="41"/>
                    <a:pt x="120" y="27"/>
                    <a:pt x="108" y="27"/>
                  </a:cubicBezTo>
                  <a:cubicBezTo>
                    <a:pt x="108" y="14"/>
                    <a:pt x="108" y="14"/>
                    <a:pt x="94" y="0"/>
                  </a:cubicBezTo>
                  <a:close/>
                </a:path>
              </a:pathLst>
            </a:custGeom>
            <a:solidFill>
              <a:srgbClr val="5B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2" name="Google Shape;2592;p57"/>
            <p:cNvSpPr/>
            <p:nvPr/>
          </p:nvSpPr>
          <p:spPr>
            <a:xfrm>
              <a:off x="5575404" y="2156761"/>
              <a:ext cx="5430" cy="12974"/>
            </a:xfrm>
            <a:custGeom>
              <a:avLst/>
              <a:gdLst/>
              <a:ahLst/>
              <a:cxnLst/>
              <a:rect l="l" t="t" r="r" b="b"/>
              <a:pathLst>
                <a:path w="95" h="227" extrusionOk="0">
                  <a:moveTo>
                    <a:pt x="80" y="0"/>
                  </a:moveTo>
                  <a:lnTo>
                    <a:pt x="0" y="227"/>
                  </a:lnTo>
                  <a:lnTo>
                    <a:pt x="14" y="227"/>
                  </a:lnTo>
                  <a:cubicBezTo>
                    <a:pt x="27" y="200"/>
                    <a:pt x="54" y="187"/>
                    <a:pt x="68" y="161"/>
                  </a:cubicBezTo>
                  <a:lnTo>
                    <a:pt x="94" y="80"/>
                  </a:lnTo>
                  <a:cubicBezTo>
                    <a:pt x="94" y="54"/>
                    <a:pt x="94" y="27"/>
                    <a:pt x="80" y="0"/>
                  </a:cubicBezTo>
                  <a:close/>
                </a:path>
              </a:pathLst>
            </a:custGeom>
            <a:solidFill>
              <a:srgbClr val="5B9CA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3" name="Google Shape;2593;p57"/>
            <p:cNvSpPr/>
            <p:nvPr/>
          </p:nvSpPr>
          <p:spPr>
            <a:xfrm>
              <a:off x="5579233" y="2161334"/>
              <a:ext cx="1600" cy="4630"/>
            </a:xfrm>
            <a:custGeom>
              <a:avLst/>
              <a:gdLst/>
              <a:ahLst/>
              <a:cxnLst/>
              <a:rect l="l" t="t" r="r" b="b"/>
              <a:pathLst>
                <a:path w="28" h="81" extrusionOk="0">
                  <a:moveTo>
                    <a:pt x="27" y="0"/>
                  </a:moveTo>
                  <a:lnTo>
                    <a:pt x="1" y="81"/>
                  </a:lnTo>
                  <a:cubicBezTo>
                    <a:pt x="13" y="54"/>
                    <a:pt x="27" y="27"/>
                    <a:pt x="27" y="0"/>
                  </a:cubicBezTo>
                  <a:close/>
                </a:path>
              </a:pathLst>
            </a:custGeom>
            <a:solidFill>
              <a:srgbClr val="5A9CA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4" name="Google Shape;2594;p57"/>
            <p:cNvSpPr/>
            <p:nvPr/>
          </p:nvSpPr>
          <p:spPr>
            <a:xfrm>
              <a:off x="5598323" y="2136871"/>
              <a:ext cx="2401" cy="8402"/>
            </a:xfrm>
            <a:custGeom>
              <a:avLst/>
              <a:gdLst/>
              <a:ahLst/>
              <a:cxnLst/>
              <a:rect l="l" t="t" r="r" b="b"/>
              <a:pathLst>
                <a:path w="42" h="147" extrusionOk="0">
                  <a:moveTo>
                    <a:pt x="41" y="0"/>
                  </a:moveTo>
                  <a:cubicBezTo>
                    <a:pt x="27" y="13"/>
                    <a:pt x="0" y="27"/>
                    <a:pt x="0" y="54"/>
                  </a:cubicBezTo>
                  <a:lnTo>
                    <a:pt x="0" y="147"/>
                  </a:lnTo>
                  <a:lnTo>
                    <a:pt x="41" y="0"/>
                  </a:lnTo>
                  <a:close/>
                </a:path>
              </a:pathLst>
            </a:custGeom>
            <a:solidFill>
              <a:srgbClr val="589AA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5" name="Google Shape;2595;p57"/>
            <p:cNvSpPr/>
            <p:nvPr/>
          </p:nvSpPr>
          <p:spPr>
            <a:xfrm>
              <a:off x="5598323" y="2136071"/>
              <a:ext cx="5430" cy="13832"/>
            </a:xfrm>
            <a:custGeom>
              <a:avLst/>
              <a:gdLst/>
              <a:ahLst/>
              <a:cxnLst/>
              <a:rect l="l" t="t" r="r" b="b"/>
              <a:pathLst>
                <a:path w="95" h="242" extrusionOk="0">
                  <a:moveTo>
                    <a:pt x="81" y="0"/>
                  </a:moveTo>
                  <a:cubicBezTo>
                    <a:pt x="68" y="0"/>
                    <a:pt x="54" y="14"/>
                    <a:pt x="41" y="14"/>
                  </a:cubicBezTo>
                  <a:lnTo>
                    <a:pt x="0" y="161"/>
                  </a:lnTo>
                  <a:lnTo>
                    <a:pt x="0" y="241"/>
                  </a:lnTo>
                  <a:lnTo>
                    <a:pt x="95" y="0"/>
                  </a:lnTo>
                  <a:close/>
                </a:path>
              </a:pathLst>
            </a:custGeom>
            <a:solidFill>
              <a:srgbClr val="5799A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6" name="Google Shape;2596;p57"/>
            <p:cNvSpPr/>
            <p:nvPr/>
          </p:nvSpPr>
          <p:spPr>
            <a:xfrm>
              <a:off x="5598323" y="2136071"/>
              <a:ext cx="6973" cy="17661"/>
            </a:xfrm>
            <a:custGeom>
              <a:avLst/>
              <a:gdLst/>
              <a:ahLst/>
              <a:cxnLst/>
              <a:rect l="l" t="t" r="r" b="b"/>
              <a:pathLst>
                <a:path w="122" h="309" extrusionOk="0">
                  <a:moveTo>
                    <a:pt x="95" y="0"/>
                  </a:moveTo>
                  <a:lnTo>
                    <a:pt x="0" y="241"/>
                  </a:lnTo>
                  <a:cubicBezTo>
                    <a:pt x="14" y="268"/>
                    <a:pt x="14" y="282"/>
                    <a:pt x="27" y="309"/>
                  </a:cubicBezTo>
                  <a:lnTo>
                    <a:pt x="121" y="14"/>
                  </a:lnTo>
                  <a:cubicBezTo>
                    <a:pt x="107" y="14"/>
                    <a:pt x="107" y="0"/>
                    <a:pt x="95" y="0"/>
                  </a:cubicBezTo>
                  <a:close/>
                </a:path>
              </a:pathLst>
            </a:custGeom>
            <a:solidFill>
              <a:srgbClr val="5699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7" name="Google Shape;2597;p57"/>
            <p:cNvSpPr/>
            <p:nvPr/>
          </p:nvSpPr>
          <p:spPr>
            <a:xfrm>
              <a:off x="5599866" y="2136871"/>
              <a:ext cx="7659" cy="19947"/>
            </a:xfrm>
            <a:custGeom>
              <a:avLst/>
              <a:gdLst/>
              <a:ahLst/>
              <a:cxnLst/>
              <a:rect l="l" t="t" r="r" b="b"/>
              <a:pathLst>
                <a:path w="134" h="349" extrusionOk="0">
                  <a:moveTo>
                    <a:pt x="94" y="0"/>
                  </a:moveTo>
                  <a:lnTo>
                    <a:pt x="0" y="295"/>
                  </a:lnTo>
                  <a:cubicBezTo>
                    <a:pt x="0" y="307"/>
                    <a:pt x="14" y="321"/>
                    <a:pt x="14" y="348"/>
                  </a:cubicBezTo>
                  <a:lnTo>
                    <a:pt x="134" y="13"/>
                  </a:lnTo>
                  <a:cubicBezTo>
                    <a:pt x="121" y="13"/>
                    <a:pt x="107" y="0"/>
                    <a:pt x="94" y="0"/>
                  </a:cubicBezTo>
                  <a:close/>
                </a:path>
              </a:pathLst>
            </a:custGeom>
            <a:solidFill>
              <a:srgbClr val="5698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8" name="Google Shape;2598;p57"/>
            <p:cNvSpPr/>
            <p:nvPr/>
          </p:nvSpPr>
          <p:spPr>
            <a:xfrm>
              <a:off x="5600666" y="2137614"/>
              <a:ext cx="8402" cy="21433"/>
            </a:xfrm>
            <a:custGeom>
              <a:avLst/>
              <a:gdLst/>
              <a:ahLst/>
              <a:cxnLst/>
              <a:rect l="l" t="t" r="r" b="b"/>
              <a:pathLst>
                <a:path w="147" h="375" extrusionOk="0">
                  <a:moveTo>
                    <a:pt x="120" y="0"/>
                  </a:moveTo>
                  <a:lnTo>
                    <a:pt x="0" y="335"/>
                  </a:lnTo>
                  <a:cubicBezTo>
                    <a:pt x="13" y="335"/>
                    <a:pt x="13" y="348"/>
                    <a:pt x="13" y="348"/>
                  </a:cubicBezTo>
                  <a:cubicBezTo>
                    <a:pt x="27" y="362"/>
                    <a:pt x="27" y="362"/>
                    <a:pt x="27" y="375"/>
                  </a:cubicBezTo>
                  <a:lnTo>
                    <a:pt x="147" y="41"/>
                  </a:lnTo>
                  <a:cubicBezTo>
                    <a:pt x="147" y="27"/>
                    <a:pt x="134" y="27"/>
                    <a:pt x="134" y="27"/>
                  </a:cubicBezTo>
                  <a:cubicBezTo>
                    <a:pt x="134" y="14"/>
                    <a:pt x="120" y="14"/>
                    <a:pt x="120" y="0"/>
                  </a:cubicBezTo>
                  <a:close/>
                </a:path>
              </a:pathLst>
            </a:custGeom>
            <a:solidFill>
              <a:srgbClr val="5598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9" name="Google Shape;2599;p57"/>
            <p:cNvSpPr/>
            <p:nvPr/>
          </p:nvSpPr>
          <p:spPr>
            <a:xfrm>
              <a:off x="5602152" y="2139901"/>
              <a:ext cx="8459" cy="21490"/>
            </a:xfrm>
            <a:custGeom>
              <a:avLst/>
              <a:gdLst/>
              <a:ahLst/>
              <a:cxnLst/>
              <a:rect l="l" t="t" r="r" b="b"/>
              <a:pathLst>
                <a:path w="148" h="376" extrusionOk="0">
                  <a:moveTo>
                    <a:pt x="121" y="1"/>
                  </a:moveTo>
                  <a:lnTo>
                    <a:pt x="1" y="335"/>
                  </a:lnTo>
                  <a:cubicBezTo>
                    <a:pt x="14" y="349"/>
                    <a:pt x="28" y="361"/>
                    <a:pt x="28" y="375"/>
                  </a:cubicBezTo>
                  <a:lnTo>
                    <a:pt x="148" y="28"/>
                  </a:lnTo>
                  <a:cubicBezTo>
                    <a:pt x="135" y="28"/>
                    <a:pt x="135" y="14"/>
                    <a:pt x="121" y="1"/>
                  </a:cubicBezTo>
                  <a:close/>
                </a:path>
              </a:pathLst>
            </a:custGeom>
            <a:solidFill>
              <a:srgbClr val="5498A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0" name="Google Shape;2600;p57"/>
            <p:cNvSpPr/>
            <p:nvPr/>
          </p:nvSpPr>
          <p:spPr>
            <a:xfrm>
              <a:off x="5603695" y="2141444"/>
              <a:ext cx="8459" cy="21490"/>
            </a:xfrm>
            <a:custGeom>
              <a:avLst/>
              <a:gdLst/>
              <a:ahLst/>
              <a:cxnLst/>
              <a:rect l="l" t="t" r="r" b="b"/>
              <a:pathLst>
                <a:path w="148" h="376" extrusionOk="0">
                  <a:moveTo>
                    <a:pt x="121" y="1"/>
                  </a:moveTo>
                  <a:lnTo>
                    <a:pt x="1" y="348"/>
                  </a:lnTo>
                  <a:cubicBezTo>
                    <a:pt x="13" y="348"/>
                    <a:pt x="27" y="361"/>
                    <a:pt x="40" y="375"/>
                  </a:cubicBezTo>
                  <a:lnTo>
                    <a:pt x="147" y="40"/>
                  </a:lnTo>
                  <a:cubicBezTo>
                    <a:pt x="147" y="27"/>
                    <a:pt x="134" y="13"/>
                    <a:pt x="121" y="1"/>
                  </a:cubicBezTo>
                  <a:close/>
                </a:path>
              </a:pathLst>
            </a:custGeom>
            <a:solidFill>
              <a:srgbClr val="5498A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1" name="Google Shape;2601;p57"/>
            <p:cNvSpPr/>
            <p:nvPr/>
          </p:nvSpPr>
          <p:spPr>
            <a:xfrm>
              <a:off x="5605981" y="2143730"/>
              <a:ext cx="8459" cy="20690"/>
            </a:xfrm>
            <a:custGeom>
              <a:avLst/>
              <a:gdLst/>
              <a:ahLst/>
              <a:cxnLst/>
              <a:rect l="l" t="t" r="r" b="b"/>
              <a:pathLst>
                <a:path w="148" h="362" extrusionOk="0">
                  <a:moveTo>
                    <a:pt x="107" y="0"/>
                  </a:moveTo>
                  <a:lnTo>
                    <a:pt x="0" y="335"/>
                  </a:lnTo>
                  <a:cubicBezTo>
                    <a:pt x="0" y="348"/>
                    <a:pt x="14" y="348"/>
                    <a:pt x="27" y="362"/>
                  </a:cubicBezTo>
                  <a:lnTo>
                    <a:pt x="148" y="27"/>
                  </a:lnTo>
                  <a:cubicBezTo>
                    <a:pt x="134" y="14"/>
                    <a:pt x="121" y="0"/>
                    <a:pt x="107" y="0"/>
                  </a:cubicBezTo>
                  <a:close/>
                </a:path>
              </a:pathLst>
            </a:custGeom>
            <a:solidFill>
              <a:srgbClr val="5497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2" name="Google Shape;2602;p57"/>
            <p:cNvSpPr/>
            <p:nvPr/>
          </p:nvSpPr>
          <p:spPr>
            <a:xfrm>
              <a:off x="5607525" y="2145216"/>
              <a:ext cx="8459" cy="20747"/>
            </a:xfrm>
            <a:custGeom>
              <a:avLst/>
              <a:gdLst/>
              <a:ahLst/>
              <a:cxnLst/>
              <a:rect l="l" t="t" r="r" b="b"/>
              <a:pathLst>
                <a:path w="148" h="363" extrusionOk="0">
                  <a:moveTo>
                    <a:pt x="121" y="1"/>
                  </a:moveTo>
                  <a:lnTo>
                    <a:pt x="0" y="336"/>
                  </a:lnTo>
                  <a:cubicBezTo>
                    <a:pt x="14" y="336"/>
                    <a:pt x="14" y="349"/>
                    <a:pt x="27" y="363"/>
                  </a:cubicBezTo>
                  <a:lnTo>
                    <a:pt x="148" y="28"/>
                  </a:lnTo>
                  <a:lnTo>
                    <a:pt x="121" y="1"/>
                  </a:lnTo>
                  <a:close/>
                </a:path>
              </a:pathLst>
            </a:custGeom>
            <a:solidFill>
              <a:srgbClr val="5397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3" name="Google Shape;2603;p57"/>
            <p:cNvSpPr/>
            <p:nvPr/>
          </p:nvSpPr>
          <p:spPr>
            <a:xfrm>
              <a:off x="5609011" y="2146759"/>
              <a:ext cx="8516" cy="19947"/>
            </a:xfrm>
            <a:custGeom>
              <a:avLst/>
              <a:gdLst/>
              <a:ahLst/>
              <a:cxnLst/>
              <a:rect l="l" t="t" r="r" b="b"/>
              <a:pathLst>
                <a:path w="149" h="349" extrusionOk="0">
                  <a:moveTo>
                    <a:pt x="122" y="1"/>
                  </a:moveTo>
                  <a:lnTo>
                    <a:pt x="1" y="336"/>
                  </a:lnTo>
                  <a:cubicBezTo>
                    <a:pt x="15" y="336"/>
                    <a:pt x="28" y="348"/>
                    <a:pt x="41" y="348"/>
                  </a:cubicBezTo>
                  <a:lnTo>
                    <a:pt x="148" y="15"/>
                  </a:lnTo>
                  <a:cubicBezTo>
                    <a:pt x="148" y="15"/>
                    <a:pt x="135" y="1"/>
                    <a:pt x="122" y="1"/>
                  </a:cubicBezTo>
                  <a:close/>
                </a:path>
              </a:pathLst>
            </a:custGeom>
            <a:solidFill>
              <a:srgbClr val="5396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4" name="Google Shape;2604;p57"/>
            <p:cNvSpPr/>
            <p:nvPr/>
          </p:nvSpPr>
          <p:spPr>
            <a:xfrm>
              <a:off x="5611354" y="2147559"/>
              <a:ext cx="8459" cy="19947"/>
            </a:xfrm>
            <a:custGeom>
              <a:avLst/>
              <a:gdLst/>
              <a:ahLst/>
              <a:cxnLst/>
              <a:rect l="l" t="t" r="r" b="b"/>
              <a:pathLst>
                <a:path w="148" h="349" extrusionOk="0">
                  <a:moveTo>
                    <a:pt x="107" y="1"/>
                  </a:moveTo>
                  <a:lnTo>
                    <a:pt x="0" y="334"/>
                  </a:lnTo>
                  <a:cubicBezTo>
                    <a:pt x="13" y="348"/>
                    <a:pt x="13" y="348"/>
                    <a:pt x="27" y="348"/>
                  </a:cubicBezTo>
                  <a:lnTo>
                    <a:pt x="147" y="27"/>
                  </a:lnTo>
                  <a:cubicBezTo>
                    <a:pt x="134" y="13"/>
                    <a:pt x="120" y="13"/>
                    <a:pt x="107" y="1"/>
                  </a:cubicBezTo>
                  <a:close/>
                </a:path>
              </a:pathLst>
            </a:custGeom>
            <a:solidFill>
              <a:srgbClr val="5296A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5" name="Google Shape;2605;p57"/>
            <p:cNvSpPr/>
            <p:nvPr/>
          </p:nvSpPr>
          <p:spPr>
            <a:xfrm>
              <a:off x="5612897" y="2149103"/>
              <a:ext cx="9202" cy="19947"/>
            </a:xfrm>
            <a:custGeom>
              <a:avLst/>
              <a:gdLst/>
              <a:ahLst/>
              <a:cxnLst/>
              <a:rect l="l" t="t" r="r" b="b"/>
              <a:pathLst>
                <a:path w="161" h="349" extrusionOk="0">
                  <a:moveTo>
                    <a:pt x="120" y="0"/>
                  </a:moveTo>
                  <a:lnTo>
                    <a:pt x="0" y="321"/>
                  </a:lnTo>
                  <a:cubicBezTo>
                    <a:pt x="13" y="334"/>
                    <a:pt x="27" y="334"/>
                    <a:pt x="40" y="348"/>
                  </a:cubicBezTo>
                  <a:lnTo>
                    <a:pt x="161" y="13"/>
                  </a:lnTo>
                  <a:cubicBezTo>
                    <a:pt x="147" y="0"/>
                    <a:pt x="134" y="0"/>
                    <a:pt x="120" y="0"/>
                  </a:cubicBezTo>
                  <a:close/>
                </a:path>
              </a:pathLst>
            </a:custGeom>
            <a:solidFill>
              <a:srgbClr val="5195A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6" name="Google Shape;2606;p57"/>
            <p:cNvSpPr/>
            <p:nvPr/>
          </p:nvSpPr>
          <p:spPr>
            <a:xfrm>
              <a:off x="5615126" y="2149846"/>
              <a:ext cx="8516" cy="19890"/>
            </a:xfrm>
            <a:custGeom>
              <a:avLst/>
              <a:gdLst/>
              <a:ahLst/>
              <a:cxnLst/>
              <a:rect l="l" t="t" r="r" b="b"/>
              <a:pathLst>
                <a:path w="149" h="348" extrusionOk="0">
                  <a:moveTo>
                    <a:pt x="122" y="0"/>
                  </a:moveTo>
                  <a:lnTo>
                    <a:pt x="1" y="335"/>
                  </a:lnTo>
                  <a:cubicBezTo>
                    <a:pt x="15" y="335"/>
                    <a:pt x="28" y="335"/>
                    <a:pt x="41" y="348"/>
                  </a:cubicBezTo>
                  <a:lnTo>
                    <a:pt x="148" y="0"/>
                  </a:lnTo>
                  <a:close/>
                </a:path>
              </a:pathLst>
            </a:custGeom>
            <a:solidFill>
              <a:srgbClr val="5195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7" name="Google Shape;2607;p57"/>
            <p:cNvSpPr/>
            <p:nvPr/>
          </p:nvSpPr>
          <p:spPr>
            <a:xfrm>
              <a:off x="5617470" y="2149846"/>
              <a:ext cx="8459" cy="20690"/>
            </a:xfrm>
            <a:custGeom>
              <a:avLst/>
              <a:gdLst/>
              <a:ahLst/>
              <a:cxnLst/>
              <a:rect l="l" t="t" r="r" b="b"/>
              <a:pathLst>
                <a:path w="148" h="362" extrusionOk="0">
                  <a:moveTo>
                    <a:pt x="107" y="0"/>
                  </a:moveTo>
                  <a:lnTo>
                    <a:pt x="0" y="348"/>
                  </a:lnTo>
                  <a:cubicBezTo>
                    <a:pt x="0" y="348"/>
                    <a:pt x="13" y="348"/>
                    <a:pt x="27" y="362"/>
                  </a:cubicBezTo>
                  <a:lnTo>
                    <a:pt x="147" y="14"/>
                  </a:lnTo>
                  <a:lnTo>
                    <a:pt x="120" y="14"/>
                  </a:lnTo>
                  <a:lnTo>
                    <a:pt x="107" y="0"/>
                  </a:lnTo>
                  <a:close/>
                </a:path>
              </a:pathLst>
            </a:custGeom>
            <a:solidFill>
              <a:srgbClr val="5094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8" name="Google Shape;2608;p57"/>
            <p:cNvSpPr/>
            <p:nvPr/>
          </p:nvSpPr>
          <p:spPr>
            <a:xfrm>
              <a:off x="5619013" y="2150646"/>
              <a:ext cx="9202" cy="19890"/>
            </a:xfrm>
            <a:custGeom>
              <a:avLst/>
              <a:gdLst/>
              <a:ahLst/>
              <a:cxnLst/>
              <a:rect l="l" t="t" r="r" b="b"/>
              <a:pathLst>
                <a:path w="161" h="348" extrusionOk="0">
                  <a:moveTo>
                    <a:pt x="120" y="0"/>
                  </a:moveTo>
                  <a:lnTo>
                    <a:pt x="0" y="348"/>
                  </a:lnTo>
                  <a:lnTo>
                    <a:pt x="40" y="348"/>
                  </a:lnTo>
                  <a:lnTo>
                    <a:pt x="161" y="27"/>
                  </a:lnTo>
                  <a:cubicBezTo>
                    <a:pt x="147" y="13"/>
                    <a:pt x="134" y="13"/>
                    <a:pt x="120" y="0"/>
                  </a:cubicBezTo>
                  <a:close/>
                </a:path>
              </a:pathLst>
            </a:custGeom>
            <a:solidFill>
              <a:srgbClr val="5094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9" name="Google Shape;2609;p57"/>
            <p:cNvSpPr/>
            <p:nvPr/>
          </p:nvSpPr>
          <p:spPr>
            <a:xfrm>
              <a:off x="5621242" y="2152132"/>
              <a:ext cx="8516" cy="19147"/>
            </a:xfrm>
            <a:custGeom>
              <a:avLst/>
              <a:gdLst/>
              <a:ahLst/>
              <a:cxnLst/>
              <a:rect l="l" t="t" r="r" b="b"/>
              <a:pathLst>
                <a:path w="149" h="335" extrusionOk="0">
                  <a:moveTo>
                    <a:pt x="122" y="1"/>
                  </a:moveTo>
                  <a:lnTo>
                    <a:pt x="1" y="322"/>
                  </a:lnTo>
                  <a:cubicBezTo>
                    <a:pt x="1" y="335"/>
                    <a:pt x="15" y="335"/>
                    <a:pt x="28" y="335"/>
                  </a:cubicBezTo>
                  <a:lnTo>
                    <a:pt x="41" y="322"/>
                  </a:lnTo>
                  <a:lnTo>
                    <a:pt x="148" y="14"/>
                  </a:lnTo>
                  <a:cubicBezTo>
                    <a:pt x="135" y="14"/>
                    <a:pt x="135" y="1"/>
                    <a:pt x="122" y="1"/>
                  </a:cubicBezTo>
                  <a:close/>
                </a:path>
              </a:pathLst>
            </a:custGeom>
            <a:solidFill>
              <a:srgbClr val="4F94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0" name="Google Shape;2610;p57"/>
            <p:cNvSpPr/>
            <p:nvPr/>
          </p:nvSpPr>
          <p:spPr>
            <a:xfrm>
              <a:off x="5623585" y="2152875"/>
              <a:ext cx="7716" cy="17661"/>
            </a:xfrm>
            <a:custGeom>
              <a:avLst/>
              <a:gdLst/>
              <a:ahLst/>
              <a:cxnLst/>
              <a:rect l="l" t="t" r="r" b="b"/>
              <a:pathLst>
                <a:path w="135" h="309" extrusionOk="0">
                  <a:moveTo>
                    <a:pt x="107" y="1"/>
                  </a:moveTo>
                  <a:lnTo>
                    <a:pt x="0" y="309"/>
                  </a:lnTo>
                  <a:lnTo>
                    <a:pt x="40" y="309"/>
                  </a:lnTo>
                  <a:lnTo>
                    <a:pt x="134" y="41"/>
                  </a:lnTo>
                  <a:cubicBezTo>
                    <a:pt x="120" y="27"/>
                    <a:pt x="120" y="15"/>
                    <a:pt x="107" y="1"/>
                  </a:cubicBezTo>
                  <a:close/>
                </a:path>
              </a:pathLst>
            </a:custGeom>
            <a:solidFill>
              <a:srgbClr val="4E94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1" name="Google Shape;2611;p57"/>
            <p:cNvSpPr/>
            <p:nvPr/>
          </p:nvSpPr>
          <p:spPr>
            <a:xfrm>
              <a:off x="5625871" y="2155218"/>
              <a:ext cx="6916" cy="15318"/>
            </a:xfrm>
            <a:custGeom>
              <a:avLst/>
              <a:gdLst/>
              <a:ahLst/>
              <a:cxnLst/>
              <a:rect l="l" t="t" r="r" b="b"/>
              <a:pathLst>
                <a:path w="121" h="268" extrusionOk="0">
                  <a:moveTo>
                    <a:pt x="94" y="0"/>
                  </a:moveTo>
                  <a:lnTo>
                    <a:pt x="0" y="268"/>
                  </a:lnTo>
                  <a:cubicBezTo>
                    <a:pt x="27" y="254"/>
                    <a:pt x="41" y="241"/>
                    <a:pt x="54" y="241"/>
                  </a:cubicBezTo>
                  <a:lnTo>
                    <a:pt x="121" y="54"/>
                  </a:lnTo>
                  <a:cubicBezTo>
                    <a:pt x="107" y="27"/>
                    <a:pt x="107" y="13"/>
                    <a:pt x="94" y="0"/>
                  </a:cubicBezTo>
                  <a:close/>
                </a:path>
              </a:pathLst>
            </a:custGeom>
            <a:solidFill>
              <a:srgbClr val="4E93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2" name="Google Shape;2612;p57"/>
            <p:cNvSpPr/>
            <p:nvPr/>
          </p:nvSpPr>
          <p:spPr>
            <a:xfrm>
              <a:off x="5628901" y="2158247"/>
              <a:ext cx="4630" cy="10802"/>
            </a:xfrm>
            <a:custGeom>
              <a:avLst/>
              <a:gdLst/>
              <a:ahLst/>
              <a:cxnLst/>
              <a:rect l="l" t="t" r="r" b="b"/>
              <a:pathLst>
                <a:path w="81" h="189" extrusionOk="0">
                  <a:moveTo>
                    <a:pt x="68" y="1"/>
                  </a:moveTo>
                  <a:lnTo>
                    <a:pt x="4" y="178"/>
                  </a:lnTo>
                  <a:lnTo>
                    <a:pt x="4" y="178"/>
                  </a:lnTo>
                  <a:cubicBezTo>
                    <a:pt x="8" y="174"/>
                    <a:pt x="14" y="174"/>
                    <a:pt x="14" y="174"/>
                  </a:cubicBezTo>
                  <a:cubicBezTo>
                    <a:pt x="14" y="161"/>
                    <a:pt x="27" y="161"/>
                    <a:pt x="27" y="161"/>
                  </a:cubicBezTo>
                  <a:cubicBezTo>
                    <a:pt x="68" y="121"/>
                    <a:pt x="81" y="54"/>
                    <a:pt x="68" y="1"/>
                  </a:cubicBezTo>
                  <a:close/>
                  <a:moveTo>
                    <a:pt x="4" y="178"/>
                  </a:moveTo>
                  <a:lnTo>
                    <a:pt x="4" y="178"/>
                  </a:lnTo>
                  <a:cubicBezTo>
                    <a:pt x="2" y="181"/>
                    <a:pt x="1" y="184"/>
                    <a:pt x="1" y="188"/>
                  </a:cubicBezTo>
                  <a:lnTo>
                    <a:pt x="4" y="178"/>
                  </a:lnTo>
                  <a:close/>
                </a:path>
              </a:pathLst>
            </a:custGeom>
            <a:solidFill>
              <a:srgbClr val="4D93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3" name="Google Shape;2613;p57"/>
            <p:cNvSpPr/>
            <p:nvPr/>
          </p:nvSpPr>
          <p:spPr>
            <a:xfrm>
              <a:off x="5645704" y="2134528"/>
              <a:ext cx="2401" cy="5430"/>
            </a:xfrm>
            <a:custGeom>
              <a:avLst/>
              <a:gdLst/>
              <a:ahLst/>
              <a:cxnLst/>
              <a:rect l="l" t="t" r="r" b="b"/>
              <a:pathLst>
                <a:path w="42" h="95" extrusionOk="0">
                  <a:moveTo>
                    <a:pt x="28" y="1"/>
                  </a:moveTo>
                  <a:cubicBezTo>
                    <a:pt x="1" y="27"/>
                    <a:pt x="1" y="68"/>
                    <a:pt x="1" y="95"/>
                  </a:cubicBezTo>
                  <a:lnTo>
                    <a:pt x="41" y="1"/>
                  </a:lnTo>
                  <a:close/>
                </a:path>
              </a:pathLst>
            </a:custGeom>
            <a:solidFill>
              <a:srgbClr val="4C929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4" name="Google Shape;2614;p57"/>
            <p:cNvSpPr/>
            <p:nvPr/>
          </p:nvSpPr>
          <p:spPr>
            <a:xfrm>
              <a:off x="5645704" y="2133785"/>
              <a:ext cx="4687" cy="10002"/>
            </a:xfrm>
            <a:custGeom>
              <a:avLst/>
              <a:gdLst/>
              <a:ahLst/>
              <a:cxnLst/>
              <a:rect l="l" t="t" r="r" b="b"/>
              <a:pathLst>
                <a:path w="82" h="175" extrusionOk="0">
                  <a:moveTo>
                    <a:pt x="81" y="1"/>
                  </a:moveTo>
                  <a:cubicBezTo>
                    <a:pt x="68" y="1"/>
                    <a:pt x="54" y="1"/>
                    <a:pt x="41" y="14"/>
                  </a:cubicBezTo>
                  <a:lnTo>
                    <a:pt x="1" y="108"/>
                  </a:lnTo>
                  <a:cubicBezTo>
                    <a:pt x="1" y="135"/>
                    <a:pt x="15" y="161"/>
                    <a:pt x="15" y="174"/>
                  </a:cubicBezTo>
                  <a:lnTo>
                    <a:pt x="81" y="1"/>
                  </a:lnTo>
                  <a:close/>
                </a:path>
              </a:pathLst>
            </a:custGeom>
            <a:solidFill>
              <a:srgbClr val="4C929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5" name="Google Shape;2615;p57"/>
            <p:cNvSpPr/>
            <p:nvPr/>
          </p:nvSpPr>
          <p:spPr>
            <a:xfrm>
              <a:off x="5646504" y="2133785"/>
              <a:ext cx="6173" cy="13031"/>
            </a:xfrm>
            <a:custGeom>
              <a:avLst/>
              <a:gdLst/>
              <a:ahLst/>
              <a:cxnLst/>
              <a:rect l="l" t="t" r="r" b="b"/>
              <a:pathLst>
                <a:path w="108" h="228" extrusionOk="0">
                  <a:moveTo>
                    <a:pt x="67" y="1"/>
                  </a:moveTo>
                  <a:lnTo>
                    <a:pt x="1" y="174"/>
                  </a:lnTo>
                  <a:cubicBezTo>
                    <a:pt x="14" y="201"/>
                    <a:pt x="14" y="215"/>
                    <a:pt x="27" y="228"/>
                  </a:cubicBezTo>
                  <a:lnTo>
                    <a:pt x="108" y="1"/>
                  </a:lnTo>
                  <a:close/>
                </a:path>
              </a:pathLst>
            </a:custGeom>
            <a:solidFill>
              <a:srgbClr val="4B91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6" name="Google Shape;2616;p57"/>
            <p:cNvSpPr/>
            <p:nvPr/>
          </p:nvSpPr>
          <p:spPr>
            <a:xfrm>
              <a:off x="5648048" y="2133785"/>
              <a:ext cx="6173" cy="15375"/>
            </a:xfrm>
            <a:custGeom>
              <a:avLst/>
              <a:gdLst/>
              <a:ahLst/>
              <a:cxnLst/>
              <a:rect l="l" t="t" r="r" b="b"/>
              <a:pathLst>
                <a:path w="108" h="269" extrusionOk="0">
                  <a:moveTo>
                    <a:pt x="81" y="1"/>
                  </a:moveTo>
                  <a:lnTo>
                    <a:pt x="0" y="228"/>
                  </a:lnTo>
                  <a:cubicBezTo>
                    <a:pt x="13" y="242"/>
                    <a:pt x="13" y="254"/>
                    <a:pt x="27" y="268"/>
                  </a:cubicBezTo>
                  <a:lnTo>
                    <a:pt x="107" y="28"/>
                  </a:lnTo>
                  <a:cubicBezTo>
                    <a:pt x="107" y="14"/>
                    <a:pt x="94" y="14"/>
                    <a:pt x="81" y="1"/>
                  </a:cubicBezTo>
                  <a:close/>
                </a:path>
              </a:pathLst>
            </a:custGeom>
            <a:solidFill>
              <a:srgbClr val="4B91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7" name="Google Shape;2617;p57"/>
            <p:cNvSpPr/>
            <p:nvPr/>
          </p:nvSpPr>
          <p:spPr>
            <a:xfrm>
              <a:off x="5649591" y="2135328"/>
              <a:ext cx="6916" cy="16061"/>
            </a:xfrm>
            <a:custGeom>
              <a:avLst/>
              <a:gdLst/>
              <a:ahLst/>
              <a:cxnLst/>
              <a:rect l="l" t="t" r="r" b="b"/>
              <a:pathLst>
                <a:path w="121" h="281" extrusionOk="0">
                  <a:moveTo>
                    <a:pt x="80" y="1"/>
                  </a:moveTo>
                  <a:lnTo>
                    <a:pt x="0" y="241"/>
                  </a:lnTo>
                  <a:cubicBezTo>
                    <a:pt x="0" y="254"/>
                    <a:pt x="0" y="254"/>
                    <a:pt x="13" y="254"/>
                  </a:cubicBezTo>
                  <a:cubicBezTo>
                    <a:pt x="13" y="268"/>
                    <a:pt x="13" y="281"/>
                    <a:pt x="27" y="281"/>
                  </a:cubicBezTo>
                  <a:lnTo>
                    <a:pt x="120" y="13"/>
                  </a:lnTo>
                  <a:cubicBezTo>
                    <a:pt x="107" y="13"/>
                    <a:pt x="93" y="1"/>
                    <a:pt x="80" y="1"/>
                  </a:cubicBezTo>
                  <a:close/>
                </a:path>
              </a:pathLst>
            </a:custGeom>
            <a:solidFill>
              <a:srgbClr val="4A90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8" name="Google Shape;2618;p57"/>
            <p:cNvSpPr/>
            <p:nvPr/>
          </p:nvSpPr>
          <p:spPr>
            <a:xfrm>
              <a:off x="5651077" y="2136071"/>
              <a:ext cx="6916" cy="17661"/>
            </a:xfrm>
            <a:custGeom>
              <a:avLst/>
              <a:gdLst/>
              <a:ahLst/>
              <a:cxnLst/>
              <a:rect l="l" t="t" r="r" b="b"/>
              <a:pathLst>
                <a:path w="121" h="309" extrusionOk="0">
                  <a:moveTo>
                    <a:pt x="94" y="0"/>
                  </a:moveTo>
                  <a:lnTo>
                    <a:pt x="1" y="268"/>
                  </a:lnTo>
                  <a:cubicBezTo>
                    <a:pt x="14" y="282"/>
                    <a:pt x="14" y="295"/>
                    <a:pt x="28" y="309"/>
                  </a:cubicBezTo>
                  <a:lnTo>
                    <a:pt x="121" y="27"/>
                  </a:lnTo>
                  <a:cubicBezTo>
                    <a:pt x="108" y="27"/>
                    <a:pt x="108" y="14"/>
                    <a:pt x="94" y="0"/>
                  </a:cubicBezTo>
                  <a:close/>
                </a:path>
              </a:pathLst>
            </a:custGeom>
            <a:solidFill>
              <a:srgbClr val="49909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9" name="Google Shape;2619;p57"/>
            <p:cNvSpPr/>
            <p:nvPr/>
          </p:nvSpPr>
          <p:spPr>
            <a:xfrm>
              <a:off x="5652620" y="2137614"/>
              <a:ext cx="7716" cy="17661"/>
            </a:xfrm>
            <a:custGeom>
              <a:avLst/>
              <a:gdLst/>
              <a:ahLst/>
              <a:cxnLst/>
              <a:rect l="l" t="t" r="r" b="b"/>
              <a:pathLst>
                <a:path w="135" h="309" extrusionOk="0">
                  <a:moveTo>
                    <a:pt x="94" y="0"/>
                  </a:moveTo>
                  <a:lnTo>
                    <a:pt x="1" y="282"/>
                  </a:lnTo>
                  <a:cubicBezTo>
                    <a:pt x="14" y="282"/>
                    <a:pt x="27" y="294"/>
                    <a:pt x="27" y="308"/>
                  </a:cubicBezTo>
                  <a:lnTo>
                    <a:pt x="135" y="27"/>
                  </a:lnTo>
                  <a:lnTo>
                    <a:pt x="121" y="27"/>
                  </a:lnTo>
                  <a:cubicBezTo>
                    <a:pt x="121" y="14"/>
                    <a:pt x="108" y="14"/>
                    <a:pt x="94" y="0"/>
                  </a:cubicBezTo>
                  <a:close/>
                </a:path>
              </a:pathLst>
            </a:custGeom>
            <a:solidFill>
              <a:srgbClr val="49909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0" name="Google Shape;2620;p57"/>
            <p:cNvSpPr/>
            <p:nvPr/>
          </p:nvSpPr>
          <p:spPr>
            <a:xfrm>
              <a:off x="5654163" y="2139100"/>
              <a:ext cx="7716" cy="17718"/>
            </a:xfrm>
            <a:custGeom>
              <a:avLst/>
              <a:gdLst/>
              <a:ahLst/>
              <a:cxnLst/>
              <a:rect l="l" t="t" r="r" b="b"/>
              <a:pathLst>
                <a:path w="135" h="310" extrusionOk="0">
                  <a:moveTo>
                    <a:pt x="108" y="1"/>
                  </a:moveTo>
                  <a:lnTo>
                    <a:pt x="0" y="282"/>
                  </a:lnTo>
                  <a:cubicBezTo>
                    <a:pt x="13" y="282"/>
                    <a:pt x="27" y="295"/>
                    <a:pt x="40" y="309"/>
                  </a:cubicBezTo>
                  <a:lnTo>
                    <a:pt x="134" y="15"/>
                  </a:lnTo>
                  <a:cubicBezTo>
                    <a:pt x="120" y="15"/>
                    <a:pt x="108" y="1"/>
                    <a:pt x="108" y="1"/>
                  </a:cubicBezTo>
                  <a:close/>
                </a:path>
              </a:pathLst>
            </a:custGeom>
            <a:solidFill>
              <a:srgbClr val="4890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1" name="Google Shape;2621;p57"/>
            <p:cNvSpPr/>
            <p:nvPr/>
          </p:nvSpPr>
          <p:spPr>
            <a:xfrm>
              <a:off x="5656449" y="2139901"/>
              <a:ext cx="7659" cy="17604"/>
            </a:xfrm>
            <a:custGeom>
              <a:avLst/>
              <a:gdLst/>
              <a:ahLst/>
              <a:cxnLst/>
              <a:rect l="l" t="t" r="r" b="b"/>
              <a:pathLst>
                <a:path w="134" h="308" extrusionOk="0">
                  <a:moveTo>
                    <a:pt x="94" y="1"/>
                  </a:moveTo>
                  <a:lnTo>
                    <a:pt x="0" y="295"/>
                  </a:lnTo>
                  <a:cubicBezTo>
                    <a:pt x="0" y="295"/>
                    <a:pt x="14" y="308"/>
                    <a:pt x="27" y="308"/>
                  </a:cubicBezTo>
                  <a:lnTo>
                    <a:pt x="134" y="14"/>
                  </a:lnTo>
                  <a:cubicBezTo>
                    <a:pt x="121" y="14"/>
                    <a:pt x="107" y="14"/>
                    <a:pt x="94" y="1"/>
                  </a:cubicBezTo>
                  <a:close/>
                </a:path>
              </a:pathLst>
            </a:custGeom>
            <a:solidFill>
              <a:srgbClr val="478F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2" name="Google Shape;2622;p57"/>
            <p:cNvSpPr/>
            <p:nvPr/>
          </p:nvSpPr>
          <p:spPr>
            <a:xfrm>
              <a:off x="5657935" y="2140644"/>
              <a:ext cx="7716" cy="18404"/>
            </a:xfrm>
            <a:custGeom>
              <a:avLst/>
              <a:gdLst/>
              <a:ahLst/>
              <a:cxnLst/>
              <a:rect l="l" t="t" r="r" b="b"/>
              <a:pathLst>
                <a:path w="135" h="322" extrusionOk="0">
                  <a:moveTo>
                    <a:pt x="108" y="1"/>
                  </a:moveTo>
                  <a:lnTo>
                    <a:pt x="1" y="295"/>
                  </a:lnTo>
                  <a:cubicBezTo>
                    <a:pt x="15" y="309"/>
                    <a:pt x="28" y="309"/>
                    <a:pt x="42" y="322"/>
                  </a:cubicBezTo>
                  <a:lnTo>
                    <a:pt x="135" y="15"/>
                  </a:lnTo>
                  <a:cubicBezTo>
                    <a:pt x="122" y="15"/>
                    <a:pt x="122" y="15"/>
                    <a:pt x="108" y="1"/>
                  </a:cubicBezTo>
                  <a:close/>
                </a:path>
              </a:pathLst>
            </a:custGeom>
            <a:solidFill>
              <a:srgbClr val="478F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3" name="Google Shape;2623;p57"/>
            <p:cNvSpPr/>
            <p:nvPr/>
          </p:nvSpPr>
          <p:spPr>
            <a:xfrm>
              <a:off x="5660279" y="2141444"/>
              <a:ext cx="7716" cy="18404"/>
            </a:xfrm>
            <a:custGeom>
              <a:avLst/>
              <a:gdLst/>
              <a:ahLst/>
              <a:cxnLst/>
              <a:rect l="l" t="t" r="r" b="b"/>
              <a:pathLst>
                <a:path w="135" h="322" extrusionOk="0">
                  <a:moveTo>
                    <a:pt x="94" y="1"/>
                  </a:moveTo>
                  <a:lnTo>
                    <a:pt x="1" y="308"/>
                  </a:lnTo>
                  <a:cubicBezTo>
                    <a:pt x="1" y="308"/>
                    <a:pt x="13" y="322"/>
                    <a:pt x="27" y="322"/>
                  </a:cubicBezTo>
                  <a:lnTo>
                    <a:pt x="134" y="13"/>
                  </a:lnTo>
                  <a:cubicBezTo>
                    <a:pt x="120" y="13"/>
                    <a:pt x="108" y="13"/>
                    <a:pt x="94" y="1"/>
                  </a:cubicBezTo>
                  <a:close/>
                </a:path>
              </a:pathLst>
            </a:custGeom>
            <a:solidFill>
              <a:srgbClr val="468E9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4" name="Google Shape;2624;p57"/>
            <p:cNvSpPr/>
            <p:nvPr/>
          </p:nvSpPr>
          <p:spPr>
            <a:xfrm>
              <a:off x="5661822" y="2142187"/>
              <a:ext cx="8402" cy="18404"/>
            </a:xfrm>
            <a:custGeom>
              <a:avLst/>
              <a:gdLst/>
              <a:ahLst/>
              <a:cxnLst/>
              <a:rect l="l" t="t" r="r" b="b"/>
              <a:pathLst>
                <a:path w="147" h="322" extrusionOk="0">
                  <a:moveTo>
                    <a:pt x="107" y="0"/>
                  </a:moveTo>
                  <a:lnTo>
                    <a:pt x="0" y="309"/>
                  </a:lnTo>
                  <a:cubicBezTo>
                    <a:pt x="13" y="309"/>
                    <a:pt x="27" y="321"/>
                    <a:pt x="40" y="321"/>
                  </a:cubicBezTo>
                  <a:lnTo>
                    <a:pt x="147" y="14"/>
                  </a:lnTo>
                  <a:cubicBezTo>
                    <a:pt x="134" y="14"/>
                    <a:pt x="120" y="14"/>
                    <a:pt x="107" y="0"/>
                  </a:cubicBezTo>
                  <a:close/>
                </a:path>
              </a:pathLst>
            </a:custGeom>
            <a:solidFill>
              <a:srgbClr val="468E9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5" name="Google Shape;2625;p57"/>
            <p:cNvSpPr/>
            <p:nvPr/>
          </p:nvSpPr>
          <p:spPr>
            <a:xfrm>
              <a:off x="5664051" y="2142987"/>
              <a:ext cx="7716" cy="18404"/>
            </a:xfrm>
            <a:custGeom>
              <a:avLst/>
              <a:gdLst/>
              <a:ahLst/>
              <a:cxnLst/>
              <a:rect l="l" t="t" r="r" b="b"/>
              <a:pathLst>
                <a:path w="135" h="322" extrusionOk="0">
                  <a:moveTo>
                    <a:pt x="108" y="0"/>
                  </a:moveTo>
                  <a:lnTo>
                    <a:pt x="1" y="307"/>
                  </a:lnTo>
                  <a:cubicBezTo>
                    <a:pt x="15" y="321"/>
                    <a:pt x="28" y="321"/>
                    <a:pt x="28" y="321"/>
                  </a:cubicBezTo>
                  <a:lnTo>
                    <a:pt x="135" y="13"/>
                  </a:lnTo>
                  <a:cubicBezTo>
                    <a:pt x="122" y="13"/>
                    <a:pt x="122" y="13"/>
                    <a:pt x="108" y="0"/>
                  </a:cubicBezTo>
                  <a:close/>
                </a:path>
              </a:pathLst>
            </a:custGeom>
            <a:solidFill>
              <a:srgbClr val="458D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6" name="Google Shape;2626;p57"/>
            <p:cNvSpPr/>
            <p:nvPr/>
          </p:nvSpPr>
          <p:spPr>
            <a:xfrm>
              <a:off x="5665594" y="2143730"/>
              <a:ext cx="8516" cy="18404"/>
            </a:xfrm>
            <a:custGeom>
              <a:avLst/>
              <a:gdLst/>
              <a:ahLst/>
              <a:cxnLst/>
              <a:rect l="l" t="t" r="r" b="b"/>
              <a:pathLst>
                <a:path w="149" h="322" extrusionOk="0">
                  <a:moveTo>
                    <a:pt x="108" y="0"/>
                  </a:moveTo>
                  <a:lnTo>
                    <a:pt x="1" y="308"/>
                  </a:lnTo>
                  <a:cubicBezTo>
                    <a:pt x="15" y="308"/>
                    <a:pt x="27" y="321"/>
                    <a:pt x="41" y="321"/>
                  </a:cubicBezTo>
                  <a:lnTo>
                    <a:pt x="148" y="14"/>
                  </a:lnTo>
                  <a:cubicBezTo>
                    <a:pt x="148" y="14"/>
                    <a:pt x="134" y="14"/>
                    <a:pt x="122" y="0"/>
                  </a:cubicBezTo>
                  <a:close/>
                </a:path>
              </a:pathLst>
            </a:custGeom>
            <a:solidFill>
              <a:srgbClr val="458D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7" name="Google Shape;2627;p57"/>
            <p:cNvSpPr/>
            <p:nvPr/>
          </p:nvSpPr>
          <p:spPr>
            <a:xfrm>
              <a:off x="5667937" y="2144530"/>
              <a:ext cx="8402" cy="17604"/>
            </a:xfrm>
            <a:custGeom>
              <a:avLst/>
              <a:gdLst/>
              <a:ahLst/>
              <a:cxnLst/>
              <a:rect l="l" t="t" r="r" b="b"/>
              <a:pathLst>
                <a:path w="147" h="308" extrusionOk="0">
                  <a:moveTo>
                    <a:pt x="107" y="0"/>
                  </a:moveTo>
                  <a:lnTo>
                    <a:pt x="0" y="307"/>
                  </a:lnTo>
                  <a:lnTo>
                    <a:pt x="40" y="307"/>
                  </a:lnTo>
                  <a:lnTo>
                    <a:pt x="147" y="27"/>
                  </a:lnTo>
                  <a:cubicBezTo>
                    <a:pt x="134" y="13"/>
                    <a:pt x="120" y="0"/>
                    <a:pt x="107" y="0"/>
                  </a:cubicBezTo>
                  <a:close/>
                </a:path>
              </a:pathLst>
            </a:custGeom>
            <a:solidFill>
              <a:srgbClr val="458C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8" name="Google Shape;2628;p57"/>
            <p:cNvSpPr/>
            <p:nvPr/>
          </p:nvSpPr>
          <p:spPr>
            <a:xfrm>
              <a:off x="5670166" y="2146016"/>
              <a:ext cx="7716" cy="16118"/>
            </a:xfrm>
            <a:custGeom>
              <a:avLst/>
              <a:gdLst/>
              <a:ahLst/>
              <a:cxnLst/>
              <a:rect l="l" t="t" r="r" b="b"/>
              <a:pathLst>
                <a:path w="135" h="282" extrusionOk="0">
                  <a:moveTo>
                    <a:pt x="108" y="1"/>
                  </a:moveTo>
                  <a:lnTo>
                    <a:pt x="1" y="281"/>
                  </a:lnTo>
                  <a:lnTo>
                    <a:pt x="42" y="281"/>
                  </a:lnTo>
                  <a:lnTo>
                    <a:pt x="135" y="28"/>
                  </a:lnTo>
                  <a:cubicBezTo>
                    <a:pt x="122" y="14"/>
                    <a:pt x="122" y="1"/>
                    <a:pt x="108" y="1"/>
                  </a:cubicBezTo>
                  <a:close/>
                </a:path>
              </a:pathLst>
            </a:custGeom>
            <a:solidFill>
              <a:srgbClr val="448C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9" name="Google Shape;2629;p57"/>
            <p:cNvSpPr/>
            <p:nvPr/>
          </p:nvSpPr>
          <p:spPr>
            <a:xfrm>
              <a:off x="5672510" y="2147559"/>
              <a:ext cx="6916" cy="14575"/>
            </a:xfrm>
            <a:custGeom>
              <a:avLst/>
              <a:gdLst/>
              <a:ahLst/>
              <a:cxnLst/>
              <a:rect l="l" t="t" r="r" b="b"/>
              <a:pathLst>
                <a:path w="121" h="255" extrusionOk="0">
                  <a:moveTo>
                    <a:pt x="94" y="1"/>
                  </a:moveTo>
                  <a:lnTo>
                    <a:pt x="1" y="254"/>
                  </a:lnTo>
                  <a:cubicBezTo>
                    <a:pt x="27" y="241"/>
                    <a:pt x="40" y="241"/>
                    <a:pt x="54" y="227"/>
                  </a:cubicBezTo>
                  <a:lnTo>
                    <a:pt x="120" y="40"/>
                  </a:lnTo>
                  <a:cubicBezTo>
                    <a:pt x="108" y="27"/>
                    <a:pt x="108" y="13"/>
                    <a:pt x="94" y="1"/>
                  </a:cubicBez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0" name="Google Shape;2630;p57"/>
            <p:cNvSpPr/>
            <p:nvPr/>
          </p:nvSpPr>
          <p:spPr>
            <a:xfrm>
              <a:off x="5675596" y="2149846"/>
              <a:ext cx="4630" cy="10745"/>
            </a:xfrm>
            <a:custGeom>
              <a:avLst/>
              <a:gdLst/>
              <a:ahLst/>
              <a:cxnLst/>
              <a:rect l="l" t="t" r="r" b="b"/>
              <a:pathLst>
                <a:path w="81" h="188" extrusionOk="0">
                  <a:moveTo>
                    <a:pt x="66" y="0"/>
                  </a:moveTo>
                  <a:lnTo>
                    <a:pt x="0" y="187"/>
                  </a:lnTo>
                  <a:cubicBezTo>
                    <a:pt x="54" y="148"/>
                    <a:pt x="80" y="68"/>
                    <a:pt x="66" y="0"/>
                  </a:cubicBez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1" name="Google Shape;2631;p57"/>
            <p:cNvSpPr/>
            <p:nvPr/>
          </p:nvSpPr>
          <p:spPr>
            <a:xfrm>
              <a:off x="5690056" y="2120068"/>
              <a:ext cx="1600" cy="4630"/>
            </a:xfrm>
            <a:custGeom>
              <a:avLst/>
              <a:gdLst/>
              <a:ahLst/>
              <a:cxnLst/>
              <a:rect l="l" t="t" r="r" b="b"/>
              <a:pathLst>
                <a:path w="28" h="81" extrusionOk="0">
                  <a:moveTo>
                    <a:pt x="27" y="0"/>
                  </a:moveTo>
                  <a:lnTo>
                    <a:pt x="27" y="0"/>
                  </a:lnTo>
                  <a:cubicBezTo>
                    <a:pt x="15" y="0"/>
                    <a:pt x="1" y="13"/>
                    <a:pt x="1" y="40"/>
                  </a:cubicBezTo>
                  <a:lnTo>
                    <a:pt x="1" y="80"/>
                  </a:lnTo>
                  <a:lnTo>
                    <a:pt x="27" y="0"/>
                  </a:ln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2" name="Google Shape;2632;p57"/>
            <p:cNvSpPr/>
            <p:nvPr/>
          </p:nvSpPr>
          <p:spPr>
            <a:xfrm>
              <a:off x="5690056" y="2119268"/>
              <a:ext cx="3944" cy="9202"/>
            </a:xfrm>
            <a:custGeom>
              <a:avLst/>
              <a:gdLst/>
              <a:ahLst/>
              <a:cxnLst/>
              <a:rect l="l" t="t" r="r" b="b"/>
              <a:pathLst>
                <a:path w="69" h="161" extrusionOk="0">
                  <a:moveTo>
                    <a:pt x="54" y="0"/>
                  </a:moveTo>
                  <a:cubicBezTo>
                    <a:pt x="41" y="0"/>
                    <a:pt x="41" y="14"/>
                    <a:pt x="27" y="14"/>
                  </a:cubicBezTo>
                  <a:lnTo>
                    <a:pt x="1" y="94"/>
                  </a:lnTo>
                  <a:cubicBezTo>
                    <a:pt x="15" y="107"/>
                    <a:pt x="15" y="134"/>
                    <a:pt x="27" y="161"/>
                  </a:cubicBezTo>
                  <a:lnTo>
                    <a:pt x="68" y="14"/>
                  </a:lnTo>
                  <a:lnTo>
                    <a:pt x="54" y="0"/>
                  </a:lnTo>
                  <a:close/>
                </a:path>
              </a:pathLst>
            </a:custGeom>
            <a:solidFill>
              <a:srgbClr val="428B9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3" name="Google Shape;2633;p57"/>
            <p:cNvSpPr/>
            <p:nvPr/>
          </p:nvSpPr>
          <p:spPr>
            <a:xfrm>
              <a:off x="5691600" y="2120068"/>
              <a:ext cx="4630" cy="10745"/>
            </a:xfrm>
            <a:custGeom>
              <a:avLst/>
              <a:gdLst/>
              <a:ahLst/>
              <a:cxnLst/>
              <a:rect l="l" t="t" r="r" b="b"/>
              <a:pathLst>
                <a:path w="81" h="188" extrusionOk="0">
                  <a:moveTo>
                    <a:pt x="41" y="0"/>
                  </a:moveTo>
                  <a:lnTo>
                    <a:pt x="0" y="147"/>
                  </a:lnTo>
                  <a:cubicBezTo>
                    <a:pt x="0" y="161"/>
                    <a:pt x="14" y="173"/>
                    <a:pt x="14" y="187"/>
                  </a:cubicBezTo>
                  <a:lnTo>
                    <a:pt x="81" y="13"/>
                  </a:lnTo>
                  <a:cubicBezTo>
                    <a:pt x="68" y="13"/>
                    <a:pt x="54" y="0"/>
                    <a:pt x="41" y="0"/>
                  </a:cubicBezTo>
                  <a:close/>
                </a:path>
              </a:pathLst>
            </a:custGeom>
            <a:solidFill>
              <a:srgbClr val="418B9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4" name="Google Shape;2634;p57"/>
            <p:cNvSpPr/>
            <p:nvPr/>
          </p:nvSpPr>
          <p:spPr>
            <a:xfrm>
              <a:off x="5692400" y="2120754"/>
              <a:ext cx="5373" cy="12288"/>
            </a:xfrm>
            <a:custGeom>
              <a:avLst/>
              <a:gdLst/>
              <a:ahLst/>
              <a:cxnLst/>
              <a:rect l="l" t="t" r="r" b="b"/>
              <a:pathLst>
                <a:path w="94" h="215" extrusionOk="0">
                  <a:moveTo>
                    <a:pt x="67" y="1"/>
                  </a:moveTo>
                  <a:lnTo>
                    <a:pt x="0" y="175"/>
                  </a:lnTo>
                  <a:cubicBezTo>
                    <a:pt x="13" y="188"/>
                    <a:pt x="27" y="202"/>
                    <a:pt x="27" y="215"/>
                  </a:cubicBezTo>
                  <a:lnTo>
                    <a:pt x="93" y="28"/>
                  </a:lnTo>
                  <a:cubicBezTo>
                    <a:pt x="93" y="15"/>
                    <a:pt x="81" y="15"/>
                    <a:pt x="67" y="1"/>
                  </a:cubicBezTo>
                  <a:close/>
                </a:path>
              </a:pathLst>
            </a:custGeom>
            <a:solidFill>
              <a:srgbClr val="41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5" name="Google Shape;2635;p57"/>
            <p:cNvSpPr/>
            <p:nvPr/>
          </p:nvSpPr>
          <p:spPr>
            <a:xfrm>
              <a:off x="5693943" y="2122297"/>
              <a:ext cx="6173" cy="13088"/>
            </a:xfrm>
            <a:custGeom>
              <a:avLst/>
              <a:gdLst/>
              <a:ahLst/>
              <a:cxnLst/>
              <a:rect l="l" t="t" r="r" b="b"/>
              <a:pathLst>
                <a:path w="108" h="229" extrusionOk="0">
                  <a:moveTo>
                    <a:pt x="66" y="1"/>
                  </a:moveTo>
                  <a:lnTo>
                    <a:pt x="0" y="188"/>
                  </a:lnTo>
                  <a:cubicBezTo>
                    <a:pt x="13" y="202"/>
                    <a:pt x="27" y="215"/>
                    <a:pt x="27" y="229"/>
                  </a:cubicBezTo>
                  <a:lnTo>
                    <a:pt x="107" y="15"/>
                  </a:lnTo>
                  <a:cubicBezTo>
                    <a:pt x="93" y="1"/>
                    <a:pt x="80" y="1"/>
                    <a:pt x="66" y="1"/>
                  </a:cubicBezTo>
                  <a:close/>
                </a:path>
              </a:pathLst>
            </a:custGeom>
            <a:solidFill>
              <a:srgbClr val="40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6" name="Google Shape;2636;p57"/>
            <p:cNvSpPr/>
            <p:nvPr/>
          </p:nvSpPr>
          <p:spPr>
            <a:xfrm>
              <a:off x="5695429" y="2123097"/>
              <a:ext cx="6916" cy="13832"/>
            </a:xfrm>
            <a:custGeom>
              <a:avLst/>
              <a:gdLst/>
              <a:ahLst/>
              <a:cxnLst/>
              <a:rect l="l" t="t" r="r" b="b"/>
              <a:pathLst>
                <a:path w="121" h="242" extrusionOk="0">
                  <a:moveTo>
                    <a:pt x="81" y="1"/>
                  </a:moveTo>
                  <a:lnTo>
                    <a:pt x="1" y="215"/>
                  </a:lnTo>
                  <a:cubicBezTo>
                    <a:pt x="14" y="227"/>
                    <a:pt x="28" y="227"/>
                    <a:pt x="40" y="241"/>
                  </a:cubicBezTo>
                  <a:lnTo>
                    <a:pt x="121" y="13"/>
                  </a:lnTo>
                  <a:cubicBezTo>
                    <a:pt x="108" y="1"/>
                    <a:pt x="94" y="1"/>
                    <a:pt x="81" y="1"/>
                  </a:cubicBezTo>
                  <a:close/>
                </a:path>
              </a:pathLst>
            </a:custGeom>
            <a:solidFill>
              <a:srgbClr val="3F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7" name="Google Shape;2637;p57"/>
            <p:cNvSpPr/>
            <p:nvPr/>
          </p:nvSpPr>
          <p:spPr>
            <a:xfrm>
              <a:off x="5697715" y="2123840"/>
              <a:ext cx="6973" cy="14632"/>
            </a:xfrm>
            <a:custGeom>
              <a:avLst/>
              <a:gdLst/>
              <a:ahLst/>
              <a:cxnLst/>
              <a:rect l="l" t="t" r="r" b="b"/>
              <a:pathLst>
                <a:path w="122" h="256" extrusionOk="0">
                  <a:moveTo>
                    <a:pt x="81" y="0"/>
                  </a:moveTo>
                  <a:lnTo>
                    <a:pt x="0" y="228"/>
                  </a:lnTo>
                  <a:cubicBezTo>
                    <a:pt x="14" y="228"/>
                    <a:pt x="14" y="241"/>
                    <a:pt x="27" y="255"/>
                  </a:cubicBezTo>
                  <a:lnTo>
                    <a:pt x="121" y="0"/>
                  </a:lnTo>
                  <a:close/>
                </a:path>
              </a:pathLst>
            </a:custGeom>
            <a:solidFill>
              <a:srgbClr val="3F89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8" name="Google Shape;2638;p57"/>
            <p:cNvSpPr/>
            <p:nvPr/>
          </p:nvSpPr>
          <p:spPr>
            <a:xfrm>
              <a:off x="5699258" y="2123840"/>
              <a:ext cx="7659" cy="15318"/>
            </a:xfrm>
            <a:custGeom>
              <a:avLst/>
              <a:gdLst/>
              <a:ahLst/>
              <a:cxnLst/>
              <a:rect l="l" t="t" r="r" b="b"/>
              <a:pathLst>
                <a:path w="134" h="268" extrusionOk="0">
                  <a:moveTo>
                    <a:pt x="94" y="0"/>
                  </a:moveTo>
                  <a:lnTo>
                    <a:pt x="0" y="255"/>
                  </a:lnTo>
                  <a:cubicBezTo>
                    <a:pt x="14" y="255"/>
                    <a:pt x="27" y="268"/>
                    <a:pt x="41" y="268"/>
                  </a:cubicBezTo>
                  <a:lnTo>
                    <a:pt x="134" y="0"/>
                  </a:lnTo>
                  <a:close/>
                </a:path>
              </a:pathLst>
            </a:custGeom>
            <a:solidFill>
              <a:srgbClr val="3E89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9" name="Google Shape;2639;p57"/>
            <p:cNvSpPr/>
            <p:nvPr/>
          </p:nvSpPr>
          <p:spPr>
            <a:xfrm>
              <a:off x="5701545" y="2123840"/>
              <a:ext cx="7716" cy="16118"/>
            </a:xfrm>
            <a:custGeom>
              <a:avLst/>
              <a:gdLst/>
              <a:ahLst/>
              <a:cxnLst/>
              <a:rect l="l" t="t" r="r" b="b"/>
              <a:pathLst>
                <a:path w="135" h="282" extrusionOk="0">
                  <a:moveTo>
                    <a:pt x="94" y="0"/>
                  </a:moveTo>
                  <a:lnTo>
                    <a:pt x="1" y="268"/>
                  </a:lnTo>
                  <a:cubicBezTo>
                    <a:pt x="14" y="268"/>
                    <a:pt x="14" y="282"/>
                    <a:pt x="28" y="282"/>
                  </a:cubicBezTo>
                  <a:lnTo>
                    <a:pt x="135" y="0"/>
                  </a:lnTo>
                  <a:close/>
                </a:path>
              </a:pathLst>
            </a:custGeom>
            <a:solidFill>
              <a:srgbClr val="3E88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0" name="Google Shape;2640;p57"/>
            <p:cNvSpPr/>
            <p:nvPr/>
          </p:nvSpPr>
          <p:spPr>
            <a:xfrm>
              <a:off x="5703088" y="2123840"/>
              <a:ext cx="8459" cy="16861"/>
            </a:xfrm>
            <a:custGeom>
              <a:avLst/>
              <a:gdLst/>
              <a:ahLst/>
              <a:cxnLst/>
              <a:rect l="l" t="t" r="r" b="b"/>
              <a:pathLst>
                <a:path w="148" h="295" extrusionOk="0">
                  <a:moveTo>
                    <a:pt x="108" y="0"/>
                  </a:moveTo>
                  <a:lnTo>
                    <a:pt x="1" y="282"/>
                  </a:lnTo>
                  <a:cubicBezTo>
                    <a:pt x="13" y="282"/>
                    <a:pt x="27" y="295"/>
                    <a:pt x="40" y="295"/>
                  </a:cubicBezTo>
                  <a:lnTo>
                    <a:pt x="147" y="0"/>
                  </a:lnTo>
                  <a:close/>
                </a:path>
              </a:pathLst>
            </a:custGeom>
            <a:solidFill>
              <a:srgbClr val="3E88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1" name="Google Shape;2641;p57"/>
            <p:cNvSpPr/>
            <p:nvPr/>
          </p:nvSpPr>
          <p:spPr>
            <a:xfrm>
              <a:off x="5705374" y="2123840"/>
              <a:ext cx="7659" cy="16861"/>
            </a:xfrm>
            <a:custGeom>
              <a:avLst/>
              <a:gdLst/>
              <a:ahLst/>
              <a:cxnLst/>
              <a:rect l="l" t="t" r="r" b="b"/>
              <a:pathLst>
                <a:path w="134" h="295" extrusionOk="0">
                  <a:moveTo>
                    <a:pt x="107" y="0"/>
                  </a:moveTo>
                  <a:lnTo>
                    <a:pt x="0" y="295"/>
                  </a:lnTo>
                  <a:lnTo>
                    <a:pt x="41" y="295"/>
                  </a:lnTo>
                  <a:lnTo>
                    <a:pt x="134" y="14"/>
                  </a:lnTo>
                  <a:cubicBezTo>
                    <a:pt x="121" y="14"/>
                    <a:pt x="107" y="14"/>
                    <a:pt x="107" y="0"/>
                  </a:cubicBezTo>
                  <a:close/>
                </a:path>
              </a:pathLst>
            </a:custGeom>
            <a:solidFill>
              <a:srgbClr val="3D87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2" name="Google Shape;2642;p57"/>
            <p:cNvSpPr/>
            <p:nvPr/>
          </p:nvSpPr>
          <p:spPr>
            <a:xfrm>
              <a:off x="5707660" y="2124640"/>
              <a:ext cx="7716" cy="16061"/>
            </a:xfrm>
            <a:custGeom>
              <a:avLst/>
              <a:gdLst/>
              <a:ahLst/>
              <a:cxnLst/>
              <a:rect l="l" t="t" r="r" b="b"/>
              <a:pathLst>
                <a:path w="135" h="281" extrusionOk="0">
                  <a:moveTo>
                    <a:pt x="94" y="0"/>
                  </a:moveTo>
                  <a:lnTo>
                    <a:pt x="1" y="281"/>
                  </a:lnTo>
                  <a:lnTo>
                    <a:pt x="40" y="281"/>
                  </a:lnTo>
                  <a:lnTo>
                    <a:pt x="135" y="13"/>
                  </a:lnTo>
                  <a:cubicBezTo>
                    <a:pt x="121" y="13"/>
                    <a:pt x="121" y="0"/>
                    <a:pt x="108" y="0"/>
                  </a:cubicBezTo>
                  <a:close/>
                </a:path>
              </a:pathLst>
            </a:custGeom>
            <a:solidFill>
              <a:srgbClr val="3D879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3" name="Google Shape;2643;p57"/>
            <p:cNvSpPr/>
            <p:nvPr/>
          </p:nvSpPr>
          <p:spPr>
            <a:xfrm>
              <a:off x="5709946" y="2125383"/>
              <a:ext cx="6973" cy="15318"/>
            </a:xfrm>
            <a:custGeom>
              <a:avLst/>
              <a:gdLst/>
              <a:ahLst/>
              <a:cxnLst/>
              <a:rect l="l" t="t" r="r" b="b"/>
              <a:pathLst>
                <a:path w="122" h="268" extrusionOk="0">
                  <a:moveTo>
                    <a:pt x="95" y="0"/>
                  </a:moveTo>
                  <a:lnTo>
                    <a:pt x="0" y="268"/>
                  </a:lnTo>
                  <a:lnTo>
                    <a:pt x="41" y="268"/>
                  </a:lnTo>
                  <a:lnTo>
                    <a:pt x="121" y="27"/>
                  </a:lnTo>
                  <a:cubicBezTo>
                    <a:pt x="121" y="14"/>
                    <a:pt x="107" y="14"/>
                    <a:pt x="95" y="0"/>
                  </a:cubicBezTo>
                  <a:close/>
                </a:path>
              </a:pathLst>
            </a:custGeom>
            <a:solidFill>
              <a:srgbClr val="3C879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4" name="Google Shape;2644;p57"/>
            <p:cNvSpPr/>
            <p:nvPr/>
          </p:nvSpPr>
          <p:spPr>
            <a:xfrm>
              <a:off x="5712290" y="2126869"/>
              <a:ext cx="6173" cy="13832"/>
            </a:xfrm>
            <a:custGeom>
              <a:avLst/>
              <a:gdLst/>
              <a:ahLst/>
              <a:cxnLst/>
              <a:rect l="l" t="t" r="r" b="b"/>
              <a:pathLst>
                <a:path w="108" h="242" extrusionOk="0">
                  <a:moveTo>
                    <a:pt x="80" y="1"/>
                  </a:moveTo>
                  <a:lnTo>
                    <a:pt x="0" y="242"/>
                  </a:lnTo>
                  <a:cubicBezTo>
                    <a:pt x="13" y="229"/>
                    <a:pt x="27" y="229"/>
                    <a:pt x="54" y="215"/>
                  </a:cubicBezTo>
                  <a:lnTo>
                    <a:pt x="107" y="42"/>
                  </a:lnTo>
                  <a:cubicBezTo>
                    <a:pt x="107" y="28"/>
                    <a:pt x="93" y="15"/>
                    <a:pt x="80" y="1"/>
                  </a:cubicBezTo>
                  <a:close/>
                </a:path>
              </a:pathLst>
            </a:custGeom>
            <a:solidFill>
              <a:srgbClr val="3B87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5" name="Google Shape;2645;p57"/>
            <p:cNvSpPr/>
            <p:nvPr/>
          </p:nvSpPr>
          <p:spPr>
            <a:xfrm>
              <a:off x="5715319" y="2129213"/>
              <a:ext cx="4630" cy="9945"/>
            </a:xfrm>
            <a:custGeom>
              <a:avLst/>
              <a:gdLst/>
              <a:ahLst/>
              <a:cxnLst/>
              <a:rect l="l" t="t" r="r" b="b"/>
              <a:pathLst>
                <a:path w="81" h="174" extrusionOk="0">
                  <a:moveTo>
                    <a:pt x="54" y="1"/>
                  </a:moveTo>
                  <a:lnTo>
                    <a:pt x="1" y="174"/>
                  </a:lnTo>
                  <a:cubicBezTo>
                    <a:pt x="27" y="161"/>
                    <a:pt x="40" y="147"/>
                    <a:pt x="54" y="134"/>
                  </a:cubicBezTo>
                  <a:lnTo>
                    <a:pt x="67" y="67"/>
                  </a:lnTo>
                  <a:cubicBezTo>
                    <a:pt x="81" y="54"/>
                    <a:pt x="67" y="27"/>
                    <a:pt x="54" y="1"/>
                  </a:cubicBezTo>
                  <a:close/>
                </a:path>
              </a:pathLst>
            </a:custGeom>
            <a:solidFill>
              <a:srgbClr val="3B86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6" name="Google Shape;2646;p57"/>
            <p:cNvSpPr/>
            <p:nvPr/>
          </p:nvSpPr>
          <p:spPr>
            <a:xfrm>
              <a:off x="5718405" y="2132985"/>
              <a:ext cx="743" cy="3944"/>
            </a:xfrm>
            <a:custGeom>
              <a:avLst/>
              <a:gdLst/>
              <a:ahLst/>
              <a:cxnLst/>
              <a:rect l="l" t="t" r="r" b="b"/>
              <a:pathLst>
                <a:path w="13" h="69" extrusionOk="0">
                  <a:moveTo>
                    <a:pt x="13" y="1"/>
                  </a:moveTo>
                  <a:lnTo>
                    <a:pt x="0" y="68"/>
                  </a:lnTo>
                  <a:cubicBezTo>
                    <a:pt x="13" y="54"/>
                    <a:pt x="13" y="28"/>
                    <a:pt x="13" y="1"/>
                  </a:cubicBezTo>
                  <a:close/>
                </a:path>
              </a:pathLst>
            </a:custGeom>
            <a:solidFill>
              <a:srgbClr val="3A86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7" name="Google Shape;2647;p57"/>
            <p:cNvSpPr/>
            <p:nvPr/>
          </p:nvSpPr>
          <p:spPr>
            <a:xfrm>
              <a:off x="6079225" y="1331786"/>
              <a:ext cx="77274" cy="361734"/>
            </a:xfrm>
            <a:custGeom>
              <a:avLst/>
              <a:gdLst/>
              <a:ahLst/>
              <a:cxnLst/>
              <a:rect l="l" t="t" r="r" b="b"/>
              <a:pathLst>
                <a:path w="1352" h="6329" extrusionOk="0">
                  <a:moveTo>
                    <a:pt x="509" y="1"/>
                  </a:moveTo>
                  <a:cubicBezTo>
                    <a:pt x="495" y="1"/>
                    <a:pt x="495" y="14"/>
                    <a:pt x="495" y="14"/>
                  </a:cubicBezTo>
                  <a:cubicBezTo>
                    <a:pt x="188" y="1138"/>
                    <a:pt x="1" y="2181"/>
                    <a:pt x="81" y="3371"/>
                  </a:cubicBezTo>
                  <a:cubicBezTo>
                    <a:pt x="147" y="4348"/>
                    <a:pt x="388" y="5619"/>
                    <a:pt x="1137" y="6301"/>
                  </a:cubicBezTo>
                  <a:cubicBezTo>
                    <a:pt x="1164" y="6314"/>
                    <a:pt x="1191" y="6328"/>
                    <a:pt x="1217" y="6328"/>
                  </a:cubicBezTo>
                  <a:cubicBezTo>
                    <a:pt x="1285" y="6328"/>
                    <a:pt x="1351" y="6275"/>
                    <a:pt x="1312" y="6207"/>
                  </a:cubicBezTo>
                  <a:cubicBezTo>
                    <a:pt x="896" y="5191"/>
                    <a:pt x="536" y="4308"/>
                    <a:pt x="429" y="3211"/>
                  </a:cubicBezTo>
                  <a:cubicBezTo>
                    <a:pt x="322" y="2194"/>
                    <a:pt x="335" y="1031"/>
                    <a:pt x="522" y="27"/>
                  </a:cubicBezTo>
                  <a:cubicBezTo>
                    <a:pt x="522" y="14"/>
                    <a:pt x="509" y="1"/>
                    <a:pt x="509"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8" name="Google Shape;2648;p57"/>
            <p:cNvSpPr/>
            <p:nvPr/>
          </p:nvSpPr>
          <p:spPr>
            <a:xfrm>
              <a:off x="6108317" y="1333329"/>
              <a:ext cx="84875" cy="353275"/>
            </a:xfrm>
            <a:custGeom>
              <a:avLst/>
              <a:gdLst/>
              <a:ahLst/>
              <a:cxnLst/>
              <a:rect l="l" t="t" r="r" b="b"/>
              <a:pathLst>
                <a:path w="1485" h="6181" extrusionOk="0">
                  <a:moveTo>
                    <a:pt x="334" y="0"/>
                  </a:moveTo>
                  <a:cubicBezTo>
                    <a:pt x="321" y="0"/>
                    <a:pt x="307" y="0"/>
                    <a:pt x="307" y="14"/>
                  </a:cubicBezTo>
                  <a:cubicBezTo>
                    <a:pt x="0" y="910"/>
                    <a:pt x="227" y="2074"/>
                    <a:pt x="375" y="2984"/>
                  </a:cubicBezTo>
                  <a:cubicBezTo>
                    <a:pt x="535" y="4054"/>
                    <a:pt x="842" y="5151"/>
                    <a:pt x="1324" y="6141"/>
                  </a:cubicBezTo>
                  <a:cubicBezTo>
                    <a:pt x="1324" y="6167"/>
                    <a:pt x="1350" y="6180"/>
                    <a:pt x="1377" y="6180"/>
                  </a:cubicBezTo>
                  <a:cubicBezTo>
                    <a:pt x="1431" y="6180"/>
                    <a:pt x="1484" y="6141"/>
                    <a:pt x="1458" y="6073"/>
                  </a:cubicBezTo>
                  <a:cubicBezTo>
                    <a:pt x="1110" y="5097"/>
                    <a:pt x="829" y="4107"/>
                    <a:pt x="682" y="3077"/>
                  </a:cubicBezTo>
                  <a:cubicBezTo>
                    <a:pt x="615" y="2556"/>
                    <a:pt x="575" y="2034"/>
                    <a:pt x="535" y="1498"/>
                  </a:cubicBezTo>
                  <a:cubicBezTo>
                    <a:pt x="508" y="1017"/>
                    <a:pt x="521" y="496"/>
                    <a:pt x="361" y="14"/>
                  </a:cubicBezTo>
                  <a:cubicBezTo>
                    <a:pt x="361" y="0"/>
                    <a:pt x="348" y="0"/>
                    <a:pt x="33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9" name="Google Shape;2649;p57"/>
            <p:cNvSpPr/>
            <p:nvPr/>
          </p:nvSpPr>
          <p:spPr>
            <a:xfrm>
              <a:off x="6148039" y="1361621"/>
              <a:ext cx="95620" cy="308123"/>
            </a:xfrm>
            <a:custGeom>
              <a:avLst/>
              <a:gdLst/>
              <a:ahLst/>
              <a:cxnLst/>
              <a:rect l="l" t="t" r="r" b="b"/>
              <a:pathLst>
                <a:path w="1673" h="5391" extrusionOk="0">
                  <a:moveTo>
                    <a:pt x="81" y="1"/>
                  </a:moveTo>
                  <a:cubicBezTo>
                    <a:pt x="67" y="1"/>
                    <a:pt x="54" y="28"/>
                    <a:pt x="40" y="40"/>
                  </a:cubicBezTo>
                  <a:cubicBezTo>
                    <a:pt x="1" y="388"/>
                    <a:pt x="161" y="709"/>
                    <a:pt x="295" y="1017"/>
                  </a:cubicBezTo>
                  <a:cubicBezTo>
                    <a:pt x="468" y="1458"/>
                    <a:pt x="589" y="1940"/>
                    <a:pt x="723" y="2395"/>
                  </a:cubicBezTo>
                  <a:cubicBezTo>
                    <a:pt x="990" y="3358"/>
                    <a:pt x="1178" y="4335"/>
                    <a:pt x="1418" y="5298"/>
                  </a:cubicBezTo>
                  <a:cubicBezTo>
                    <a:pt x="1431" y="5364"/>
                    <a:pt x="1485" y="5391"/>
                    <a:pt x="1538" y="5391"/>
                  </a:cubicBezTo>
                  <a:cubicBezTo>
                    <a:pt x="1606" y="5391"/>
                    <a:pt x="1672" y="5351"/>
                    <a:pt x="1672" y="5271"/>
                  </a:cubicBezTo>
                  <a:cubicBezTo>
                    <a:pt x="1659" y="4321"/>
                    <a:pt x="1351" y="3384"/>
                    <a:pt x="1071" y="2489"/>
                  </a:cubicBezTo>
                  <a:cubicBezTo>
                    <a:pt x="789" y="1646"/>
                    <a:pt x="468" y="843"/>
                    <a:pt x="108" y="28"/>
                  </a:cubicBezTo>
                  <a:cubicBezTo>
                    <a:pt x="108" y="14"/>
                    <a:pt x="94" y="1"/>
                    <a:pt x="81"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0" name="Google Shape;2650;p57"/>
            <p:cNvSpPr/>
            <p:nvPr/>
          </p:nvSpPr>
          <p:spPr>
            <a:xfrm>
              <a:off x="6247432" y="1428092"/>
              <a:ext cx="253082" cy="248567"/>
            </a:xfrm>
            <a:custGeom>
              <a:avLst/>
              <a:gdLst/>
              <a:ahLst/>
              <a:cxnLst/>
              <a:rect l="l" t="t" r="r" b="b"/>
              <a:pathLst>
                <a:path w="4428" h="4349" extrusionOk="0">
                  <a:moveTo>
                    <a:pt x="4374" y="1"/>
                  </a:moveTo>
                  <a:cubicBezTo>
                    <a:pt x="2408" y="336"/>
                    <a:pt x="402" y="2302"/>
                    <a:pt x="1" y="4255"/>
                  </a:cubicBezTo>
                  <a:cubicBezTo>
                    <a:pt x="1" y="4308"/>
                    <a:pt x="40" y="4349"/>
                    <a:pt x="81" y="4349"/>
                  </a:cubicBezTo>
                  <a:cubicBezTo>
                    <a:pt x="94" y="4349"/>
                    <a:pt x="120" y="4335"/>
                    <a:pt x="134" y="4308"/>
                  </a:cubicBezTo>
                  <a:cubicBezTo>
                    <a:pt x="616" y="3412"/>
                    <a:pt x="1057" y="2556"/>
                    <a:pt x="1766" y="1807"/>
                  </a:cubicBezTo>
                  <a:cubicBezTo>
                    <a:pt x="2528" y="1018"/>
                    <a:pt x="3464" y="590"/>
                    <a:pt x="4401" y="54"/>
                  </a:cubicBezTo>
                  <a:cubicBezTo>
                    <a:pt x="4428" y="42"/>
                    <a:pt x="4401" y="1"/>
                    <a:pt x="437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1" name="Google Shape;2651;p57"/>
            <p:cNvSpPr/>
            <p:nvPr/>
          </p:nvSpPr>
          <p:spPr>
            <a:xfrm>
              <a:off x="6311674" y="1431979"/>
              <a:ext cx="220961" cy="231649"/>
            </a:xfrm>
            <a:custGeom>
              <a:avLst/>
              <a:gdLst/>
              <a:ahLst/>
              <a:cxnLst/>
              <a:rect l="l" t="t" r="r" b="b"/>
              <a:pathLst>
                <a:path w="3866" h="4053" extrusionOk="0">
                  <a:moveTo>
                    <a:pt x="3839" y="0"/>
                  </a:moveTo>
                  <a:cubicBezTo>
                    <a:pt x="3826" y="0"/>
                    <a:pt x="3826" y="0"/>
                    <a:pt x="3826" y="13"/>
                  </a:cubicBezTo>
                  <a:cubicBezTo>
                    <a:pt x="3036" y="361"/>
                    <a:pt x="2354" y="1057"/>
                    <a:pt x="1752" y="1672"/>
                  </a:cubicBezTo>
                  <a:cubicBezTo>
                    <a:pt x="1083" y="2355"/>
                    <a:pt x="495" y="3090"/>
                    <a:pt x="27" y="3919"/>
                  </a:cubicBezTo>
                  <a:cubicBezTo>
                    <a:pt x="0" y="3987"/>
                    <a:pt x="54" y="4053"/>
                    <a:pt x="107" y="4053"/>
                  </a:cubicBezTo>
                  <a:cubicBezTo>
                    <a:pt x="134" y="4053"/>
                    <a:pt x="147" y="4053"/>
                    <a:pt x="161" y="4026"/>
                  </a:cubicBezTo>
                  <a:cubicBezTo>
                    <a:pt x="696" y="3344"/>
                    <a:pt x="1270" y="2662"/>
                    <a:pt x="1859" y="2020"/>
                  </a:cubicBezTo>
                  <a:cubicBezTo>
                    <a:pt x="2488" y="1338"/>
                    <a:pt x="3264" y="762"/>
                    <a:pt x="3852" y="54"/>
                  </a:cubicBezTo>
                  <a:cubicBezTo>
                    <a:pt x="3865" y="27"/>
                    <a:pt x="3852" y="0"/>
                    <a:pt x="3839"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2" name="Google Shape;2652;p57"/>
            <p:cNvSpPr/>
            <p:nvPr/>
          </p:nvSpPr>
          <p:spPr>
            <a:xfrm>
              <a:off x="6315446" y="1443410"/>
              <a:ext cx="230963" cy="283717"/>
            </a:xfrm>
            <a:custGeom>
              <a:avLst/>
              <a:gdLst/>
              <a:ahLst/>
              <a:cxnLst/>
              <a:rect l="l" t="t" r="r" b="b"/>
              <a:pathLst>
                <a:path w="4041" h="4964" extrusionOk="0">
                  <a:moveTo>
                    <a:pt x="4013" y="1"/>
                  </a:moveTo>
                  <a:cubicBezTo>
                    <a:pt x="4001" y="1"/>
                    <a:pt x="3987" y="14"/>
                    <a:pt x="3987" y="14"/>
                  </a:cubicBezTo>
                  <a:cubicBezTo>
                    <a:pt x="3519" y="951"/>
                    <a:pt x="3077" y="1873"/>
                    <a:pt x="2435" y="2703"/>
                  </a:cubicBezTo>
                  <a:cubicBezTo>
                    <a:pt x="1753" y="3532"/>
                    <a:pt x="924" y="4120"/>
                    <a:pt x="81" y="4776"/>
                  </a:cubicBezTo>
                  <a:cubicBezTo>
                    <a:pt x="0" y="4830"/>
                    <a:pt x="68" y="4964"/>
                    <a:pt x="148" y="4964"/>
                  </a:cubicBezTo>
                  <a:cubicBezTo>
                    <a:pt x="161" y="4964"/>
                    <a:pt x="175" y="4964"/>
                    <a:pt x="188" y="4950"/>
                  </a:cubicBezTo>
                  <a:cubicBezTo>
                    <a:pt x="2087" y="4188"/>
                    <a:pt x="3666" y="2021"/>
                    <a:pt x="4027" y="41"/>
                  </a:cubicBezTo>
                  <a:cubicBezTo>
                    <a:pt x="4040" y="14"/>
                    <a:pt x="4027" y="1"/>
                    <a:pt x="4013"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3" name="Google Shape;2653;p57"/>
            <p:cNvSpPr/>
            <p:nvPr/>
          </p:nvSpPr>
          <p:spPr>
            <a:xfrm>
              <a:off x="4967617" y="1207703"/>
              <a:ext cx="40523" cy="36351"/>
            </a:xfrm>
            <a:custGeom>
              <a:avLst/>
              <a:gdLst/>
              <a:ahLst/>
              <a:cxnLst/>
              <a:rect l="l" t="t" r="r" b="b"/>
              <a:pathLst>
                <a:path w="709" h="636" extrusionOk="0">
                  <a:moveTo>
                    <a:pt x="399" y="1"/>
                  </a:moveTo>
                  <a:cubicBezTo>
                    <a:pt x="364" y="1"/>
                    <a:pt x="328" y="7"/>
                    <a:pt x="295" y="19"/>
                  </a:cubicBezTo>
                  <a:lnTo>
                    <a:pt x="281" y="19"/>
                  </a:lnTo>
                  <a:cubicBezTo>
                    <a:pt x="295" y="19"/>
                    <a:pt x="295" y="5"/>
                    <a:pt x="295" y="5"/>
                  </a:cubicBezTo>
                  <a:lnTo>
                    <a:pt x="295" y="5"/>
                  </a:lnTo>
                  <a:cubicBezTo>
                    <a:pt x="281" y="19"/>
                    <a:pt x="281" y="19"/>
                    <a:pt x="268" y="19"/>
                  </a:cubicBezTo>
                  <a:lnTo>
                    <a:pt x="227" y="19"/>
                  </a:lnTo>
                  <a:cubicBezTo>
                    <a:pt x="94" y="58"/>
                    <a:pt x="1" y="192"/>
                    <a:pt x="1" y="326"/>
                  </a:cubicBezTo>
                  <a:cubicBezTo>
                    <a:pt x="1" y="447"/>
                    <a:pt x="94" y="607"/>
                    <a:pt x="227" y="620"/>
                  </a:cubicBezTo>
                  <a:cubicBezTo>
                    <a:pt x="273" y="628"/>
                    <a:pt x="320" y="636"/>
                    <a:pt x="366" y="636"/>
                  </a:cubicBezTo>
                  <a:cubicBezTo>
                    <a:pt x="400" y="636"/>
                    <a:pt x="434" y="631"/>
                    <a:pt x="468" y="620"/>
                  </a:cubicBezTo>
                  <a:cubicBezTo>
                    <a:pt x="548" y="580"/>
                    <a:pt x="616" y="554"/>
                    <a:pt x="655" y="473"/>
                  </a:cubicBezTo>
                  <a:cubicBezTo>
                    <a:pt x="696" y="393"/>
                    <a:pt x="709" y="313"/>
                    <a:pt x="682" y="233"/>
                  </a:cubicBezTo>
                  <a:cubicBezTo>
                    <a:pt x="669" y="152"/>
                    <a:pt x="616" y="85"/>
                    <a:pt x="548" y="45"/>
                  </a:cubicBezTo>
                  <a:cubicBezTo>
                    <a:pt x="501" y="14"/>
                    <a:pt x="450" y="1"/>
                    <a:pt x="39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4" name="Google Shape;2654;p57"/>
            <p:cNvSpPr/>
            <p:nvPr/>
          </p:nvSpPr>
          <p:spPr>
            <a:xfrm>
              <a:off x="4885771" y="1214847"/>
              <a:ext cx="41380" cy="33721"/>
            </a:xfrm>
            <a:custGeom>
              <a:avLst/>
              <a:gdLst/>
              <a:ahLst/>
              <a:cxnLst/>
              <a:rect l="l" t="t" r="r" b="b"/>
              <a:pathLst>
                <a:path w="724" h="590" extrusionOk="0">
                  <a:moveTo>
                    <a:pt x="429" y="1"/>
                  </a:moveTo>
                  <a:cubicBezTo>
                    <a:pt x="375" y="13"/>
                    <a:pt x="322" y="1"/>
                    <a:pt x="268" y="27"/>
                  </a:cubicBezTo>
                  <a:cubicBezTo>
                    <a:pt x="68" y="81"/>
                    <a:pt x="1" y="334"/>
                    <a:pt x="148" y="495"/>
                  </a:cubicBezTo>
                  <a:cubicBezTo>
                    <a:pt x="229" y="575"/>
                    <a:pt x="322" y="589"/>
                    <a:pt x="429" y="589"/>
                  </a:cubicBezTo>
                  <a:cubicBezTo>
                    <a:pt x="435" y="590"/>
                    <a:pt x="442" y="590"/>
                    <a:pt x="448" y="590"/>
                  </a:cubicBezTo>
                  <a:cubicBezTo>
                    <a:pt x="600" y="590"/>
                    <a:pt x="723" y="449"/>
                    <a:pt x="723" y="295"/>
                  </a:cubicBezTo>
                  <a:cubicBezTo>
                    <a:pt x="723" y="147"/>
                    <a:pt x="589" y="1"/>
                    <a:pt x="42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5" name="Google Shape;2655;p57"/>
            <p:cNvSpPr/>
            <p:nvPr/>
          </p:nvSpPr>
          <p:spPr>
            <a:xfrm>
              <a:off x="4822386" y="1232394"/>
              <a:ext cx="29835" cy="22976"/>
            </a:xfrm>
            <a:custGeom>
              <a:avLst/>
              <a:gdLst/>
              <a:ahLst/>
              <a:cxnLst/>
              <a:rect l="l" t="t" r="r" b="b"/>
              <a:pathLst>
                <a:path w="522" h="402" extrusionOk="0">
                  <a:moveTo>
                    <a:pt x="268" y="1"/>
                  </a:moveTo>
                  <a:cubicBezTo>
                    <a:pt x="0" y="1"/>
                    <a:pt x="0" y="402"/>
                    <a:pt x="268" y="402"/>
                  </a:cubicBezTo>
                  <a:cubicBezTo>
                    <a:pt x="521" y="402"/>
                    <a:pt x="521" y="1"/>
                    <a:pt x="26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6" name="Google Shape;2656;p57"/>
            <p:cNvSpPr/>
            <p:nvPr/>
          </p:nvSpPr>
          <p:spPr>
            <a:xfrm>
              <a:off x="4817757" y="1227821"/>
              <a:ext cx="39837" cy="31435"/>
            </a:xfrm>
            <a:custGeom>
              <a:avLst/>
              <a:gdLst/>
              <a:ahLst/>
              <a:cxnLst/>
              <a:rect l="l" t="t" r="r" b="b"/>
              <a:pathLst>
                <a:path w="697" h="550" extrusionOk="0">
                  <a:moveTo>
                    <a:pt x="349" y="0"/>
                  </a:moveTo>
                  <a:cubicBezTo>
                    <a:pt x="1" y="0"/>
                    <a:pt x="1" y="549"/>
                    <a:pt x="349" y="549"/>
                  </a:cubicBezTo>
                  <a:cubicBezTo>
                    <a:pt x="696" y="549"/>
                    <a:pt x="696" y="0"/>
                    <a:pt x="34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7" name="Google Shape;2657;p57"/>
            <p:cNvSpPr/>
            <p:nvPr/>
          </p:nvSpPr>
          <p:spPr>
            <a:xfrm>
              <a:off x="4861309" y="1258399"/>
              <a:ext cx="22290" cy="17661"/>
            </a:xfrm>
            <a:custGeom>
              <a:avLst/>
              <a:gdLst/>
              <a:ahLst/>
              <a:cxnLst/>
              <a:rect l="l" t="t" r="r" b="b"/>
              <a:pathLst>
                <a:path w="390" h="309" extrusionOk="0">
                  <a:moveTo>
                    <a:pt x="202" y="0"/>
                  </a:moveTo>
                  <a:cubicBezTo>
                    <a:pt x="1" y="0"/>
                    <a:pt x="1" y="309"/>
                    <a:pt x="202" y="309"/>
                  </a:cubicBezTo>
                  <a:cubicBezTo>
                    <a:pt x="389" y="309"/>
                    <a:pt x="389" y="0"/>
                    <a:pt x="20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8" name="Google Shape;2658;p57"/>
            <p:cNvSpPr/>
            <p:nvPr/>
          </p:nvSpPr>
          <p:spPr>
            <a:xfrm>
              <a:off x="4935496" y="1244625"/>
              <a:ext cx="19147" cy="15375"/>
            </a:xfrm>
            <a:custGeom>
              <a:avLst/>
              <a:gdLst/>
              <a:ahLst/>
              <a:cxnLst/>
              <a:rect l="l" t="t" r="r" b="b"/>
              <a:pathLst>
                <a:path w="335" h="269" extrusionOk="0">
                  <a:moveTo>
                    <a:pt x="174" y="1"/>
                  </a:moveTo>
                  <a:cubicBezTo>
                    <a:pt x="1" y="1"/>
                    <a:pt x="1" y="268"/>
                    <a:pt x="174" y="268"/>
                  </a:cubicBezTo>
                  <a:cubicBezTo>
                    <a:pt x="335" y="268"/>
                    <a:pt x="335" y="1"/>
                    <a:pt x="174"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9" name="Google Shape;2659;p57"/>
            <p:cNvSpPr/>
            <p:nvPr/>
          </p:nvSpPr>
          <p:spPr>
            <a:xfrm>
              <a:off x="4762717" y="1254684"/>
              <a:ext cx="45953" cy="31149"/>
            </a:xfrm>
            <a:custGeom>
              <a:avLst/>
              <a:gdLst/>
              <a:ahLst/>
              <a:cxnLst/>
              <a:rect l="l" t="t" r="r" b="b"/>
              <a:pathLst>
                <a:path w="804" h="545" extrusionOk="0">
                  <a:moveTo>
                    <a:pt x="322" y="0"/>
                  </a:moveTo>
                  <a:cubicBezTo>
                    <a:pt x="282" y="0"/>
                    <a:pt x="241" y="8"/>
                    <a:pt x="201" y="26"/>
                  </a:cubicBezTo>
                  <a:cubicBezTo>
                    <a:pt x="27" y="79"/>
                    <a:pt x="1" y="293"/>
                    <a:pt x="147" y="400"/>
                  </a:cubicBezTo>
                  <a:cubicBezTo>
                    <a:pt x="188" y="413"/>
                    <a:pt x="228" y="440"/>
                    <a:pt x="254" y="454"/>
                  </a:cubicBezTo>
                  <a:cubicBezTo>
                    <a:pt x="281" y="467"/>
                    <a:pt x="308" y="481"/>
                    <a:pt x="335" y="481"/>
                  </a:cubicBezTo>
                  <a:lnTo>
                    <a:pt x="349" y="481"/>
                  </a:lnTo>
                  <a:cubicBezTo>
                    <a:pt x="375" y="494"/>
                    <a:pt x="402" y="507"/>
                    <a:pt x="429" y="507"/>
                  </a:cubicBezTo>
                  <a:cubicBezTo>
                    <a:pt x="471" y="531"/>
                    <a:pt x="515" y="545"/>
                    <a:pt x="559" y="545"/>
                  </a:cubicBezTo>
                  <a:cubicBezTo>
                    <a:pt x="613" y="545"/>
                    <a:pt x="665" y="525"/>
                    <a:pt x="709" y="481"/>
                  </a:cubicBezTo>
                  <a:cubicBezTo>
                    <a:pt x="789" y="400"/>
                    <a:pt x="803" y="240"/>
                    <a:pt x="709" y="160"/>
                  </a:cubicBezTo>
                  <a:cubicBezTo>
                    <a:pt x="696" y="146"/>
                    <a:pt x="682" y="133"/>
                    <a:pt x="656" y="119"/>
                  </a:cubicBezTo>
                  <a:cubicBezTo>
                    <a:pt x="656" y="119"/>
                    <a:pt x="656" y="106"/>
                    <a:pt x="643" y="106"/>
                  </a:cubicBezTo>
                  <a:lnTo>
                    <a:pt x="563" y="65"/>
                  </a:lnTo>
                  <a:cubicBezTo>
                    <a:pt x="482" y="30"/>
                    <a:pt x="402" y="0"/>
                    <a:pt x="32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0" name="Google Shape;2660;p57"/>
            <p:cNvSpPr/>
            <p:nvPr/>
          </p:nvSpPr>
          <p:spPr>
            <a:xfrm>
              <a:off x="4794838" y="1302751"/>
              <a:ext cx="27606" cy="21433"/>
            </a:xfrm>
            <a:custGeom>
              <a:avLst/>
              <a:gdLst/>
              <a:ahLst/>
              <a:cxnLst/>
              <a:rect l="l" t="t" r="r" b="b"/>
              <a:pathLst>
                <a:path w="483" h="375" extrusionOk="0">
                  <a:moveTo>
                    <a:pt x="241" y="0"/>
                  </a:moveTo>
                  <a:cubicBezTo>
                    <a:pt x="1" y="0"/>
                    <a:pt x="1" y="375"/>
                    <a:pt x="241" y="375"/>
                  </a:cubicBezTo>
                  <a:cubicBezTo>
                    <a:pt x="482" y="375"/>
                    <a:pt x="482"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1" name="Google Shape;2661;p57"/>
            <p:cNvSpPr/>
            <p:nvPr/>
          </p:nvSpPr>
          <p:spPr>
            <a:xfrm>
              <a:off x="4682414" y="1284576"/>
              <a:ext cx="37551" cy="30178"/>
            </a:xfrm>
            <a:custGeom>
              <a:avLst/>
              <a:gdLst/>
              <a:ahLst/>
              <a:cxnLst/>
              <a:rect l="l" t="t" r="r" b="b"/>
              <a:pathLst>
                <a:path w="657" h="528" extrusionOk="0">
                  <a:moveTo>
                    <a:pt x="372" y="0"/>
                  </a:moveTo>
                  <a:cubicBezTo>
                    <a:pt x="340" y="0"/>
                    <a:pt x="310" y="7"/>
                    <a:pt x="282" y="24"/>
                  </a:cubicBezTo>
                  <a:cubicBezTo>
                    <a:pt x="268" y="24"/>
                    <a:pt x="255" y="24"/>
                    <a:pt x="255" y="38"/>
                  </a:cubicBezTo>
                  <a:lnTo>
                    <a:pt x="229" y="38"/>
                  </a:lnTo>
                  <a:cubicBezTo>
                    <a:pt x="221" y="37"/>
                    <a:pt x="214" y="36"/>
                    <a:pt x="207" y="36"/>
                  </a:cubicBezTo>
                  <a:cubicBezTo>
                    <a:pt x="121" y="36"/>
                    <a:pt x="40" y="111"/>
                    <a:pt x="27" y="198"/>
                  </a:cubicBezTo>
                  <a:cubicBezTo>
                    <a:pt x="1" y="292"/>
                    <a:pt x="41" y="372"/>
                    <a:pt x="108" y="425"/>
                  </a:cubicBezTo>
                  <a:lnTo>
                    <a:pt x="134" y="452"/>
                  </a:lnTo>
                  <a:cubicBezTo>
                    <a:pt x="175" y="479"/>
                    <a:pt x="215" y="519"/>
                    <a:pt x="268" y="519"/>
                  </a:cubicBezTo>
                  <a:cubicBezTo>
                    <a:pt x="297" y="524"/>
                    <a:pt x="326" y="527"/>
                    <a:pt x="356" y="527"/>
                  </a:cubicBezTo>
                  <a:cubicBezTo>
                    <a:pt x="409" y="527"/>
                    <a:pt x="463" y="518"/>
                    <a:pt x="523" y="493"/>
                  </a:cubicBezTo>
                  <a:cubicBezTo>
                    <a:pt x="589" y="452"/>
                    <a:pt x="657" y="345"/>
                    <a:pt x="643" y="265"/>
                  </a:cubicBezTo>
                  <a:cubicBezTo>
                    <a:pt x="630" y="185"/>
                    <a:pt x="603" y="131"/>
                    <a:pt x="562" y="78"/>
                  </a:cubicBezTo>
                  <a:cubicBezTo>
                    <a:pt x="550" y="65"/>
                    <a:pt x="536" y="51"/>
                    <a:pt x="523" y="51"/>
                  </a:cubicBezTo>
                  <a:cubicBezTo>
                    <a:pt x="509" y="51"/>
                    <a:pt x="509" y="38"/>
                    <a:pt x="509" y="38"/>
                  </a:cubicBezTo>
                  <a:cubicBezTo>
                    <a:pt x="462" y="14"/>
                    <a:pt x="416" y="0"/>
                    <a:pt x="37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2" name="Google Shape;2662;p57"/>
            <p:cNvSpPr/>
            <p:nvPr/>
          </p:nvSpPr>
          <p:spPr>
            <a:xfrm>
              <a:off x="4706876" y="1255313"/>
              <a:ext cx="29092" cy="23033"/>
            </a:xfrm>
            <a:custGeom>
              <a:avLst/>
              <a:gdLst/>
              <a:ahLst/>
              <a:cxnLst/>
              <a:rect l="l" t="t" r="r" b="b"/>
              <a:pathLst>
                <a:path w="509" h="403" extrusionOk="0">
                  <a:moveTo>
                    <a:pt x="255" y="1"/>
                  </a:moveTo>
                  <a:cubicBezTo>
                    <a:pt x="1" y="1"/>
                    <a:pt x="1" y="402"/>
                    <a:pt x="255" y="402"/>
                  </a:cubicBezTo>
                  <a:cubicBezTo>
                    <a:pt x="509" y="402"/>
                    <a:pt x="509" y="1"/>
                    <a:pt x="255"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3" name="Google Shape;2663;p57"/>
            <p:cNvSpPr/>
            <p:nvPr/>
          </p:nvSpPr>
          <p:spPr>
            <a:xfrm>
              <a:off x="5489785" y="2012216"/>
              <a:ext cx="28349" cy="22233"/>
            </a:xfrm>
            <a:custGeom>
              <a:avLst/>
              <a:gdLst/>
              <a:ahLst/>
              <a:cxnLst/>
              <a:rect l="l" t="t" r="r" b="b"/>
              <a:pathLst>
                <a:path w="496" h="389" extrusionOk="0">
                  <a:moveTo>
                    <a:pt x="241" y="0"/>
                  </a:moveTo>
                  <a:cubicBezTo>
                    <a:pt x="0" y="0"/>
                    <a:pt x="0" y="389"/>
                    <a:pt x="241" y="389"/>
                  </a:cubicBezTo>
                  <a:cubicBezTo>
                    <a:pt x="496" y="389"/>
                    <a:pt x="496"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4" name="Google Shape;2664;p57"/>
            <p:cNvSpPr/>
            <p:nvPr/>
          </p:nvSpPr>
          <p:spPr>
            <a:xfrm>
              <a:off x="5525736" y="2002729"/>
              <a:ext cx="38294" cy="24291"/>
            </a:xfrm>
            <a:custGeom>
              <a:avLst/>
              <a:gdLst/>
              <a:ahLst/>
              <a:cxnLst/>
              <a:rect l="l" t="t" r="r" b="b"/>
              <a:pathLst>
                <a:path w="670" h="425" extrusionOk="0">
                  <a:moveTo>
                    <a:pt x="249" y="1"/>
                  </a:moveTo>
                  <a:cubicBezTo>
                    <a:pt x="237" y="1"/>
                    <a:pt x="226" y="2"/>
                    <a:pt x="214" y="6"/>
                  </a:cubicBezTo>
                  <a:cubicBezTo>
                    <a:pt x="203" y="4"/>
                    <a:pt x="192" y="3"/>
                    <a:pt x="181" y="3"/>
                  </a:cubicBezTo>
                  <a:cubicBezTo>
                    <a:pt x="125" y="3"/>
                    <a:pt x="74" y="29"/>
                    <a:pt x="40" y="73"/>
                  </a:cubicBezTo>
                  <a:cubicBezTo>
                    <a:pt x="0" y="140"/>
                    <a:pt x="13" y="220"/>
                    <a:pt x="67" y="273"/>
                  </a:cubicBezTo>
                  <a:cubicBezTo>
                    <a:pt x="93" y="314"/>
                    <a:pt x="107" y="341"/>
                    <a:pt x="147" y="354"/>
                  </a:cubicBezTo>
                  <a:cubicBezTo>
                    <a:pt x="224" y="385"/>
                    <a:pt x="324" y="424"/>
                    <a:pt x="415" y="424"/>
                  </a:cubicBezTo>
                  <a:cubicBezTo>
                    <a:pt x="481" y="424"/>
                    <a:pt x="544" y="403"/>
                    <a:pt x="589" y="341"/>
                  </a:cubicBezTo>
                  <a:cubicBezTo>
                    <a:pt x="669" y="234"/>
                    <a:pt x="642" y="100"/>
                    <a:pt x="509" y="47"/>
                  </a:cubicBezTo>
                  <a:cubicBezTo>
                    <a:pt x="468" y="33"/>
                    <a:pt x="428" y="33"/>
                    <a:pt x="402" y="33"/>
                  </a:cubicBezTo>
                  <a:cubicBezTo>
                    <a:pt x="375" y="33"/>
                    <a:pt x="361" y="33"/>
                    <a:pt x="334" y="20"/>
                  </a:cubicBezTo>
                  <a:cubicBezTo>
                    <a:pt x="306" y="10"/>
                    <a:pt x="277" y="1"/>
                    <a:pt x="24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5" name="Google Shape;2665;p57"/>
            <p:cNvSpPr/>
            <p:nvPr/>
          </p:nvSpPr>
          <p:spPr>
            <a:xfrm>
              <a:off x="5580776" y="2023533"/>
              <a:ext cx="14517" cy="14746"/>
            </a:xfrm>
            <a:custGeom>
              <a:avLst/>
              <a:gdLst/>
              <a:ahLst/>
              <a:cxnLst/>
              <a:rect l="l" t="t" r="r" b="b"/>
              <a:pathLst>
                <a:path w="254" h="258" extrusionOk="0">
                  <a:moveTo>
                    <a:pt x="134" y="0"/>
                  </a:moveTo>
                  <a:cubicBezTo>
                    <a:pt x="93" y="0"/>
                    <a:pt x="53" y="23"/>
                    <a:pt x="40" y="70"/>
                  </a:cubicBezTo>
                  <a:lnTo>
                    <a:pt x="27" y="123"/>
                  </a:lnTo>
                  <a:cubicBezTo>
                    <a:pt x="0" y="191"/>
                    <a:pt x="54" y="257"/>
                    <a:pt x="134" y="257"/>
                  </a:cubicBezTo>
                  <a:cubicBezTo>
                    <a:pt x="200" y="257"/>
                    <a:pt x="254" y="191"/>
                    <a:pt x="241" y="123"/>
                  </a:cubicBezTo>
                  <a:lnTo>
                    <a:pt x="227" y="70"/>
                  </a:lnTo>
                  <a:cubicBezTo>
                    <a:pt x="214" y="23"/>
                    <a:pt x="174" y="0"/>
                    <a:pt x="13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6" name="Google Shape;2666;p57"/>
            <p:cNvSpPr/>
            <p:nvPr/>
          </p:nvSpPr>
          <p:spPr>
            <a:xfrm>
              <a:off x="5604381" y="2014045"/>
              <a:ext cx="16918" cy="13088"/>
            </a:xfrm>
            <a:custGeom>
              <a:avLst/>
              <a:gdLst/>
              <a:ahLst/>
              <a:cxnLst/>
              <a:rect l="l" t="t" r="r" b="b"/>
              <a:pathLst>
                <a:path w="296" h="229" extrusionOk="0">
                  <a:moveTo>
                    <a:pt x="119" y="0"/>
                  </a:moveTo>
                  <a:cubicBezTo>
                    <a:pt x="1" y="0"/>
                    <a:pt x="3" y="229"/>
                    <a:pt x="126" y="229"/>
                  </a:cubicBezTo>
                  <a:cubicBezTo>
                    <a:pt x="137" y="229"/>
                    <a:pt x="149" y="227"/>
                    <a:pt x="162" y="223"/>
                  </a:cubicBezTo>
                  <a:cubicBezTo>
                    <a:pt x="176" y="223"/>
                    <a:pt x="189" y="209"/>
                    <a:pt x="203" y="209"/>
                  </a:cubicBezTo>
                  <a:cubicBezTo>
                    <a:pt x="296" y="182"/>
                    <a:pt x="296" y="49"/>
                    <a:pt x="203" y="9"/>
                  </a:cubicBezTo>
                  <a:lnTo>
                    <a:pt x="162" y="9"/>
                  </a:lnTo>
                  <a:cubicBezTo>
                    <a:pt x="146" y="3"/>
                    <a:pt x="132" y="0"/>
                    <a:pt x="11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7" name="Google Shape;2667;p57"/>
            <p:cNvSpPr/>
            <p:nvPr/>
          </p:nvSpPr>
          <p:spPr>
            <a:xfrm>
              <a:off x="5623585" y="2026448"/>
              <a:ext cx="29092" cy="22748"/>
            </a:xfrm>
            <a:custGeom>
              <a:avLst/>
              <a:gdLst/>
              <a:ahLst/>
              <a:cxnLst/>
              <a:rect l="l" t="t" r="r" b="b"/>
              <a:pathLst>
                <a:path w="509" h="398" extrusionOk="0">
                  <a:moveTo>
                    <a:pt x="312" y="0"/>
                  </a:moveTo>
                  <a:cubicBezTo>
                    <a:pt x="284" y="0"/>
                    <a:pt x="256" y="10"/>
                    <a:pt x="227" y="19"/>
                  </a:cubicBezTo>
                  <a:cubicBezTo>
                    <a:pt x="201" y="33"/>
                    <a:pt x="188" y="60"/>
                    <a:pt x="161" y="86"/>
                  </a:cubicBezTo>
                  <a:cubicBezTo>
                    <a:pt x="161" y="86"/>
                    <a:pt x="161" y="99"/>
                    <a:pt x="147" y="99"/>
                  </a:cubicBezTo>
                  <a:cubicBezTo>
                    <a:pt x="134" y="113"/>
                    <a:pt x="120" y="113"/>
                    <a:pt x="107" y="113"/>
                  </a:cubicBezTo>
                  <a:cubicBezTo>
                    <a:pt x="40" y="126"/>
                    <a:pt x="0" y="193"/>
                    <a:pt x="0" y="247"/>
                  </a:cubicBezTo>
                  <a:cubicBezTo>
                    <a:pt x="0" y="340"/>
                    <a:pt x="67" y="381"/>
                    <a:pt x="147" y="394"/>
                  </a:cubicBezTo>
                  <a:cubicBezTo>
                    <a:pt x="159" y="396"/>
                    <a:pt x="172" y="397"/>
                    <a:pt x="185" y="397"/>
                  </a:cubicBezTo>
                  <a:cubicBezTo>
                    <a:pt x="243" y="397"/>
                    <a:pt x="307" y="373"/>
                    <a:pt x="361" y="340"/>
                  </a:cubicBezTo>
                  <a:cubicBezTo>
                    <a:pt x="455" y="287"/>
                    <a:pt x="509" y="153"/>
                    <a:pt x="428" y="60"/>
                  </a:cubicBezTo>
                  <a:cubicBezTo>
                    <a:pt x="417" y="26"/>
                    <a:pt x="397" y="2"/>
                    <a:pt x="369" y="2"/>
                  </a:cubicBezTo>
                  <a:cubicBezTo>
                    <a:pt x="362" y="2"/>
                    <a:pt x="355" y="4"/>
                    <a:pt x="348" y="6"/>
                  </a:cubicBezTo>
                  <a:cubicBezTo>
                    <a:pt x="336" y="2"/>
                    <a:pt x="324" y="0"/>
                    <a:pt x="31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8" name="Google Shape;2668;p57"/>
            <p:cNvSpPr/>
            <p:nvPr/>
          </p:nvSpPr>
          <p:spPr>
            <a:xfrm>
              <a:off x="4629717" y="1290234"/>
              <a:ext cx="26749" cy="21719"/>
            </a:xfrm>
            <a:custGeom>
              <a:avLst/>
              <a:gdLst/>
              <a:ahLst/>
              <a:cxnLst/>
              <a:rect l="l" t="t" r="r" b="b"/>
              <a:pathLst>
                <a:path w="468" h="380" extrusionOk="0">
                  <a:moveTo>
                    <a:pt x="186" y="0"/>
                  </a:moveTo>
                  <a:cubicBezTo>
                    <a:pt x="142" y="0"/>
                    <a:pt x="97" y="15"/>
                    <a:pt x="67" y="46"/>
                  </a:cubicBezTo>
                  <a:cubicBezTo>
                    <a:pt x="27" y="86"/>
                    <a:pt x="0" y="180"/>
                    <a:pt x="40" y="233"/>
                  </a:cubicBezTo>
                  <a:cubicBezTo>
                    <a:pt x="67" y="246"/>
                    <a:pt x="81" y="273"/>
                    <a:pt x="107" y="287"/>
                  </a:cubicBezTo>
                  <a:cubicBezTo>
                    <a:pt x="120" y="340"/>
                    <a:pt x="161" y="380"/>
                    <a:pt x="214" y="380"/>
                  </a:cubicBezTo>
                  <a:lnTo>
                    <a:pt x="241" y="380"/>
                  </a:lnTo>
                  <a:cubicBezTo>
                    <a:pt x="268" y="380"/>
                    <a:pt x="295" y="367"/>
                    <a:pt x="307" y="367"/>
                  </a:cubicBezTo>
                  <a:cubicBezTo>
                    <a:pt x="402" y="340"/>
                    <a:pt x="468" y="273"/>
                    <a:pt x="455" y="166"/>
                  </a:cubicBezTo>
                  <a:cubicBezTo>
                    <a:pt x="455" y="99"/>
                    <a:pt x="402" y="32"/>
                    <a:pt x="321" y="19"/>
                  </a:cubicBezTo>
                  <a:cubicBezTo>
                    <a:pt x="295" y="5"/>
                    <a:pt x="268" y="5"/>
                    <a:pt x="241" y="5"/>
                  </a:cubicBezTo>
                  <a:lnTo>
                    <a:pt x="227" y="5"/>
                  </a:lnTo>
                  <a:cubicBezTo>
                    <a:pt x="214" y="2"/>
                    <a:pt x="200" y="0"/>
                    <a:pt x="186"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9" name="Google Shape;2669;p57"/>
            <p:cNvSpPr/>
            <p:nvPr/>
          </p:nvSpPr>
          <p:spPr>
            <a:xfrm>
              <a:off x="4607484" y="1328928"/>
              <a:ext cx="39837" cy="24634"/>
            </a:xfrm>
            <a:custGeom>
              <a:avLst/>
              <a:gdLst/>
              <a:ahLst/>
              <a:cxnLst/>
              <a:rect l="l" t="t" r="r" b="b"/>
              <a:pathLst>
                <a:path w="697" h="431" extrusionOk="0">
                  <a:moveTo>
                    <a:pt x="474" y="0"/>
                  </a:moveTo>
                  <a:cubicBezTo>
                    <a:pt x="455" y="0"/>
                    <a:pt x="435" y="4"/>
                    <a:pt x="416" y="11"/>
                  </a:cubicBezTo>
                  <a:cubicBezTo>
                    <a:pt x="375" y="24"/>
                    <a:pt x="349" y="38"/>
                    <a:pt x="309" y="51"/>
                  </a:cubicBezTo>
                  <a:cubicBezTo>
                    <a:pt x="295" y="64"/>
                    <a:pt x="282" y="64"/>
                    <a:pt x="268" y="77"/>
                  </a:cubicBezTo>
                  <a:cubicBezTo>
                    <a:pt x="268" y="77"/>
                    <a:pt x="245" y="89"/>
                    <a:pt x="241" y="89"/>
                  </a:cubicBezTo>
                  <a:cubicBezTo>
                    <a:pt x="239" y="89"/>
                    <a:pt x="242" y="86"/>
                    <a:pt x="255" y="77"/>
                  </a:cubicBezTo>
                  <a:lnTo>
                    <a:pt x="255" y="77"/>
                  </a:lnTo>
                  <a:cubicBezTo>
                    <a:pt x="188" y="104"/>
                    <a:pt x="135" y="145"/>
                    <a:pt x="81" y="184"/>
                  </a:cubicBezTo>
                  <a:cubicBezTo>
                    <a:pt x="1" y="252"/>
                    <a:pt x="54" y="386"/>
                    <a:pt x="148" y="412"/>
                  </a:cubicBezTo>
                  <a:cubicBezTo>
                    <a:pt x="196" y="424"/>
                    <a:pt x="255" y="431"/>
                    <a:pt x="315" y="431"/>
                  </a:cubicBezTo>
                  <a:cubicBezTo>
                    <a:pt x="389" y="431"/>
                    <a:pt x="464" y="421"/>
                    <a:pt x="523" y="398"/>
                  </a:cubicBezTo>
                  <a:cubicBezTo>
                    <a:pt x="630" y="372"/>
                    <a:pt x="696" y="265"/>
                    <a:pt x="657" y="158"/>
                  </a:cubicBezTo>
                  <a:cubicBezTo>
                    <a:pt x="635" y="70"/>
                    <a:pt x="559" y="0"/>
                    <a:pt x="47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0" name="Google Shape;2670;p57"/>
            <p:cNvSpPr/>
            <p:nvPr/>
          </p:nvSpPr>
          <p:spPr>
            <a:xfrm>
              <a:off x="6119748" y="1324927"/>
              <a:ext cx="57" cy="1600"/>
            </a:xfrm>
            <a:custGeom>
              <a:avLst/>
              <a:gdLst/>
              <a:ahLst/>
              <a:cxnLst/>
              <a:rect l="l" t="t" r="r" b="b"/>
              <a:pathLst>
                <a:path w="1" h="28" extrusionOk="0">
                  <a:moveTo>
                    <a:pt x="0" y="1"/>
                  </a:moveTo>
                  <a:lnTo>
                    <a:pt x="0" y="1"/>
                  </a:lnTo>
                  <a:cubicBezTo>
                    <a:pt x="0" y="27"/>
                    <a:pt x="0" y="27"/>
                    <a:pt x="0"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1" name="Google Shape;2671;p57"/>
            <p:cNvSpPr/>
            <p:nvPr/>
          </p:nvSpPr>
          <p:spPr>
            <a:xfrm>
              <a:off x="6097572" y="1308867"/>
              <a:ext cx="23033" cy="28349"/>
            </a:xfrm>
            <a:custGeom>
              <a:avLst/>
              <a:gdLst/>
              <a:ahLst/>
              <a:cxnLst/>
              <a:rect l="l" t="t" r="r" b="b"/>
              <a:pathLst>
                <a:path w="403" h="496" extrusionOk="0">
                  <a:moveTo>
                    <a:pt x="201" y="0"/>
                  </a:moveTo>
                  <a:cubicBezTo>
                    <a:pt x="81" y="0"/>
                    <a:pt x="14" y="94"/>
                    <a:pt x="1" y="201"/>
                  </a:cubicBezTo>
                  <a:cubicBezTo>
                    <a:pt x="1" y="282"/>
                    <a:pt x="14" y="415"/>
                    <a:pt x="94" y="469"/>
                  </a:cubicBezTo>
                  <a:lnTo>
                    <a:pt x="108" y="469"/>
                  </a:lnTo>
                  <a:cubicBezTo>
                    <a:pt x="128" y="489"/>
                    <a:pt x="154" y="495"/>
                    <a:pt x="181" y="495"/>
                  </a:cubicBezTo>
                  <a:cubicBezTo>
                    <a:pt x="208" y="495"/>
                    <a:pt x="235" y="489"/>
                    <a:pt x="254" y="482"/>
                  </a:cubicBezTo>
                  <a:cubicBezTo>
                    <a:pt x="308" y="469"/>
                    <a:pt x="349" y="442"/>
                    <a:pt x="361" y="402"/>
                  </a:cubicBezTo>
                  <a:cubicBezTo>
                    <a:pt x="375" y="375"/>
                    <a:pt x="388" y="348"/>
                    <a:pt x="388" y="321"/>
                  </a:cubicBezTo>
                  <a:lnTo>
                    <a:pt x="388" y="282"/>
                  </a:lnTo>
                  <a:cubicBezTo>
                    <a:pt x="402" y="255"/>
                    <a:pt x="402" y="228"/>
                    <a:pt x="402" y="201"/>
                  </a:cubicBezTo>
                  <a:cubicBezTo>
                    <a:pt x="388" y="94"/>
                    <a:pt x="308" y="0"/>
                    <a:pt x="20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2" name="Google Shape;2672;p57"/>
            <p:cNvSpPr/>
            <p:nvPr/>
          </p:nvSpPr>
          <p:spPr>
            <a:xfrm>
              <a:off x="6119748" y="1324127"/>
              <a:ext cx="57" cy="857"/>
            </a:xfrm>
            <a:custGeom>
              <a:avLst/>
              <a:gdLst/>
              <a:ahLst/>
              <a:cxnLst/>
              <a:rect l="l" t="t" r="r" b="b"/>
              <a:pathLst>
                <a:path w="1" h="15" extrusionOk="0">
                  <a:moveTo>
                    <a:pt x="0" y="15"/>
                  </a:moveTo>
                  <a:lnTo>
                    <a:pt x="0" y="15"/>
                  </a:lnTo>
                  <a:lnTo>
                    <a:pt x="0" y="1"/>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3" name="Google Shape;2673;p57"/>
            <p:cNvSpPr/>
            <p:nvPr/>
          </p:nvSpPr>
          <p:spPr>
            <a:xfrm>
              <a:off x="6122777" y="1331215"/>
              <a:ext cx="29892" cy="27892"/>
            </a:xfrm>
            <a:custGeom>
              <a:avLst/>
              <a:gdLst/>
              <a:ahLst/>
              <a:cxnLst/>
              <a:rect l="l" t="t" r="r" b="b"/>
              <a:pathLst>
                <a:path w="523" h="488" extrusionOk="0">
                  <a:moveTo>
                    <a:pt x="221" y="0"/>
                  </a:moveTo>
                  <a:cubicBezTo>
                    <a:pt x="172" y="0"/>
                    <a:pt x="122" y="36"/>
                    <a:pt x="122" y="91"/>
                  </a:cubicBezTo>
                  <a:cubicBezTo>
                    <a:pt x="108" y="105"/>
                    <a:pt x="95" y="105"/>
                    <a:pt x="81" y="118"/>
                  </a:cubicBezTo>
                  <a:cubicBezTo>
                    <a:pt x="1" y="198"/>
                    <a:pt x="15" y="319"/>
                    <a:pt x="81" y="399"/>
                  </a:cubicBezTo>
                  <a:cubicBezTo>
                    <a:pt x="134" y="451"/>
                    <a:pt x="203" y="488"/>
                    <a:pt x="269" y="488"/>
                  </a:cubicBezTo>
                  <a:cubicBezTo>
                    <a:pt x="287" y="488"/>
                    <a:pt x="305" y="485"/>
                    <a:pt x="322" y="479"/>
                  </a:cubicBezTo>
                  <a:cubicBezTo>
                    <a:pt x="509" y="426"/>
                    <a:pt x="523" y="171"/>
                    <a:pt x="362" y="105"/>
                  </a:cubicBezTo>
                  <a:lnTo>
                    <a:pt x="282" y="24"/>
                  </a:lnTo>
                  <a:cubicBezTo>
                    <a:pt x="265" y="8"/>
                    <a:pt x="243" y="0"/>
                    <a:pt x="22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4" name="Google Shape;2674;p57"/>
            <p:cNvSpPr/>
            <p:nvPr/>
          </p:nvSpPr>
          <p:spPr>
            <a:xfrm>
              <a:off x="6151812" y="1365450"/>
              <a:ext cx="30635" cy="23776"/>
            </a:xfrm>
            <a:custGeom>
              <a:avLst/>
              <a:gdLst/>
              <a:ahLst/>
              <a:cxnLst/>
              <a:rect l="l" t="t" r="r" b="b"/>
              <a:pathLst>
                <a:path w="536" h="416" extrusionOk="0">
                  <a:moveTo>
                    <a:pt x="268" y="0"/>
                  </a:moveTo>
                  <a:cubicBezTo>
                    <a:pt x="1" y="0"/>
                    <a:pt x="1" y="415"/>
                    <a:pt x="268" y="415"/>
                  </a:cubicBezTo>
                  <a:cubicBezTo>
                    <a:pt x="536" y="415"/>
                    <a:pt x="536" y="0"/>
                    <a:pt x="268"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5" name="Google Shape;2675;p57"/>
            <p:cNvSpPr/>
            <p:nvPr/>
          </p:nvSpPr>
          <p:spPr>
            <a:xfrm>
              <a:off x="6103687" y="1363393"/>
              <a:ext cx="35493" cy="24462"/>
            </a:xfrm>
            <a:custGeom>
              <a:avLst/>
              <a:gdLst/>
              <a:ahLst/>
              <a:cxnLst/>
              <a:rect l="l" t="t" r="r" b="b"/>
              <a:pathLst>
                <a:path w="621" h="428" extrusionOk="0">
                  <a:moveTo>
                    <a:pt x="213" y="1"/>
                  </a:moveTo>
                  <a:cubicBezTo>
                    <a:pt x="171" y="1"/>
                    <a:pt x="130" y="11"/>
                    <a:pt x="94" y="36"/>
                  </a:cubicBezTo>
                  <a:cubicBezTo>
                    <a:pt x="54" y="63"/>
                    <a:pt x="28" y="90"/>
                    <a:pt x="14" y="143"/>
                  </a:cubicBezTo>
                  <a:cubicBezTo>
                    <a:pt x="1" y="211"/>
                    <a:pt x="14" y="291"/>
                    <a:pt x="67" y="330"/>
                  </a:cubicBezTo>
                  <a:cubicBezTo>
                    <a:pt x="108" y="371"/>
                    <a:pt x="161" y="398"/>
                    <a:pt x="215" y="398"/>
                  </a:cubicBezTo>
                  <a:lnTo>
                    <a:pt x="242" y="398"/>
                  </a:lnTo>
                  <a:cubicBezTo>
                    <a:pt x="281" y="398"/>
                    <a:pt x="322" y="411"/>
                    <a:pt x="361" y="425"/>
                  </a:cubicBezTo>
                  <a:cubicBezTo>
                    <a:pt x="372" y="426"/>
                    <a:pt x="382" y="427"/>
                    <a:pt x="392" y="427"/>
                  </a:cubicBezTo>
                  <a:cubicBezTo>
                    <a:pt x="525" y="427"/>
                    <a:pt x="621" y="269"/>
                    <a:pt x="509" y="157"/>
                  </a:cubicBezTo>
                  <a:cubicBezTo>
                    <a:pt x="450" y="79"/>
                    <a:pt x="327" y="1"/>
                    <a:pt x="213"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6" name="Google Shape;2676;p57"/>
            <p:cNvSpPr/>
            <p:nvPr/>
          </p:nvSpPr>
          <p:spPr>
            <a:xfrm>
              <a:off x="6420212" y="1461014"/>
              <a:ext cx="57" cy="57"/>
            </a:xfrm>
            <a:custGeom>
              <a:avLst/>
              <a:gdLst/>
              <a:ahLst/>
              <a:cxnLst/>
              <a:rect l="l" t="t" r="r" b="b"/>
              <a:pathLst>
                <a:path w="1" h="1" extrusionOk="0">
                  <a:moveTo>
                    <a:pt x="1" y="1"/>
                  </a:move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7" name="Google Shape;2677;p57"/>
            <p:cNvSpPr/>
            <p:nvPr/>
          </p:nvSpPr>
          <p:spPr>
            <a:xfrm>
              <a:off x="6419411" y="1449925"/>
              <a:ext cx="23776" cy="23662"/>
            </a:xfrm>
            <a:custGeom>
              <a:avLst/>
              <a:gdLst/>
              <a:ahLst/>
              <a:cxnLst/>
              <a:rect l="l" t="t" r="r" b="b"/>
              <a:pathLst>
                <a:path w="416" h="414" extrusionOk="0">
                  <a:moveTo>
                    <a:pt x="23" y="192"/>
                  </a:moveTo>
                  <a:cubicBezTo>
                    <a:pt x="21" y="194"/>
                    <a:pt x="18" y="195"/>
                    <a:pt x="15" y="195"/>
                  </a:cubicBezTo>
                  <a:lnTo>
                    <a:pt x="15" y="195"/>
                  </a:lnTo>
                  <a:cubicBezTo>
                    <a:pt x="19" y="195"/>
                    <a:pt x="21" y="193"/>
                    <a:pt x="23" y="192"/>
                  </a:cubicBezTo>
                  <a:close/>
                  <a:moveTo>
                    <a:pt x="207" y="1"/>
                  </a:moveTo>
                  <a:cubicBezTo>
                    <a:pt x="134" y="1"/>
                    <a:pt x="74" y="50"/>
                    <a:pt x="41" y="127"/>
                  </a:cubicBezTo>
                  <a:cubicBezTo>
                    <a:pt x="27" y="141"/>
                    <a:pt x="27" y="154"/>
                    <a:pt x="27" y="181"/>
                  </a:cubicBezTo>
                  <a:cubicBezTo>
                    <a:pt x="27" y="181"/>
                    <a:pt x="27" y="187"/>
                    <a:pt x="23" y="192"/>
                  </a:cubicBezTo>
                  <a:lnTo>
                    <a:pt x="23" y="192"/>
                  </a:lnTo>
                  <a:cubicBezTo>
                    <a:pt x="29" y="187"/>
                    <a:pt x="31" y="177"/>
                    <a:pt x="41" y="168"/>
                  </a:cubicBezTo>
                  <a:lnTo>
                    <a:pt x="41" y="168"/>
                  </a:lnTo>
                  <a:cubicBezTo>
                    <a:pt x="15" y="221"/>
                    <a:pt x="1" y="275"/>
                    <a:pt x="27" y="341"/>
                  </a:cubicBezTo>
                  <a:cubicBezTo>
                    <a:pt x="59" y="394"/>
                    <a:pt x="115" y="413"/>
                    <a:pt x="169" y="413"/>
                  </a:cubicBezTo>
                  <a:cubicBezTo>
                    <a:pt x="184" y="413"/>
                    <a:pt x="200" y="412"/>
                    <a:pt x="215" y="409"/>
                  </a:cubicBezTo>
                  <a:cubicBezTo>
                    <a:pt x="309" y="395"/>
                    <a:pt x="348" y="288"/>
                    <a:pt x="389" y="221"/>
                  </a:cubicBezTo>
                  <a:cubicBezTo>
                    <a:pt x="416" y="127"/>
                    <a:pt x="348" y="20"/>
                    <a:pt x="255" y="7"/>
                  </a:cubicBezTo>
                  <a:cubicBezTo>
                    <a:pt x="239" y="3"/>
                    <a:pt x="223" y="1"/>
                    <a:pt x="207"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8" name="Google Shape;2678;p57"/>
            <p:cNvSpPr/>
            <p:nvPr/>
          </p:nvSpPr>
          <p:spPr>
            <a:xfrm>
              <a:off x="6454562" y="1431179"/>
              <a:ext cx="30635" cy="22976"/>
            </a:xfrm>
            <a:custGeom>
              <a:avLst/>
              <a:gdLst/>
              <a:ahLst/>
              <a:cxnLst/>
              <a:rect l="l" t="t" r="r" b="b"/>
              <a:pathLst>
                <a:path w="536" h="402" extrusionOk="0">
                  <a:moveTo>
                    <a:pt x="168" y="0"/>
                  </a:moveTo>
                  <a:cubicBezTo>
                    <a:pt x="131" y="0"/>
                    <a:pt x="94" y="15"/>
                    <a:pt x="68" y="41"/>
                  </a:cubicBezTo>
                  <a:cubicBezTo>
                    <a:pt x="28" y="68"/>
                    <a:pt x="1" y="121"/>
                    <a:pt x="1" y="175"/>
                  </a:cubicBezTo>
                  <a:cubicBezTo>
                    <a:pt x="1" y="268"/>
                    <a:pt x="54" y="322"/>
                    <a:pt x="135" y="348"/>
                  </a:cubicBezTo>
                  <a:cubicBezTo>
                    <a:pt x="149" y="348"/>
                    <a:pt x="149" y="348"/>
                    <a:pt x="161" y="362"/>
                  </a:cubicBezTo>
                  <a:cubicBezTo>
                    <a:pt x="175" y="362"/>
                    <a:pt x="188" y="362"/>
                    <a:pt x="202" y="375"/>
                  </a:cubicBezTo>
                  <a:cubicBezTo>
                    <a:pt x="256" y="389"/>
                    <a:pt x="309" y="402"/>
                    <a:pt x="363" y="402"/>
                  </a:cubicBezTo>
                  <a:cubicBezTo>
                    <a:pt x="456" y="402"/>
                    <a:pt x="536" y="322"/>
                    <a:pt x="536" y="228"/>
                  </a:cubicBezTo>
                  <a:cubicBezTo>
                    <a:pt x="536" y="154"/>
                    <a:pt x="466" y="67"/>
                    <a:pt x="381" y="67"/>
                  </a:cubicBezTo>
                  <a:cubicBezTo>
                    <a:pt x="375" y="67"/>
                    <a:pt x="369" y="67"/>
                    <a:pt x="363" y="68"/>
                  </a:cubicBezTo>
                  <a:cubicBezTo>
                    <a:pt x="349" y="54"/>
                    <a:pt x="336" y="54"/>
                    <a:pt x="336" y="54"/>
                  </a:cubicBezTo>
                  <a:cubicBezTo>
                    <a:pt x="327" y="54"/>
                    <a:pt x="300" y="42"/>
                    <a:pt x="299" y="42"/>
                  </a:cubicBezTo>
                  <a:lnTo>
                    <a:pt x="299" y="42"/>
                  </a:lnTo>
                  <a:cubicBezTo>
                    <a:pt x="298" y="42"/>
                    <a:pt x="304" y="45"/>
                    <a:pt x="322" y="54"/>
                  </a:cubicBezTo>
                  <a:cubicBezTo>
                    <a:pt x="295" y="41"/>
                    <a:pt x="268" y="27"/>
                    <a:pt x="242" y="27"/>
                  </a:cubicBezTo>
                  <a:cubicBezTo>
                    <a:pt x="242" y="27"/>
                    <a:pt x="242" y="14"/>
                    <a:pt x="229" y="14"/>
                  </a:cubicBezTo>
                  <a:cubicBezTo>
                    <a:pt x="210" y="5"/>
                    <a:pt x="189" y="0"/>
                    <a:pt x="168"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9" name="Google Shape;2679;p57"/>
            <p:cNvSpPr/>
            <p:nvPr/>
          </p:nvSpPr>
          <p:spPr>
            <a:xfrm>
              <a:off x="6462220" y="1451069"/>
              <a:ext cx="857" cy="57"/>
            </a:xfrm>
            <a:custGeom>
              <a:avLst/>
              <a:gdLst/>
              <a:ahLst/>
              <a:cxnLst/>
              <a:rect l="l" t="t" r="r" b="b"/>
              <a:pathLst>
                <a:path w="15" h="1" extrusionOk="0">
                  <a:moveTo>
                    <a:pt x="15" y="0"/>
                  </a:moveTo>
                  <a:lnTo>
                    <a:pt x="1" y="0"/>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0" name="Google Shape;2680;p57"/>
            <p:cNvSpPr/>
            <p:nvPr/>
          </p:nvSpPr>
          <p:spPr>
            <a:xfrm>
              <a:off x="6462220" y="1451069"/>
              <a:ext cx="57" cy="57"/>
            </a:xfrm>
            <a:custGeom>
              <a:avLst/>
              <a:gdLst/>
              <a:ahLst/>
              <a:cxnLst/>
              <a:rect l="l" t="t" r="r" b="b"/>
              <a:pathLst>
                <a:path w="1" h="1" extrusionOk="0">
                  <a:moveTo>
                    <a:pt x="1" y="0"/>
                  </a:moveTo>
                  <a:lnTo>
                    <a:pt x="1" y="0"/>
                  </a:lnTo>
                  <a:lnTo>
                    <a:pt x="1" y="0"/>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1" name="Google Shape;2681;p57"/>
            <p:cNvSpPr/>
            <p:nvPr/>
          </p:nvSpPr>
          <p:spPr>
            <a:xfrm>
              <a:off x="6488226" y="1409288"/>
              <a:ext cx="22233" cy="17832"/>
            </a:xfrm>
            <a:custGeom>
              <a:avLst/>
              <a:gdLst/>
              <a:ahLst/>
              <a:cxnLst/>
              <a:rect l="l" t="t" r="r" b="b"/>
              <a:pathLst>
                <a:path w="389" h="312" extrusionOk="0">
                  <a:moveTo>
                    <a:pt x="178" y="1"/>
                  </a:moveTo>
                  <a:cubicBezTo>
                    <a:pt x="117" y="1"/>
                    <a:pt x="62" y="37"/>
                    <a:pt x="41" y="89"/>
                  </a:cubicBezTo>
                  <a:cubicBezTo>
                    <a:pt x="1" y="116"/>
                    <a:pt x="1" y="196"/>
                    <a:pt x="41" y="223"/>
                  </a:cubicBezTo>
                  <a:cubicBezTo>
                    <a:pt x="62" y="276"/>
                    <a:pt x="116" y="312"/>
                    <a:pt x="177" y="312"/>
                  </a:cubicBezTo>
                  <a:cubicBezTo>
                    <a:pt x="194" y="312"/>
                    <a:pt x="211" y="309"/>
                    <a:pt x="228" y="303"/>
                  </a:cubicBezTo>
                  <a:lnTo>
                    <a:pt x="268" y="303"/>
                  </a:lnTo>
                  <a:cubicBezTo>
                    <a:pt x="309" y="290"/>
                    <a:pt x="335" y="276"/>
                    <a:pt x="348" y="250"/>
                  </a:cubicBezTo>
                  <a:cubicBezTo>
                    <a:pt x="362" y="237"/>
                    <a:pt x="375" y="210"/>
                    <a:pt x="375" y="196"/>
                  </a:cubicBezTo>
                  <a:lnTo>
                    <a:pt x="375" y="183"/>
                  </a:lnTo>
                  <a:lnTo>
                    <a:pt x="375" y="169"/>
                  </a:lnTo>
                  <a:cubicBezTo>
                    <a:pt x="375" y="169"/>
                    <a:pt x="389" y="157"/>
                    <a:pt x="375" y="157"/>
                  </a:cubicBezTo>
                  <a:cubicBezTo>
                    <a:pt x="389" y="157"/>
                    <a:pt x="375" y="143"/>
                    <a:pt x="375" y="143"/>
                  </a:cubicBezTo>
                  <a:lnTo>
                    <a:pt x="375" y="130"/>
                  </a:lnTo>
                  <a:lnTo>
                    <a:pt x="375" y="116"/>
                  </a:lnTo>
                  <a:cubicBezTo>
                    <a:pt x="375" y="89"/>
                    <a:pt x="362" y="76"/>
                    <a:pt x="348" y="62"/>
                  </a:cubicBezTo>
                  <a:cubicBezTo>
                    <a:pt x="335" y="36"/>
                    <a:pt x="309" y="23"/>
                    <a:pt x="268" y="9"/>
                  </a:cubicBezTo>
                  <a:lnTo>
                    <a:pt x="228" y="9"/>
                  </a:lnTo>
                  <a:cubicBezTo>
                    <a:pt x="211" y="3"/>
                    <a:pt x="194" y="1"/>
                    <a:pt x="17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2" name="Google Shape;2682;p57"/>
            <p:cNvSpPr/>
            <p:nvPr/>
          </p:nvSpPr>
          <p:spPr>
            <a:xfrm>
              <a:off x="6523376" y="1398314"/>
              <a:ext cx="20747" cy="16118"/>
            </a:xfrm>
            <a:custGeom>
              <a:avLst/>
              <a:gdLst/>
              <a:ahLst/>
              <a:cxnLst/>
              <a:rect l="l" t="t" r="r" b="b"/>
              <a:pathLst>
                <a:path w="363" h="282" extrusionOk="0">
                  <a:moveTo>
                    <a:pt x="188" y="1"/>
                  </a:moveTo>
                  <a:cubicBezTo>
                    <a:pt x="1" y="1"/>
                    <a:pt x="1" y="281"/>
                    <a:pt x="188" y="281"/>
                  </a:cubicBezTo>
                  <a:cubicBezTo>
                    <a:pt x="363" y="281"/>
                    <a:pt x="363" y="1"/>
                    <a:pt x="18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3" name="Google Shape;2683;p57"/>
            <p:cNvSpPr/>
            <p:nvPr/>
          </p:nvSpPr>
          <p:spPr>
            <a:xfrm>
              <a:off x="5941596" y="1911509"/>
              <a:ext cx="26806" cy="25091"/>
            </a:xfrm>
            <a:custGeom>
              <a:avLst/>
              <a:gdLst/>
              <a:ahLst/>
              <a:cxnLst/>
              <a:rect l="l" t="t" r="r" b="b"/>
              <a:pathLst>
                <a:path w="469" h="439" extrusionOk="0">
                  <a:moveTo>
                    <a:pt x="230" y="1"/>
                  </a:moveTo>
                  <a:cubicBezTo>
                    <a:pt x="181" y="1"/>
                    <a:pt x="134" y="17"/>
                    <a:pt x="94" y="50"/>
                  </a:cubicBezTo>
                  <a:cubicBezTo>
                    <a:pt x="54" y="77"/>
                    <a:pt x="41" y="131"/>
                    <a:pt x="28" y="171"/>
                  </a:cubicBezTo>
                  <a:cubicBezTo>
                    <a:pt x="1" y="305"/>
                    <a:pt x="94" y="439"/>
                    <a:pt x="228" y="439"/>
                  </a:cubicBezTo>
                  <a:cubicBezTo>
                    <a:pt x="376" y="439"/>
                    <a:pt x="469" y="305"/>
                    <a:pt x="429" y="171"/>
                  </a:cubicBezTo>
                  <a:cubicBezTo>
                    <a:pt x="429" y="131"/>
                    <a:pt x="402" y="77"/>
                    <a:pt x="376" y="50"/>
                  </a:cubicBezTo>
                  <a:cubicBezTo>
                    <a:pt x="328" y="17"/>
                    <a:pt x="278" y="1"/>
                    <a:pt x="230"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4" name="Google Shape;2684;p57"/>
            <p:cNvSpPr/>
            <p:nvPr/>
          </p:nvSpPr>
          <p:spPr>
            <a:xfrm>
              <a:off x="5989034" y="1912767"/>
              <a:ext cx="26463" cy="19318"/>
            </a:xfrm>
            <a:custGeom>
              <a:avLst/>
              <a:gdLst/>
              <a:ahLst/>
              <a:cxnLst/>
              <a:rect l="l" t="t" r="r" b="b"/>
              <a:pathLst>
                <a:path w="463" h="338" extrusionOk="0">
                  <a:moveTo>
                    <a:pt x="249" y="0"/>
                  </a:moveTo>
                  <a:cubicBezTo>
                    <a:pt x="219" y="0"/>
                    <a:pt x="189" y="9"/>
                    <a:pt x="161" y="28"/>
                  </a:cubicBezTo>
                  <a:cubicBezTo>
                    <a:pt x="120" y="42"/>
                    <a:pt x="93" y="82"/>
                    <a:pt x="81" y="122"/>
                  </a:cubicBezTo>
                  <a:cubicBezTo>
                    <a:pt x="0" y="149"/>
                    <a:pt x="0" y="269"/>
                    <a:pt x="93" y="296"/>
                  </a:cubicBezTo>
                  <a:cubicBezTo>
                    <a:pt x="107" y="296"/>
                    <a:pt x="134" y="296"/>
                    <a:pt x="147" y="310"/>
                  </a:cubicBezTo>
                  <a:cubicBezTo>
                    <a:pt x="174" y="329"/>
                    <a:pt x="204" y="337"/>
                    <a:pt x="234" y="337"/>
                  </a:cubicBezTo>
                  <a:cubicBezTo>
                    <a:pt x="351" y="337"/>
                    <a:pt x="463" y="209"/>
                    <a:pt x="388" y="82"/>
                  </a:cubicBezTo>
                  <a:cubicBezTo>
                    <a:pt x="353" y="30"/>
                    <a:pt x="302" y="0"/>
                    <a:pt x="24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5" name="Google Shape;2685;p57"/>
            <p:cNvSpPr/>
            <p:nvPr/>
          </p:nvSpPr>
          <p:spPr>
            <a:xfrm>
              <a:off x="5967601" y="1942659"/>
              <a:ext cx="20690" cy="16118"/>
            </a:xfrm>
            <a:custGeom>
              <a:avLst/>
              <a:gdLst/>
              <a:ahLst/>
              <a:cxnLst/>
              <a:rect l="l" t="t" r="r" b="b"/>
              <a:pathLst>
                <a:path w="362" h="282" extrusionOk="0">
                  <a:moveTo>
                    <a:pt x="188" y="1"/>
                  </a:moveTo>
                  <a:cubicBezTo>
                    <a:pt x="1" y="1"/>
                    <a:pt x="1" y="281"/>
                    <a:pt x="188" y="281"/>
                  </a:cubicBezTo>
                  <a:cubicBezTo>
                    <a:pt x="361" y="281"/>
                    <a:pt x="361" y="1"/>
                    <a:pt x="18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6" name="Google Shape;2686;p57"/>
            <p:cNvSpPr/>
            <p:nvPr/>
          </p:nvSpPr>
          <p:spPr>
            <a:xfrm>
              <a:off x="6030300" y="1902936"/>
              <a:ext cx="21490" cy="19890"/>
            </a:xfrm>
            <a:custGeom>
              <a:avLst/>
              <a:gdLst/>
              <a:ahLst/>
              <a:cxnLst/>
              <a:rect l="l" t="t" r="r" b="b"/>
              <a:pathLst>
                <a:path w="376" h="348" extrusionOk="0">
                  <a:moveTo>
                    <a:pt x="147" y="0"/>
                  </a:moveTo>
                  <a:cubicBezTo>
                    <a:pt x="134" y="13"/>
                    <a:pt x="120" y="13"/>
                    <a:pt x="108" y="27"/>
                  </a:cubicBezTo>
                  <a:cubicBezTo>
                    <a:pt x="40" y="54"/>
                    <a:pt x="1" y="147"/>
                    <a:pt x="27" y="214"/>
                  </a:cubicBezTo>
                  <a:cubicBezTo>
                    <a:pt x="27" y="227"/>
                    <a:pt x="27" y="241"/>
                    <a:pt x="40" y="254"/>
                  </a:cubicBezTo>
                  <a:cubicBezTo>
                    <a:pt x="54" y="281"/>
                    <a:pt x="67" y="294"/>
                    <a:pt x="81" y="307"/>
                  </a:cubicBezTo>
                  <a:cubicBezTo>
                    <a:pt x="94" y="307"/>
                    <a:pt x="94" y="307"/>
                    <a:pt x="94" y="321"/>
                  </a:cubicBezTo>
                  <a:cubicBezTo>
                    <a:pt x="108" y="321"/>
                    <a:pt x="120" y="334"/>
                    <a:pt x="134" y="334"/>
                  </a:cubicBezTo>
                  <a:lnTo>
                    <a:pt x="147" y="334"/>
                  </a:lnTo>
                  <a:cubicBezTo>
                    <a:pt x="161" y="348"/>
                    <a:pt x="174" y="348"/>
                    <a:pt x="188" y="348"/>
                  </a:cubicBezTo>
                  <a:lnTo>
                    <a:pt x="227" y="348"/>
                  </a:lnTo>
                  <a:cubicBezTo>
                    <a:pt x="241" y="348"/>
                    <a:pt x="241" y="348"/>
                    <a:pt x="241" y="334"/>
                  </a:cubicBezTo>
                  <a:lnTo>
                    <a:pt x="268" y="334"/>
                  </a:lnTo>
                  <a:cubicBezTo>
                    <a:pt x="268" y="321"/>
                    <a:pt x="281" y="321"/>
                    <a:pt x="281" y="321"/>
                  </a:cubicBezTo>
                  <a:cubicBezTo>
                    <a:pt x="295" y="321"/>
                    <a:pt x="295" y="307"/>
                    <a:pt x="295" y="307"/>
                  </a:cubicBezTo>
                  <a:cubicBezTo>
                    <a:pt x="308" y="307"/>
                    <a:pt x="308" y="307"/>
                    <a:pt x="308" y="294"/>
                  </a:cubicBezTo>
                  <a:cubicBezTo>
                    <a:pt x="348" y="268"/>
                    <a:pt x="375" y="227"/>
                    <a:pt x="375" y="174"/>
                  </a:cubicBezTo>
                  <a:cubicBezTo>
                    <a:pt x="375" y="174"/>
                    <a:pt x="361" y="174"/>
                    <a:pt x="361" y="161"/>
                  </a:cubicBezTo>
                  <a:lnTo>
                    <a:pt x="361" y="120"/>
                  </a:lnTo>
                  <a:lnTo>
                    <a:pt x="361" y="107"/>
                  </a:lnTo>
                  <a:cubicBezTo>
                    <a:pt x="348" y="107"/>
                    <a:pt x="348" y="93"/>
                    <a:pt x="348" y="80"/>
                  </a:cubicBezTo>
                  <a:cubicBezTo>
                    <a:pt x="348" y="80"/>
                    <a:pt x="335" y="80"/>
                    <a:pt x="335" y="67"/>
                  </a:cubicBezTo>
                  <a:lnTo>
                    <a:pt x="295" y="27"/>
                  </a:lnTo>
                  <a:lnTo>
                    <a:pt x="281" y="27"/>
                  </a:lnTo>
                  <a:cubicBezTo>
                    <a:pt x="268" y="13"/>
                    <a:pt x="268" y="13"/>
                    <a:pt x="254" y="13"/>
                  </a:cubicBezTo>
                  <a:cubicBezTo>
                    <a:pt x="241" y="13"/>
                    <a:pt x="241"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7" name="Google Shape;2687;p57"/>
            <p:cNvSpPr/>
            <p:nvPr/>
          </p:nvSpPr>
          <p:spPr>
            <a:xfrm>
              <a:off x="6015040" y="1931628"/>
              <a:ext cx="16061" cy="16003"/>
            </a:xfrm>
            <a:custGeom>
              <a:avLst/>
              <a:gdLst/>
              <a:ahLst/>
              <a:cxnLst/>
              <a:rect l="l" t="t" r="r" b="b"/>
              <a:pathLst>
                <a:path w="281" h="280" extrusionOk="0">
                  <a:moveTo>
                    <a:pt x="122" y="0"/>
                  </a:moveTo>
                  <a:cubicBezTo>
                    <a:pt x="59" y="0"/>
                    <a:pt x="13" y="56"/>
                    <a:pt x="13" y="126"/>
                  </a:cubicBezTo>
                  <a:cubicBezTo>
                    <a:pt x="0" y="167"/>
                    <a:pt x="27" y="207"/>
                    <a:pt x="66" y="220"/>
                  </a:cubicBezTo>
                  <a:cubicBezTo>
                    <a:pt x="66" y="233"/>
                    <a:pt x="80" y="247"/>
                    <a:pt x="80" y="247"/>
                  </a:cubicBezTo>
                  <a:cubicBezTo>
                    <a:pt x="109" y="267"/>
                    <a:pt x="132" y="279"/>
                    <a:pt x="157" y="279"/>
                  </a:cubicBezTo>
                  <a:cubicBezTo>
                    <a:pt x="167" y="279"/>
                    <a:pt x="177" y="277"/>
                    <a:pt x="187" y="274"/>
                  </a:cubicBezTo>
                  <a:cubicBezTo>
                    <a:pt x="241" y="260"/>
                    <a:pt x="280" y="220"/>
                    <a:pt x="268" y="167"/>
                  </a:cubicBezTo>
                  <a:cubicBezTo>
                    <a:pt x="268" y="113"/>
                    <a:pt x="227" y="46"/>
                    <a:pt x="187" y="19"/>
                  </a:cubicBezTo>
                  <a:cubicBezTo>
                    <a:pt x="164" y="6"/>
                    <a:pt x="142" y="0"/>
                    <a:pt x="12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8" name="Google Shape;2688;p57"/>
            <p:cNvSpPr/>
            <p:nvPr/>
          </p:nvSpPr>
          <p:spPr>
            <a:xfrm>
              <a:off x="6063964" y="1883046"/>
              <a:ext cx="8402" cy="6916"/>
            </a:xfrm>
            <a:custGeom>
              <a:avLst/>
              <a:gdLst/>
              <a:ahLst/>
              <a:cxnLst/>
              <a:rect l="l" t="t" r="r" b="b"/>
              <a:pathLst>
                <a:path w="147" h="121" extrusionOk="0">
                  <a:moveTo>
                    <a:pt x="80" y="0"/>
                  </a:moveTo>
                  <a:cubicBezTo>
                    <a:pt x="0" y="0"/>
                    <a:pt x="0" y="120"/>
                    <a:pt x="80" y="120"/>
                  </a:cubicBezTo>
                  <a:cubicBezTo>
                    <a:pt x="147" y="120"/>
                    <a:pt x="147" y="0"/>
                    <a:pt x="80"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9" name="Google Shape;2689;p57"/>
            <p:cNvSpPr/>
            <p:nvPr/>
          </p:nvSpPr>
          <p:spPr>
            <a:xfrm>
              <a:off x="6060878" y="1883046"/>
              <a:ext cx="13832" cy="12403"/>
            </a:xfrm>
            <a:custGeom>
              <a:avLst/>
              <a:gdLst/>
              <a:ahLst/>
              <a:cxnLst/>
              <a:rect l="l" t="t" r="r" b="b"/>
              <a:pathLst>
                <a:path w="242" h="217" extrusionOk="0">
                  <a:moveTo>
                    <a:pt x="174" y="0"/>
                  </a:moveTo>
                  <a:cubicBezTo>
                    <a:pt x="147" y="0"/>
                    <a:pt x="121" y="0"/>
                    <a:pt x="108" y="13"/>
                  </a:cubicBezTo>
                  <a:cubicBezTo>
                    <a:pt x="27" y="27"/>
                    <a:pt x="1" y="134"/>
                    <a:pt x="54" y="188"/>
                  </a:cubicBezTo>
                  <a:cubicBezTo>
                    <a:pt x="74" y="207"/>
                    <a:pt x="101" y="216"/>
                    <a:pt x="127" y="216"/>
                  </a:cubicBezTo>
                  <a:cubicBezTo>
                    <a:pt x="173" y="216"/>
                    <a:pt x="219" y="190"/>
                    <a:pt x="228" y="147"/>
                  </a:cubicBezTo>
                  <a:cubicBezTo>
                    <a:pt x="241" y="120"/>
                    <a:pt x="241" y="93"/>
                    <a:pt x="241" y="67"/>
                  </a:cubicBezTo>
                  <a:cubicBezTo>
                    <a:pt x="241" y="27"/>
                    <a:pt x="215" y="0"/>
                    <a:pt x="17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0" name="Google Shape;2690;p57"/>
            <p:cNvSpPr/>
            <p:nvPr/>
          </p:nvSpPr>
          <p:spPr>
            <a:xfrm>
              <a:off x="6091456" y="1854011"/>
              <a:ext cx="17604" cy="12974"/>
            </a:xfrm>
            <a:custGeom>
              <a:avLst/>
              <a:gdLst/>
              <a:ahLst/>
              <a:cxnLst/>
              <a:rect l="l" t="t" r="r" b="b"/>
              <a:pathLst>
                <a:path w="308" h="227" extrusionOk="0">
                  <a:moveTo>
                    <a:pt x="147" y="0"/>
                  </a:moveTo>
                  <a:cubicBezTo>
                    <a:pt x="1" y="0"/>
                    <a:pt x="1" y="227"/>
                    <a:pt x="147" y="227"/>
                  </a:cubicBezTo>
                  <a:cubicBezTo>
                    <a:pt x="308" y="227"/>
                    <a:pt x="308" y="0"/>
                    <a:pt x="147"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1" name="Google Shape;2691;p57"/>
            <p:cNvSpPr/>
            <p:nvPr/>
          </p:nvSpPr>
          <p:spPr>
            <a:xfrm>
              <a:off x="4521122" y="2201056"/>
              <a:ext cx="22233" cy="22233"/>
            </a:xfrm>
            <a:custGeom>
              <a:avLst/>
              <a:gdLst/>
              <a:ahLst/>
              <a:cxnLst/>
              <a:rect l="l" t="t" r="r" b="b"/>
              <a:pathLst>
                <a:path w="389" h="389" extrusionOk="0">
                  <a:moveTo>
                    <a:pt x="188" y="1"/>
                  </a:moveTo>
                  <a:cubicBezTo>
                    <a:pt x="81" y="1"/>
                    <a:pt x="1" y="94"/>
                    <a:pt x="1" y="201"/>
                  </a:cubicBezTo>
                  <a:cubicBezTo>
                    <a:pt x="1" y="308"/>
                    <a:pt x="81" y="388"/>
                    <a:pt x="188" y="388"/>
                  </a:cubicBezTo>
                  <a:cubicBezTo>
                    <a:pt x="295" y="388"/>
                    <a:pt x="388" y="308"/>
                    <a:pt x="388" y="201"/>
                  </a:cubicBezTo>
                  <a:cubicBezTo>
                    <a:pt x="388" y="94"/>
                    <a:pt x="295" y="1"/>
                    <a:pt x="188"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2" name="Google Shape;2692;p57"/>
            <p:cNvSpPr/>
            <p:nvPr/>
          </p:nvSpPr>
          <p:spPr>
            <a:xfrm>
              <a:off x="4557016" y="2239293"/>
              <a:ext cx="25320" cy="23719"/>
            </a:xfrm>
            <a:custGeom>
              <a:avLst/>
              <a:gdLst/>
              <a:ahLst/>
              <a:cxnLst/>
              <a:rect l="l" t="t" r="r" b="b"/>
              <a:pathLst>
                <a:path w="443" h="415" extrusionOk="0">
                  <a:moveTo>
                    <a:pt x="122" y="1"/>
                  </a:moveTo>
                  <a:cubicBezTo>
                    <a:pt x="68" y="1"/>
                    <a:pt x="28" y="54"/>
                    <a:pt x="28" y="94"/>
                  </a:cubicBezTo>
                  <a:lnTo>
                    <a:pt x="28" y="108"/>
                  </a:lnTo>
                  <a:cubicBezTo>
                    <a:pt x="15" y="134"/>
                    <a:pt x="1" y="174"/>
                    <a:pt x="1" y="201"/>
                  </a:cubicBezTo>
                  <a:cubicBezTo>
                    <a:pt x="1" y="295"/>
                    <a:pt x="42" y="335"/>
                    <a:pt x="108" y="375"/>
                  </a:cubicBezTo>
                  <a:cubicBezTo>
                    <a:pt x="149" y="402"/>
                    <a:pt x="188" y="415"/>
                    <a:pt x="242" y="415"/>
                  </a:cubicBezTo>
                  <a:cubicBezTo>
                    <a:pt x="363" y="415"/>
                    <a:pt x="443" y="268"/>
                    <a:pt x="375" y="161"/>
                  </a:cubicBezTo>
                  <a:cubicBezTo>
                    <a:pt x="349" y="121"/>
                    <a:pt x="309" y="94"/>
                    <a:pt x="268" y="54"/>
                  </a:cubicBezTo>
                  <a:cubicBezTo>
                    <a:pt x="229" y="27"/>
                    <a:pt x="175" y="1"/>
                    <a:pt x="135"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3" name="Google Shape;2693;p57"/>
            <p:cNvSpPr/>
            <p:nvPr/>
          </p:nvSpPr>
          <p:spPr>
            <a:xfrm>
              <a:off x="4565475" y="2206429"/>
              <a:ext cx="32178" cy="26806"/>
            </a:xfrm>
            <a:custGeom>
              <a:avLst/>
              <a:gdLst/>
              <a:ahLst/>
              <a:cxnLst/>
              <a:rect l="l" t="t" r="r" b="b"/>
              <a:pathLst>
                <a:path w="563" h="469" extrusionOk="0">
                  <a:moveTo>
                    <a:pt x="174" y="0"/>
                  </a:moveTo>
                  <a:cubicBezTo>
                    <a:pt x="120" y="0"/>
                    <a:pt x="67" y="27"/>
                    <a:pt x="40" y="80"/>
                  </a:cubicBezTo>
                  <a:cubicBezTo>
                    <a:pt x="1" y="148"/>
                    <a:pt x="27" y="241"/>
                    <a:pt x="81" y="281"/>
                  </a:cubicBezTo>
                  <a:cubicBezTo>
                    <a:pt x="94" y="321"/>
                    <a:pt x="108" y="362"/>
                    <a:pt x="134" y="388"/>
                  </a:cubicBezTo>
                  <a:cubicBezTo>
                    <a:pt x="188" y="442"/>
                    <a:pt x="268" y="469"/>
                    <a:pt x="348" y="469"/>
                  </a:cubicBezTo>
                  <a:lnTo>
                    <a:pt x="415" y="469"/>
                  </a:lnTo>
                  <a:cubicBezTo>
                    <a:pt x="509" y="442"/>
                    <a:pt x="549" y="362"/>
                    <a:pt x="536" y="281"/>
                  </a:cubicBezTo>
                  <a:cubicBezTo>
                    <a:pt x="549" y="281"/>
                    <a:pt x="549" y="281"/>
                    <a:pt x="549" y="294"/>
                  </a:cubicBezTo>
                  <a:cubicBezTo>
                    <a:pt x="562" y="148"/>
                    <a:pt x="361" y="67"/>
                    <a:pt x="254" y="14"/>
                  </a:cubicBezTo>
                  <a:cubicBezTo>
                    <a:pt x="227" y="14"/>
                    <a:pt x="201" y="0"/>
                    <a:pt x="17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4" name="Google Shape;2694;p57"/>
            <p:cNvSpPr/>
            <p:nvPr/>
          </p:nvSpPr>
          <p:spPr>
            <a:xfrm>
              <a:off x="4609827" y="2248495"/>
              <a:ext cx="23719" cy="25263"/>
            </a:xfrm>
            <a:custGeom>
              <a:avLst/>
              <a:gdLst/>
              <a:ahLst/>
              <a:cxnLst/>
              <a:rect l="l" t="t" r="r" b="b"/>
              <a:pathLst>
                <a:path w="415" h="442" extrusionOk="0">
                  <a:moveTo>
                    <a:pt x="161" y="0"/>
                  </a:moveTo>
                  <a:cubicBezTo>
                    <a:pt x="107" y="0"/>
                    <a:pt x="40" y="27"/>
                    <a:pt x="27" y="93"/>
                  </a:cubicBezTo>
                  <a:cubicBezTo>
                    <a:pt x="27" y="174"/>
                    <a:pt x="0" y="281"/>
                    <a:pt x="40" y="348"/>
                  </a:cubicBezTo>
                  <a:cubicBezTo>
                    <a:pt x="67" y="388"/>
                    <a:pt x="107" y="428"/>
                    <a:pt x="147" y="441"/>
                  </a:cubicBezTo>
                  <a:lnTo>
                    <a:pt x="188" y="441"/>
                  </a:lnTo>
                  <a:cubicBezTo>
                    <a:pt x="268" y="441"/>
                    <a:pt x="321" y="402"/>
                    <a:pt x="361" y="334"/>
                  </a:cubicBezTo>
                  <a:cubicBezTo>
                    <a:pt x="415" y="268"/>
                    <a:pt x="375" y="147"/>
                    <a:pt x="308" y="107"/>
                  </a:cubicBezTo>
                  <a:lnTo>
                    <a:pt x="308" y="93"/>
                  </a:lnTo>
                  <a:cubicBezTo>
                    <a:pt x="295" y="27"/>
                    <a:pt x="227" y="0"/>
                    <a:pt x="161"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5" name="Google Shape;2695;p57"/>
            <p:cNvSpPr/>
            <p:nvPr/>
          </p:nvSpPr>
          <p:spPr>
            <a:xfrm>
              <a:off x="4663324" y="2268385"/>
              <a:ext cx="28349" cy="22176"/>
            </a:xfrm>
            <a:custGeom>
              <a:avLst/>
              <a:gdLst/>
              <a:ahLst/>
              <a:cxnLst/>
              <a:rect l="l" t="t" r="r" b="b"/>
              <a:pathLst>
                <a:path w="496" h="388" extrusionOk="0">
                  <a:moveTo>
                    <a:pt x="254" y="0"/>
                  </a:moveTo>
                  <a:cubicBezTo>
                    <a:pt x="1" y="0"/>
                    <a:pt x="1" y="387"/>
                    <a:pt x="254" y="387"/>
                  </a:cubicBezTo>
                  <a:cubicBezTo>
                    <a:pt x="495" y="387"/>
                    <a:pt x="495" y="0"/>
                    <a:pt x="25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6" name="Google Shape;2696;p57"/>
            <p:cNvSpPr/>
            <p:nvPr/>
          </p:nvSpPr>
          <p:spPr>
            <a:xfrm>
              <a:off x="4627374" y="2223233"/>
              <a:ext cx="32978" cy="22233"/>
            </a:xfrm>
            <a:custGeom>
              <a:avLst/>
              <a:gdLst/>
              <a:ahLst/>
              <a:cxnLst/>
              <a:rect l="l" t="t" r="r" b="b"/>
              <a:pathLst>
                <a:path w="577" h="389" extrusionOk="0">
                  <a:moveTo>
                    <a:pt x="336" y="0"/>
                  </a:moveTo>
                  <a:cubicBezTo>
                    <a:pt x="309" y="0"/>
                    <a:pt x="295" y="14"/>
                    <a:pt x="282" y="14"/>
                  </a:cubicBezTo>
                  <a:cubicBezTo>
                    <a:pt x="229" y="27"/>
                    <a:pt x="202" y="54"/>
                    <a:pt x="175" y="94"/>
                  </a:cubicBezTo>
                  <a:lnTo>
                    <a:pt x="161" y="94"/>
                  </a:lnTo>
                  <a:cubicBezTo>
                    <a:pt x="1" y="107"/>
                    <a:pt x="14" y="335"/>
                    <a:pt x="161" y="335"/>
                  </a:cubicBezTo>
                  <a:cubicBezTo>
                    <a:pt x="175" y="348"/>
                    <a:pt x="188" y="348"/>
                    <a:pt x="202" y="348"/>
                  </a:cubicBezTo>
                  <a:lnTo>
                    <a:pt x="229" y="348"/>
                  </a:lnTo>
                  <a:cubicBezTo>
                    <a:pt x="255" y="348"/>
                    <a:pt x="282" y="362"/>
                    <a:pt x="295" y="362"/>
                  </a:cubicBezTo>
                  <a:cubicBezTo>
                    <a:pt x="322" y="375"/>
                    <a:pt x="362" y="389"/>
                    <a:pt x="389" y="389"/>
                  </a:cubicBezTo>
                  <a:lnTo>
                    <a:pt x="429" y="389"/>
                  </a:lnTo>
                  <a:cubicBezTo>
                    <a:pt x="550" y="362"/>
                    <a:pt x="576" y="228"/>
                    <a:pt x="536" y="134"/>
                  </a:cubicBezTo>
                  <a:cubicBezTo>
                    <a:pt x="496" y="54"/>
                    <a:pt x="416" y="0"/>
                    <a:pt x="336"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7" name="Google Shape;2697;p57"/>
            <p:cNvSpPr/>
            <p:nvPr/>
          </p:nvSpPr>
          <p:spPr>
            <a:xfrm>
              <a:off x="4682414" y="2237007"/>
              <a:ext cx="19947" cy="15318"/>
            </a:xfrm>
            <a:custGeom>
              <a:avLst/>
              <a:gdLst/>
              <a:ahLst/>
              <a:cxnLst/>
              <a:rect l="l" t="t" r="r" b="b"/>
              <a:pathLst>
                <a:path w="349" h="268" extrusionOk="0">
                  <a:moveTo>
                    <a:pt x="175" y="0"/>
                  </a:moveTo>
                  <a:cubicBezTo>
                    <a:pt x="1" y="0"/>
                    <a:pt x="1" y="268"/>
                    <a:pt x="175" y="268"/>
                  </a:cubicBezTo>
                  <a:cubicBezTo>
                    <a:pt x="348" y="268"/>
                    <a:pt x="348" y="0"/>
                    <a:pt x="175"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8" name="Google Shape;2698;p57"/>
            <p:cNvSpPr/>
            <p:nvPr/>
          </p:nvSpPr>
          <p:spPr>
            <a:xfrm>
              <a:off x="4713792" y="2274501"/>
              <a:ext cx="29092" cy="24519"/>
            </a:xfrm>
            <a:custGeom>
              <a:avLst/>
              <a:gdLst/>
              <a:ahLst/>
              <a:cxnLst/>
              <a:rect l="l" t="t" r="r" b="b"/>
              <a:pathLst>
                <a:path w="509" h="429" extrusionOk="0">
                  <a:moveTo>
                    <a:pt x="335" y="0"/>
                  </a:moveTo>
                  <a:cubicBezTo>
                    <a:pt x="322" y="0"/>
                    <a:pt x="295" y="13"/>
                    <a:pt x="281" y="13"/>
                  </a:cubicBezTo>
                  <a:lnTo>
                    <a:pt x="161" y="13"/>
                  </a:lnTo>
                  <a:cubicBezTo>
                    <a:pt x="67" y="27"/>
                    <a:pt x="1" y="120"/>
                    <a:pt x="1" y="214"/>
                  </a:cubicBezTo>
                  <a:cubicBezTo>
                    <a:pt x="1" y="321"/>
                    <a:pt x="94" y="387"/>
                    <a:pt x="174" y="414"/>
                  </a:cubicBezTo>
                  <a:cubicBezTo>
                    <a:pt x="201" y="414"/>
                    <a:pt x="215" y="428"/>
                    <a:pt x="227" y="428"/>
                  </a:cubicBezTo>
                  <a:cubicBezTo>
                    <a:pt x="281" y="428"/>
                    <a:pt x="335" y="387"/>
                    <a:pt x="361" y="348"/>
                  </a:cubicBezTo>
                  <a:cubicBezTo>
                    <a:pt x="442" y="334"/>
                    <a:pt x="509" y="280"/>
                    <a:pt x="509" y="187"/>
                  </a:cubicBezTo>
                  <a:lnTo>
                    <a:pt x="509" y="173"/>
                  </a:lnTo>
                  <a:cubicBezTo>
                    <a:pt x="495" y="80"/>
                    <a:pt x="429" y="0"/>
                    <a:pt x="335"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9" name="Google Shape;2699;p57"/>
            <p:cNvSpPr/>
            <p:nvPr/>
          </p:nvSpPr>
          <p:spPr>
            <a:xfrm>
              <a:off x="4765803" y="2293533"/>
              <a:ext cx="16061" cy="12288"/>
            </a:xfrm>
            <a:custGeom>
              <a:avLst/>
              <a:gdLst/>
              <a:ahLst/>
              <a:cxnLst/>
              <a:rect l="l" t="t" r="r" b="b"/>
              <a:pathLst>
                <a:path w="281" h="215" extrusionOk="0">
                  <a:moveTo>
                    <a:pt x="134" y="1"/>
                  </a:moveTo>
                  <a:cubicBezTo>
                    <a:pt x="0" y="1"/>
                    <a:pt x="0" y="215"/>
                    <a:pt x="134" y="215"/>
                  </a:cubicBezTo>
                  <a:cubicBezTo>
                    <a:pt x="281" y="215"/>
                    <a:pt x="281" y="1"/>
                    <a:pt x="13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grpSp>
        <p:nvGrpSpPr>
          <p:cNvPr id="2700" name="Google Shape;2700;p57"/>
          <p:cNvGrpSpPr/>
          <p:nvPr/>
        </p:nvGrpSpPr>
        <p:grpSpPr>
          <a:xfrm flipH="1">
            <a:off x="555878" y="4239652"/>
            <a:ext cx="2305861" cy="2313405"/>
            <a:chOff x="5409750" y="1948925"/>
            <a:chExt cx="756450" cy="758925"/>
          </a:xfrm>
        </p:grpSpPr>
        <p:sp>
          <p:nvSpPr>
            <p:cNvPr id="2701" name="Google Shape;2701;p57"/>
            <p:cNvSpPr/>
            <p:nvPr/>
          </p:nvSpPr>
          <p:spPr>
            <a:xfrm>
              <a:off x="6099600" y="2268200"/>
              <a:ext cx="66600" cy="69575"/>
            </a:xfrm>
            <a:custGeom>
              <a:avLst/>
              <a:gdLst/>
              <a:ahLst/>
              <a:cxnLst/>
              <a:rect l="l" t="t" r="r" b="b"/>
              <a:pathLst>
                <a:path w="2664" h="2783" extrusionOk="0">
                  <a:moveTo>
                    <a:pt x="2021" y="0"/>
                  </a:moveTo>
                  <a:cubicBezTo>
                    <a:pt x="1820" y="0"/>
                    <a:pt x="1" y="2355"/>
                    <a:pt x="1165" y="2729"/>
                  </a:cubicBezTo>
                  <a:cubicBezTo>
                    <a:pt x="1219" y="2742"/>
                    <a:pt x="1285" y="2756"/>
                    <a:pt x="1365" y="2769"/>
                  </a:cubicBezTo>
                  <a:cubicBezTo>
                    <a:pt x="1419" y="2769"/>
                    <a:pt x="1472" y="2783"/>
                    <a:pt x="1526" y="2783"/>
                  </a:cubicBezTo>
                  <a:cubicBezTo>
                    <a:pt x="2663" y="2783"/>
                    <a:pt x="2435" y="1057"/>
                    <a:pt x="2396" y="762"/>
                  </a:cubicBezTo>
                  <a:cubicBezTo>
                    <a:pt x="2328" y="200"/>
                    <a:pt x="2235" y="0"/>
                    <a:pt x="202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2" name="Google Shape;2702;p57"/>
            <p:cNvSpPr/>
            <p:nvPr/>
          </p:nvSpPr>
          <p:spPr>
            <a:xfrm>
              <a:off x="6058150" y="2336425"/>
              <a:ext cx="75600" cy="49500"/>
            </a:xfrm>
            <a:custGeom>
              <a:avLst/>
              <a:gdLst/>
              <a:ahLst/>
              <a:cxnLst/>
              <a:rect l="l" t="t" r="r" b="b"/>
              <a:pathLst>
                <a:path w="3024" h="1980" extrusionOk="0">
                  <a:moveTo>
                    <a:pt x="2823" y="0"/>
                  </a:moveTo>
                  <a:cubicBezTo>
                    <a:pt x="1873" y="923"/>
                    <a:pt x="80" y="1043"/>
                    <a:pt x="0" y="1056"/>
                  </a:cubicBezTo>
                  <a:cubicBezTo>
                    <a:pt x="321" y="1311"/>
                    <a:pt x="509" y="1618"/>
                    <a:pt x="482" y="1980"/>
                  </a:cubicBezTo>
                  <a:cubicBezTo>
                    <a:pt x="482" y="1980"/>
                    <a:pt x="2422" y="1605"/>
                    <a:pt x="3023" y="40"/>
                  </a:cubicBezTo>
                  <a:cubicBezTo>
                    <a:pt x="2943" y="27"/>
                    <a:pt x="2877" y="13"/>
                    <a:pt x="2823" y="0"/>
                  </a:cubicBezTo>
                  <a:close/>
                </a:path>
              </a:pathLst>
            </a:custGeom>
            <a:solidFill>
              <a:srgbClr val="F9CD8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3" name="Google Shape;2703;p57"/>
            <p:cNvSpPr/>
            <p:nvPr/>
          </p:nvSpPr>
          <p:spPr>
            <a:xfrm>
              <a:off x="5485975" y="2332725"/>
              <a:ext cx="584900" cy="375125"/>
            </a:xfrm>
            <a:custGeom>
              <a:avLst/>
              <a:gdLst/>
              <a:ahLst/>
              <a:cxnLst/>
              <a:rect l="l" t="t" r="r" b="b"/>
              <a:pathLst>
                <a:path w="23396" h="15005" extrusionOk="0">
                  <a:moveTo>
                    <a:pt x="17684" y="0"/>
                  </a:moveTo>
                  <a:cubicBezTo>
                    <a:pt x="16855" y="2422"/>
                    <a:pt x="16133" y="2556"/>
                    <a:pt x="16133" y="2556"/>
                  </a:cubicBezTo>
                  <a:cubicBezTo>
                    <a:pt x="16133" y="2556"/>
                    <a:pt x="16882" y="3546"/>
                    <a:pt x="14086" y="5418"/>
                  </a:cubicBezTo>
                  <a:cubicBezTo>
                    <a:pt x="12865" y="6232"/>
                    <a:pt x="11818" y="6462"/>
                    <a:pt x="11025" y="6462"/>
                  </a:cubicBezTo>
                  <a:cubicBezTo>
                    <a:pt x="9994" y="6462"/>
                    <a:pt x="9391" y="6073"/>
                    <a:pt x="9391" y="6073"/>
                  </a:cubicBezTo>
                  <a:cubicBezTo>
                    <a:pt x="9262" y="6202"/>
                    <a:pt x="8681" y="6285"/>
                    <a:pt x="7880" y="6285"/>
                  </a:cubicBezTo>
                  <a:cubicBezTo>
                    <a:pt x="7184" y="6285"/>
                    <a:pt x="6321" y="6222"/>
                    <a:pt x="5445" y="6073"/>
                  </a:cubicBezTo>
                  <a:cubicBezTo>
                    <a:pt x="4107" y="5859"/>
                    <a:pt x="3037" y="5137"/>
                    <a:pt x="2529" y="4736"/>
                  </a:cubicBezTo>
                  <a:cubicBezTo>
                    <a:pt x="2529" y="4736"/>
                    <a:pt x="1244" y="10635"/>
                    <a:pt x="1244" y="11277"/>
                  </a:cubicBezTo>
                  <a:cubicBezTo>
                    <a:pt x="1244" y="11277"/>
                    <a:pt x="1" y="12508"/>
                    <a:pt x="148" y="13082"/>
                  </a:cubicBezTo>
                  <a:cubicBezTo>
                    <a:pt x="250" y="13480"/>
                    <a:pt x="2294" y="13999"/>
                    <a:pt x="3547" y="13999"/>
                  </a:cubicBezTo>
                  <a:cubicBezTo>
                    <a:pt x="4106" y="13999"/>
                    <a:pt x="4508" y="13896"/>
                    <a:pt x="4508" y="13631"/>
                  </a:cubicBezTo>
                  <a:cubicBezTo>
                    <a:pt x="4508" y="13284"/>
                    <a:pt x="4829" y="9565"/>
                    <a:pt x="4990" y="8989"/>
                  </a:cubicBezTo>
                  <a:lnTo>
                    <a:pt x="5030" y="8923"/>
                  </a:lnTo>
                  <a:cubicBezTo>
                    <a:pt x="5899" y="9351"/>
                    <a:pt x="7130" y="9833"/>
                    <a:pt x="8869" y="10193"/>
                  </a:cubicBezTo>
                  <a:cubicBezTo>
                    <a:pt x="8963" y="11732"/>
                    <a:pt x="9231" y="13377"/>
                    <a:pt x="9231" y="13377"/>
                  </a:cubicBezTo>
                  <a:cubicBezTo>
                    <a:pt x="9231" y="13377"/>
                    <a:pt x="8589" y="13724"/>
                    <a:pt x="8589" y="14300"/>
                  </a:cubicBezTo>
                  <a:cubicBezTo>
                    <a:pt x="8589" y="14678"/>
                    <a:pt x="10019" y="15004"/>
                    <a:pt x="11172" y="15004"/>
                  </a:cubicBezTo>
                  <a:cubicBezTo>
                    <a:pt x="11772" y="15004"/>
                    <a:pt x="12297" y="14916"/>
                    <a:pt x="12507" y="14701"/>
                  </a:cubicBezTo>
                  <a:cubicBezTo>
                    <a:pt x="12842" y="14380"/>
                    <a:pt x="12507" y="13177"/>
                    <a:pt x="12494" y="10728"/>
                  </a:cubicBezTo>
                  <a:lnTo>
                    <a:pt x="12494" y="10728"/>
                  </a:lnTo>
                  <a:cubicBezTo>
                    <a:pt x="13091" y="10778"/>
                    <a:pt x="13630" y="10799"/>
                    <a:pt x="14117" y="10799"/>
                  </a:cubicBezTo>
                  <a:cubicBezTo>
                    <a:pt x="14677" y="10799"/>
                    <a:pt x="15168" y="10771"/>
                    <a:pt x="15598" y="10728"/>
                  </a:cubicBezTo>
                  <a:cubicBezTo>
                    <a:pt x="17363" y="10528"/>
                    <a:pt x="18086" y="10006"/>
                    <a:pt x="18232" y="9886"/>
                  </a:cubicBezTo>
                  <a:cubicBezTo>
                    <a:pt x="18300" y="11491"/>
                    <a:pt x="18607" y="13377"/>
                    <a:pt x="18607" y="13377"/>
                  </a:cubicBezTo>
                  <a:cubicBezTo>
                    <a:pt x="18607" y="13377"/>
                    <a:pt x="17979" y="13724"/>
                    <a:pt x="17979" y="14300"/>
                  </a:cubicBezTo>
                  <a:cubicBezTo>
                    <a:pt x="17979" y="14340"/>
                    <a:pt x="17992" y="14380"/>
                    <a:pt x="18018" y="14420"/>
                  </a:cubicBezTo>
                  <a:cubicBezTo>
                    <a:pt x="18269" y="14720"/>
                    <a:pt x="19425" y="14880"/>
                    <a:pt x="20441" y="14880"/>
                  </a:cubicBezTo>
                  <a:cubicBezTo>
                    <a:pt x="21054" y="14880"/>
                    <a:pt x="21616" y="14822"/>
                    <a:pt x="21897" y="14701"/>
                  </a:cubicBezTo>
                  <a:cubicBezTo>
                    <a:pt x="22700" y="14354"/>
                    <a:pt x="23195" y="4067"/>
                    <a:pt x="23369" y="2128"/>
                  </a:cubicBezTo>
                  <a:cubicBezTo>
                    <a:pt x="23396" y="1766"/>
                    <a:pt x="23208" y="1459"/>
                    <a:pt x="22887" y="1204"/>
                  </a:cubicBezTo>
                  <a:cubicBezTo>
                    <a:pt x="21523" y="121"/>
                    <a:pt x="17684" y="0"/>
                    <a:pt x="17684" y="0"/>
                  </a:cubicBezTo>
                  <a:close/>
                </a:path>
              </a:pathLst>
            </a:custGeom>
            <a:solidFill>
              <a:schemeClr val="accen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4" name="Google Shape;2704;p57"/>
            <p:cNvSpPr/>
            <p:nvPr/>
          </p:nvSpPr>
          <p:spPr>
            <a:xfrm>
              <a:off x="5409750" y="1948925"/>
              <a:ext cx="548775" cy="545375"/>
            </a:xfrm>
            <a:custGeom>
              <a:avLst/>
              <a:gdLst/>
              <a:ahLst/>
              <a:cxnLst/>
              <a:rect l="l" t="t" r="r" b="b"/>
              <a:pathLst>
                <a:path w="21951" h="21815" extrusionOk="0">
                  <a:moveTo>
                    <a:pt x="10816" y="5617"/>
                  </a:moveTo>
                  <a:cubicBezTo>
                    <a:pt x="12542" y="5617"/>
                    <a:pt x="14880" y="6687"/>
                    <a:pt x="15369" y="8197"/>
                  </a:cubicBezTo>
                  <a:cubicBezTo>
                    <a:pt x="16118" y="10564"/>
                    <a:pt x="13671" y="15794"/>
                    <a:pt x="12387" y="16717"/>
                  </a:cubicBezTo>
                  <a:cubicBezTo>
                    <a:pt x="12119" y="16907"/>
                    <a:pt x="11657" y="16997"/>
                    <a:pt x="11099" y="16997"/>
                  </a:cubicBezTo>
                  <a:cubicBezTo>
                    <a:pt x="9255" y="16997"/>
                    <a:pt x="6365" y="16015"/>
                    <a:pt x="6006" y="14403"/>
                  </a:cubicBezTo>
                  <a:cubicBezTo>
                    <a:pt x="5458" y="11889"/>
                    <a:pt x="7798" y="6725"/>
                    <a:pt x="9644" y="5842"/>
                  </a:cubicBezTo>
                  <a:cubicBezTo>
                    <a:pt x="9965" y="5689"/>
                    <a:pt x="10370" y="5617"/>
                    <a:pt x="10816" y="5617"/>
                  </a:cubicBezTo>
                  <a:close/>
                  <a:moveTo>
                    <a:pt x="9849" y="1"/>
                  </a:moveTo>
                  <a:cubicBezTo>
                    <a:pt x="8705" y="1"/>
                    <a:pt x="7149" y="407"/>
                    <a:pt x="5925" y="2231"/>
                  </a:cubicBezTo>
                  <a:cubicBezTo>
                    <a:pt x="6541" y="2458"/>
                    <a:pt x="7063" y="2980"/>
                    <a:pt x="7143" y="3836"/>
                  </a:cubicBezTo>
                  <a:cubicBezTo>
                    <a:pt x="6273" y="4184"/>
                    <a:pt x="5645" y="5079"/>
                    <a:pt x="5324" y="5641"/>
                  </a:cubicBezTo>
                  <a:cubicBezTo>
                    <a:pt x="5270" y="5628"/>
                    <a:pt x="3892" y="5561"/>
                    <a:pt x="3518" y="4491"/>
                  </a:cubicBezTo>
                  <a:cubicBezTo>
                    <a:pt x="3478" y="4518"/>
                    <a:pt x="2501" y="5120"/>
                    <a:pt x="2221" y="6979"/>
                  </a:cubicBezTo>
                  <a:cubicBezTo>
                    <a:pt x="2221" y="6979"/>
                    <a:pt x="0" y="9936"/>
                    <a:pt x="575" y="13788"/>
                  </a:cubicBezTo>
                  <a:cubicBezTo>
                    <a:pt x="575" y="13788"/>
                    <a:pt x="321" y="19178"/>
                    <a:pt x="5244" y="19820"/>
                  </a:cubicBezTo>
                  <a:cubicBezTo>
                    <a:pt x="5244" y="19820"/>
                    <a:pt x="5363" y="19927"/>
                    <a:pt x="5578" y="20088"/>
                  </a:cubicBezTo>
                  <a:cubicBezTo>
                    <a:pt x="6086" y="20489"/>
                    <a:pt x="7156" y="21211"/>
                    <a:pt x="8494" y="21425"/>
                  </a:cubicBezTo>
                  <a:cubicBezTo>
                    <a:pt x="9370" y="21574"/>
                    <a:pt x="10233" y="21637"/>
                    <a:pt x="10929" y="21637"/>
                  </a:cubicBezTo>
                  <a:cubicBezTo>
                    <a:pt x="11730" y="21637"/>
                    <a:pt x="12311" y="21554"/>
                    <a:pt x="12440" y="21425"/>
                  </a:cubicBezTo>
                  <a:cubicBezTo>
                    <a:pt x="12440" y="21425"/>
                    <a:pt x="13043" y="21814"/>
                    <a:pt x="14074" y="21814"/>
                  </a:cubicBezTo>
                  <a:cubicBezTo>
                    <a:pt x="14867" y="21814"/>
                    <a:pt x="15914" y="21584"/>
                    <a:pt x="17135" y="20770"/>
                  </a:cubicBezTo>
                  <a:cubicBezTo>
                    <a:pt x="19931" y="18898"/>
                    <a:pt x="19182" y="17908"/>
                    <a:pt x="19182" y="17908"/>
                  </a:cubicBezTo>
                  <a:cubicBezTo>
                    <a:pt x="19182" y="17908"/>
                    <a:pt x="19904" y="17774"/>
                    <a:pt x="20733" y="15352"/>
                  </a:cubicBezTo>
                  <a:cubicBezTo>
                    <a:pt x="21576" y="12918"/>
                    <a:pt x="21456" y="12210"/>
                    <a:pt x="21456" y="12210"/>
                  </a:cubicBezTo>
                  <a:cubicBezTo>
                    <a:pt x="21456" y="12210"/>
                    <a:pt x="21950" y="10257"/>
                    <a:pt x="21736" y="8116"/>
                  </a:cubicBezTo>
                  <a:lnTo>
                    <a:pt x="21723" y="8116"/>
                  </a:lnTo>
                  <a:cubicBezTo>
                    <a:pt x="21723" y="8370"/>
                    <a:pt x="21656" y="8638"/>
                    <a:pt x="21522" y="8932"/>
                  </a:cubicBezTo>
                  <a:cubicBezTo>
                    <a:pt x="21162" y="9723"/>
                    <a:pt x="20570" y="9933"/>
                    <a:pt x="20043" y="9933"/>
                  </a:cubicBezTo>
                  <a:cubicBezTo>
                    <a:pt x="19475" y="9933"/>
                    <a:pt x="18983" y="9689"/>
                    <a:pt x="18941" y="9668"/>
                  </a:cubicBezTo>
                  <a:cubicBezTo>
                    <a:pt x="18914" y="8625"/>
                    <a:pt x="18540" y="7674"/>
                    <a:pt x="18285" y="7153"/>
                  </a:cubicBezTo>
                  <a:cubicBezTo>
                    <a:pt x="18702" y="6555"/>
                    <a:pt x="19284" y="6300"/>
                    <a:pt x="19850" y="6300"/>
                  </a:cubicBezTo>
                  <a:cubicBezTo>
                    <a:pt x="20536" y="6300"/>
                    <a:pt x="21200" y="6674"/>
                    <a:pt x="21522" y="7260"/>
                  </a:cubicBezTo>
                  <a:cubicBezTo>
                    <a:pt x="21522" y="7260"/>
                    <a:pt x="21884" y="6351"/>
                    <a:pt x="20960" y="4330"/>
                  </a:cubicBezTo>
                  <a:cubicBezTo>
                    <a:pt x="20038" y="2311"/>
                    <a:pt x="17830" y="1923"/>
                    <a:pt x="17830" y="1923"/>
                  </a:cubicBezTo>
                  <a:cubicBezTo>
                    <a:pt x="17830" y="1923"/>
                    <a:pt x="16423" y="56"/>
                    <a:pt x="13301" y="56"/>
                  </a:cubicBezTo>
                  <a:cubicBezTo>
                    <a:pt x="12732" y="56"/>
                    <a:pt x="12107" y="118"/>
                    <a:pt x="11423" y="264"/>
                  </a:cubicBezTo>
                  <a:cubicBezTo>
                    <a:pt x="11423" y="264"/>
                    <a:pt x="10769" y="1"/>
                    <a:pt x="9849"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5" name="Google Shape;2705;p57"/>
            <p:cNvSpPr/>
            <p:nvPr/>
          </p:nvSpPr>
          <p:spPr>
            <a:xfrm>
              <a:off x="5866850" y="2106425"/>
              <a:ext cx="86325" cy="90825"/>
            </a:xfrm>
            <a:custGeom>
              <a:avLst/>
              <a:gdLst/>
              <a:ahLst/>
              <a:cxnLst/>
              <a:rect l="l" t="t" r="r" b="b"/>
              <a:pathLst>
                <a:path w="3453" h="3633" extrusionOk="0">
                  <a:moveTo>
                    <a:pt x="1566" y="0"/>
                  </a:moveTo>
                  <a:cubicBezTo>
                    <a:pt x="1000" y="0"/>
                    <a:pt x="418" y="255"/>
                    <a:pt x="1" y="853"/>
                  </a:cubicBezTo>
                  <a:cubicBezTo>
                    <a:pt x="256" y="1374"/>
                    <a:pt x="630" y="2325"/>
                    <a:pt x="657" y="3368"/>
                  </a:cubicBezTo>
                  <a:cubicBezTo>
                    <a:pt x="699" y="3389"/>
                    <a:pt x="1191" y="3633"/>
                    <a:pt x="1759" y="3633"/>
                  </a:cubicBezTo>
                  <a:cubicBezTo>
                    <a:pt x="2286" y="3633"/>
                    <a:pt x="2878" y="3423"/>
                    <a:pt x="3238" y="2632"/>
                  </a:cubicBezTo>
                  <a:cubicBezTo>
                    <a:pt x="3372" y="2338"/>
                    <a:pt x="3439" y="2070"/>
                    <a:pt x="3439" y="1816"/>
                  </a:cubicBezTo>
                  <a:cubicBezTo>
                    <a:pt x="3452" y="1495"/>
                    <a:pt x="3386" y="1214"/>
                    <a:pt x="3238" y="960"/>
                  </a:cubicBezTo>
                  <a:cubicBezTo>
                    <a:pt x="2916" y="374"/>
                    <a:pt x="2252" y="0"/>
                    <a:pt x="1566"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6" name="Google Shape;2706;p57"/>
            <p:cNvSpPr/>
            <p:nvPr/>
          </p:nvSpPr>
          <p:spPr>
            <a:xfrm>
              <a:off x="5863525" y="2579875"/>
              <a:ext cx="87625" cy="119650"/>
            </a:xfrm>
            <a:custGeom>
              <a:avLst/>
              <a:gdLst/>
              <a:ahLst/>
              <a:cxnLst/>
              <a:rect l="l" t="t" r="r" b="b"/>
              <a:pathLst>
                <a:path w="3505" h="4786" extrusionOk="0">
                  <a:moveTo>
                    <a:pt x="3130" y="0"/>
                  </a:moveTo>
                  <a:cubicBezTo>
                    <a:pt x="2984" y="120"/>
                    <a:pt x="2261" y="642"/>
                    <a:pt x="496" y="842"/>
                  </a:cubicBezTo>
                  <a:cubicBezTo>
                    <a:pt x="482" y="1003"/>
                    <a:pt x="375" y="2408"/>
                    <a:pt x="455" y="3665"/>
                  </a:cubicBezTo>
                  <a:cubicBezTo>
                    <a:pt x="455" y="3665"/>
                    <a:pt x="0" y="3959"/>
                    <a:pt x="0" y="4387"/>
                  </a:cubicBezTo>
                  <a:cubicBezTo>
                    <a:pt x="0" y="4636"/>
                    <a:pt x="849" y="4786"/>
                    <a:pt x="1640" y="4786"/>
                  </a:cubicBezTo>
                  <a:cubicBezTo>
                    <a:pt x="2209" y="4786"/>
                    <a:pt x="2748" y="4708"/>
                    <a:pt x="2916" y="4534"/>
                  </a:cubicBezTo>
                  <a:cubicBezTo>
                    <a:pt x="2890" y="4494"/>
                    <a:pt x="2877" y="4454"/>
                    <a:pt x="2877" y="4414"/>
                  </a:cubicBezTo>
                  <a:cubicBezTo>
                    <a:pt x="2877" y="3838"/>
                    <a:pt x="3505" y="3491"/>
                    <a:pt x="3505" y="3491"/>
                  </a:cubicBezTo>
                  <a:cubicBezTo>
                    <a:pt x="3505" y="3491"/>
                    <a:pt x="3198" y="1605"/>
                    <a:pt x="3130" y="0"/>
                  </a:cubicBezTo>
                  <a:close/>
                </a:path>
              </a:pathLst>
            </a:custGeom>
            <a:solidFill>
              <a:srgbClr val="F9CD8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7" name="Google Shape;2707;p57"/>
            <p:cNvSpPr/>
            <p:nvPr/>
          </p:nvSpPr>
          <p:spPr>
            <a:xfrm>
              <a:off x="5546175" y="2089350"/>
              <a:ext cx="266550" cy="284500"/>
            </a:xfrm>
            <a:custGeom>
              <a:avLst/>
              <a:gdLst/>
              <a:ahLst/>
              <a:cxnLst/>
              <a:rect l="l" t="t" r="r" b="b"/>
              <a:pathLst>
                <a:path w="10662" h="11380" extrusionOk="0">
                  <a:moveTo>
                    <a:pt x="5359" y="0"/>
                  </a:moveTo>
                  <a:cubicBezTo>
                    <a:pt x="4913" y="0"/>
                    <a:pt x="4508" y="72"/>
                    <a:pt x="4187" y="225"/>
                  </a:cubicBezTo>
                  <a:cubicBezTo>
                    <a:pt x="2341" y="1108"/>
                    <a:pt x="1" y="6272"/>
                    <a:pt x="549" y="8786"/>
                  </a:cubicBezTo>
                  <a:cubicBezTo>
                    <a:pt x="908" y="10398"/>
                    <a:pt x="3798" y="11380"/>
                    <a:pt x="5642" y="11380"/>
                  </a:cubicBezTo>
                  <a:cubicBezTo>
                    <a:pt x="6200" y="11380"/>
                    <a:pt x="6662" y="11290"/>
                    <a:pt x="6930" y="11100"/>
                  </a:cubicBezTo>
                  <a:cubicBezTo>
                    <a:pt x="8214" y="10177"/>
                    <a:pt x="10661" y="4947"/>
                    <a:pt x="9912" y="2580"/>
                  </a:cubicBezTo>
                  <a:cubicBezTo>
                    <a:pt x="9423" y="1070"/>
                    <a:pt x="7085" y="0"/>
                    <a:pt x="5359" y="0"/>
                  </a:cubicBezTo>
                  <a:close/>
                </a:path>
              </a:pathLst>
            </a:custGeom>
            <a:solidFill>
              <a:schemeClr val="accen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8" name="Google Shape;2708;p57"/>
            <p:cNvSpPr/>
            <p:nvPr/>
          </p:nvSpPr>
          <p:spPr>
            <a:xfrm>
              <a:off x="5495000" y="2001700"/>
              <a:ext cx="93350" cy="88275"/>
            </a:xfrm>
            <a:custGeom>
              <a:avLst/>
              <a:gdLst/>
              <a:ahLst/>
              <a:cxnLst/>
              <a:rect l="l" t="t" r="r" b="b"/>
              <a:pathLst>
                <a:path w="3734" h="3531" extrusionOk="0">
                  <a:moveTo>
                    <a:pt x="1824" y="0"/>
                  </a:moveTo>
                  <a:cubicBezTo>
                    <a:pt x="958" y="0"/>
                    <a:pt x="112" y="544"/>
                    <a:pt x="27" y="1618"/>
                  </a:cubicBezTo>
                  <a:cubicBezTo>
                    <a:pt x="1" y="1912"/>
                    <a:pt x="27" y="2166"/>
                    <a:pt x="108" y="2380"/>
                  </a:cubicBezTo>
                  <a:cubicBezTo>
                    <a:pt x="482" y="3450"/>
                    <a:pt x="1860" y="3517"/>
                    <a:pt x="1914" y="3530"/>
                  </a:cubicBezTo>
                  <a:cubicBezTo>
                    <a:pt x="2235" y="2968"/>
                    <a:pt x="2863" y="2073"/>
                    <a:pt x="3733" y="1725"/>
                  </a:cubicBezTo>
                  <a:cubicBezTo>
                    <a:pt x="3653" y="869"/>
                    <a:pt x="3131" y="347"/>
                    <a:pt x="2515" y="120"/>
                  </a:cubicBezTo>
                  <a:cubicBezTo>
                    <a:pt x="2293" y="40"/>
                    <a:pt x="2058" y="0"/>
                    <a:pt x="1824"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9" name="Google Shape;2709;p57"/>
            <p:cNvSpPr/>
            <p:nvPr/>
          </p:nvSpPr>
          <p:spPr>
            <a:xfrm>
              <a:off x="5537800" y="2041475"/>
              <a:ext cx="57225" cy="57075"/>
            </a:xfrm>
            <a:custGeom>
              <a:avLst/>
              <a:gdLst/>
              <a:ahLst/>
              <a:cxnLst/>
              <a:rect l="l" t="t" r="r" b="b"/>
              <a:pathLst>
                <a:path w="2289" h="2283" extrusionOk="0">
                  <a:moveTo>
                    <a:pt x="2208" y="0"/>
                  </a:moveTo>
                  <a:cubicBezTo>
                    <a:pt x="2208" y="0"/>
                    <a:pt x="2155" y="27"/>
                    <a:pt x="2075" y="54"/>
                  </a:cubicBezTo>
                  <a:cubicBezTo>
                    <a:pt x="2034" y="67"/>
                    <a:pt x="1980" y="93"/>
                    <a:pt x="1927" y="120"/>
                  </a:cubicBezTo>
                  <a:cubicBezTo>
                    <a:pt x="1873" y="147"/>
                    <a:pt x="1820" y="174"/>
                    <a:pt x="1754" y="214"/>
                  </a:cubicBezTo>
                  <a:cubicBezTo>
                    <a:pt x="1686" y="254"/>
                    <a:pt x="1620" y="295"/>
                    <a:pt x="1552" y="348"/>
                  </a:cubicBezTo>
                  <a:cubicBezTo>
                    <a:pt x="1472" y="402"/>
                    <a:pt x="1406" y="455"/>
                    <a:pt x="1325" y="509"/>
                  </a:cubicBezTo>
                  <a:cubicBezTo>
                    <a:pt x="1258" y="575"/>
                    <a:pt x="1192" y="628"/>
                    <a:pt x="1111" y="696"/>
                  </a:cubicBezTo>
                  <a:cubicBezTo>
                    <a:pt x="1044" y="762"/>
                    <a:pt x="964" y="830"/>
                    <a:pt x="897" y="910"/>
                  </a:cubicBezTo>
                  <a:cubicBezTo>
                    <a:pt x="830" y="976"/>
                    <a:pt x="764" y="1044"/>
                    <a:pt x="696" y="1124"/>
                  </a:cubicBezTo>
                  <a:cubicBezTo>
                    <a:pt x="630" y="1190"/>
                    <a:pt x="576" y="1270"/>
                    <a:pt x="523" y="1338"/>
                  </a:cubicBezTo>
                  <a:cubicBezTo>
                    <a:pt x="402" y="1484"/>
                    <a:pt x="309" y="1632"/>
                    <a:pt x="229" y="1766"/>
                  </a:cubicBezTo>
                  <a:cubicBezTo>
                    <a:pt x="188" y="1819"/>
                    <a:pt x="161" y="1886"/>
                    <a:pt x="122" y="1939"/>
                  </a:cubicBezTo>
                  <a:cubicBezTo>
                    <a:pt x="95" y="1993"/>
                    <a:pt x="81" y="2046"/>
                    <a:pt x="54" y="2087"/>
                  </a:cubicBezTo>
                  <a:lnTo>
                    <a:pt x="15" y="2207"/>
                  </a:lnTo>
                  <a:cubicBezTo>
                    <a:pt x="1" y="2234"/>
                    <a:pt x="15" y="2260"/>
                    <a:pt x="41" y="2274"/>
                  </a:cubicBezTo>
                  <a:cubicBezTo>
                    <a:pt x="52" y="2279"/>
                    <a:pt x="63" y="2283"/>
                    <a:pt x="73" y="2283"/>
                  </a:cubicBezTo>
                  <a:cubicBezTo>
                    <a:pt x="88" y="2283"/>
                    <a:pt x="100" y="2276"/>
                    <a:pt x="108" y="2260"/>
                  </a:cubicBezTo>
                  <a:cubicBezTo>
                    <a:pt x="108" y="2260"/>
                    <a:pt x="134" y="2207"/>
                    <a:pt x="175" y="2140"/>
                  </a:cubicBezTo>
                  <a:cubicBezTo>
                    <a:pt x="202" y="2100"/>
                    <a:pt x="215" y="2060"/>
                    <a:pt x="255" y="2007"/>
                  </a:cubicBezTo>
                  <a:cubicBezTo>
                    <a:pt x="282" y="1966"/>
                    <a:pt x="322" y="1913"/>
                    <a:pt x="362" y="1846"/>
                  </a:cubicBezTo>
                  <a:cubicBezTo>
                    <a:pt x="443" y="1739"/>
                    <a:pt x="550" y="1605"/>
                    <a:pt x="670" y="1458"/>
                  </a:cubicBezTo>
                  <a:cubicBezTo>
                    <a:pt x="723" y="1391"/>
                    <a:pt x="790" y="1324"/>
                    <a:pt x="844" y="1258"/>
                  </a:cubicBezTo>
                  <a:cubicBezTo>
                    <a:pt x="910" y="1190"/>
                    <a:pt x="978" y="1110"/>
                    <a:pt x="1044" y="1044"/>
                  </a:cubicBezTo>
                  <a:lnTo>
                    <a:pt x="1245" y="842"/>
                  </a:lnTo>
                  <a:cubicBezTo>
                    <a:pt x="1312" y="776"/>
                    <a:pt x="1392" y="723"/>
                    <a:pt x="1459" y="655"/>
                  </a:cubicBezTo>
                  <a:cubicBezTo>
                    <a:pt x="1526" y="602"/>
                    <a:pt x="1593" y="535"/>
                    <a:pt x="1647" y="495"/>
                  </a:cubicBezTo>
                  <a:cubicBezTo>
                    <a:pt x="1713" y="441"/>
                    <a:pt x="1780" y="388"/>
                    <a:pt x="1834" y="348"/>
                  </a:cubicBezTo>
                  <a:cubicBezTo>
                    <a:pt x="1900" y="307"/>
                    <a:pt x="1954" y="268"/>
                    <a:pt x="1994" y="241"/>
                  </a:cubicBezTo>
                  <a:cubicBezTo>
                    <a:pt x="2048" y="214"/>
                    <a:pt x="2087" y="188"/>
                    <a:pt x="2128" y="174"/>
                  </a:cubicBezTo>
                  <a:cubicBezTo>
                    <a:pt x="2208" y="134"/>
                    <a:pt x="2248" y="107"/>
                    <a:pt x="2248" y="107"/>
                  </a:cubicBezTo>
                  <a:cubicBezTo>
                    <a:pt x="2275" y="93"/>
                    <a:pt x="2289" y="67"/>
                    <a:pt x="2275" y="40"/>
                  </a:cubicBezTo>
                  <a:cubicBezTo>
                    <a:pt x="2262" y="13"/>
                    <a:pt x="2235" y="0"/>
                    <a:pt x="2208"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0" name="Google Shape;2710;p57"/>
            <p:cNvSpPr/>
            <p:nvPr/>
          </p:nvSpPr>
          <p:spPr>
            <a:xfrm>
              <a:off x="5859500" y="2115825"/>
              <a:ext cx="26125" cy="93300"/>
            </a:xfrm>
            <a:custGeom>
              <a:avLst/>
              <a:gdLst/>
              <a:ahLst/>
              <a:cxnLst/>
              <a:rect l="l" t="t" r="r" b="b"/>
              <a:pathLst>
                <a:path w="1045" h="3732" extrusionOk="0">
                  <a:moveTo>
                    <a:pt x="73" y="0"/>
                  </a:moveTo>
                  <a:cubicBezTo>
                    <a:pt x="63" y="0"/>
                    <a:pt x="52" y="3"/>
                    <a:pt x="41" y="9"/>
                  </a:cubicBezTo>
                  <a:cubicBezTo>
                    <a:pt x="15" y="23"/>
                    <a:pt x="1" y="49"/>
                    <a:pt x="15" y="76"/>
                  </a:cubicBezTo>
                  <a:cubicBezTo>
                    <a:pt x="90" y="214"/>
                    <a:pt x="142" y="353"/>
                    <a:pt x="215" y="480"/>
                  </a:cubicBezTo>
                  <a:lnTo>
                    <a:pt x="215" y="480"/>
                  </a:lnTo>
                  <a:lnTo>
                    <a:pt x="215" y="504"/>
                  </a:lnTo>
                  <a:lnTo>
                    <a:pt x="229" y="517"/>
                  </a:lnTo>
                  <a:cubicBezTo>
                    <a:pt x="282" y="638"/>
                    <a:pt x="336" y="758"/>
                    <a:pt x="375" y="891"/>
                  </a:cubicBezTo>
                  <a:cubicBezTo>
                    <a:pt x="402" y="959"/>
                    <a:pt x="429" y="1012"/>
                    <a:pt x="443" y="1079"/>
                  </a:cubicBezTo>
                  <a:lnTo>
                    <a:pt x="523" y="1266"/>
                  </a:lnTo>
                  <a:cubicBezTo>
                    <a:pt x="563" y="1400"/>
                    <a:pt x="603" y="1534"/>
                    <a:pt x="630" y="1667"/>
                  </a:cubicBezTo>
                  <a:cubicBezTo>
                    <a:pt x="657" y="1735"/>
                    <a:pt x="670" y="1788"/>
                    <a:pt x="683" y="1855"/>
                  </a:cubicBezTo>
                  <a:cubicBezTo>
                    <a:pt x="710" y="1922"/>
                    <a:pt x="723" y="1988"/>
                    <a:pt x="737" y="2056"/>
                  </a:cubicBezTo>
                  <a:lnTo>
                    <a:pt x="777" y="2256"/>
                  </a:lnTo>
                  <a:lnTo>
                    <a:pt x="803" y="2457"/>
                  </a:lnTo>
                  <a:lnTo>
                    <a:pt x="844" y="2657"/>
                  </a:lnTo>
                  <a:lnTo>
                    <a:pt x="857" y="2858"/>
                  </a:lnTo>
                  <a:lnTo>
                    <a:pt x="871" y="2965"/>
                  </a:lnTo>
                  <a:lnTo>
                    <a:pt x="871" y="2992"/>
                  </a:lnTo>
                  <a:lnTo>
                    <a:pt x="871" y="3005"/>
                  </a:lnTo>
                  <a:lnTo>
                    <a:pt x="871" y="3058"/>
                  </a:lnTo>
                  <a:cubicBezTo>
                    <a:pt x="871" y="3126"/>
                    <a:pt x="884" y="3206"/>
                    <a:pt x="884" y="3272"/>
                  </a:cubicBezTo>
                  <a:lnTo>
                    <a:pt x="884" y="3474"/>
                  </a:lnTo>
                  <a:lnTo>
                    <a:pt x="871" y="3674"/>
                  </a:lnTo>
                  <a:cubicBezTo>
                    <a:pt x="871" y="3700"/>
                    <a:pt x="897" y="3727"/>
                    <a:pt x="924" y="3727"/>
                  </a:cubicBezTo>
                  <a:cubicBezTo>
                    <a:pt x="929" y="3730"/>
                    <a:pt x="934" y="3731"/>
                    <a:pt x="939" y="3731"/>
                  </a:cubicBezTo>
                  <a:cubicBezTo>
                    <a:pt x="960" y="3731"/>
                    <a:pt x="978" y="3709"/>
                    <a:pt x="978" y="3688"/>
                  </a:cubicBezTo>
                  <a:lnTo>
                    <a:pt x="1004" y="3474"/>
                  </a:lnTo>
                  <a:cubicBezTo>
                    <a:pt x="1017" y="3406"/>
                    <a:pt x="1031" y="3340"/>
                    <a:pt x="1031" y="3272"/>
                  </a:cubicBezTo>
                  <a:lnTo>
                    <a:pt x="1031" y="3058"/>
                  </a:lnTo>
                  <a:lnTo>
                    <a:pt x="1044" y="3005"/>
                  </a:lnTo>
                  <a:lnTo>
                    <a:pt x="1044" y="2992"/>
                  </a:lnTo>
                  <a:lnTo>
                    <a:pt x="1044" y="2978"/>
                  </a:lnTo>
                  <a:lnTo>
                    <a:pt x="1031" y="2951"/>
                  </a:lnTo>
                  <a:lnTo>
                    <a:pt x="1031" y="2844"/>
                  </a:lnTo>
                  <a:lnTo>
                    <a:pt x="1017" y="2644"/>
                  </a:lnTo>
                  <a:cubicBezTo>
                    <a:pt x="1017" y="2564"/>
                    <a:pt x="1004" y="2497"/>
                    <a:pt x="1004" y="2430"/>
                  </a:cubicBezTo>
                  <a:lnTo>
                    <a:pt x="964" y="2216"/>
                  </a:lnTo>
                  <a:lnTo>
                    <a:pt x="924" y="2015"/>
                  </a:lnTo>
                  <a:lnTo>
                    <a:pt x="884" y="1815"/>
                  </a:lnTo>
                  <a:cubicBezTo>
                    <a:pt x="871" y="1748"/>
                    <a:pt x="844" y="1681"/>
                    <a:pt x="830" y="1614"/>
                  </a:cubicBezTo>
                  <a:cubicBezTo>
                    <a:pt x="790" y="1467"/>
                    <a:pt x="737" y="1346"/>
                    <a:pt x="696" y="1212"/>
                  </a:cubicBezTo>
                  <a:lnTo>
                    <a:pt x="630" y="1012"/>
                  </a:lnTo>
                  <a:cubicBezTo>
                    <a:pt x="603" y="945"/>
                    <a:pt x="576" y="879"/>
                    <a:pt x="550" y="825"/>
                  </a:cubicBezTo>
                  <a:cubicBezTo>
                    <a:pt x="482" y="691"/>
                    <a:pt x="429" y="570"/>
                    <a:pt x="362" y="437"/>
                  </a:cubicBezTo>
                  <a:lnTo>
                    <a:pt x="362" y="437"/>
                  </a:lnTo>
                  <a:lnTo>
                    <a:pt x="368" y="453"/>
                  </a:lnTo>
                  <a:lnTo>
                    <a:pt x="368" y="453"/>
                  </a:lnTo>
                  <a:cubicBezTo>
                    <a:pt x="365" y="449"/>
                    <a:pt x="362" y="443"/>
                    <a:pt x="362" y="437"/>
                  </a:cubicBezTo>
                  <a:lnTo>
                    <a:pt x="362" y="437"/>
                  </a:lnTo>
                  <a:cubicBezTo>
                    <a:pt x="362" y="437"/>
                    <a:pt x="362" y="437"/>
                    <a:pt x="362" y="437"/>
                  </a:cubicBezTo>
                  <a:lnTo>
                    <a:pt x="241" y="223"/>
                  </a:lnTo>
                  <a:cubicBezTo>
                    <a:pt x="215" y="196"/>
                    <a:pt x="202" y="156"/>
                    <a:pt x="175" y="116"/>
                  </a:cubicBezTo>
                  <a:lnTo>
                    <a:pt x="108" y="23"/>
                  </a:lnTo>
                  <a:cubicBezTo>
                    <a:pt x="100" y="7"/>
                    <a:pt x="88" y="0"/>
                    <a:pt x="73"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1" name="Google Shape;2711;p57"/>
            <p:cNvSpPr/>
            <p:nvPr/>
          </p:nvSpPr>
          <p:spPr>
            <a:xfrm>
              <a:off x="5796975" y="2577800"/>
              <a:ext cx="147175" cy="27300"/>
            </a:xfrm>
            <a:custGeom>
              <a:avLst/>
              <a:gdLst/>
              <a:ahLst/>
              <a:cxnLst/>
              <a:rect l="l" t="t" r="r" b="b"/>
              <a:pathLst>
                <a:path w="5887" h="1092" extrusionOk="0">
                  <a:moveTo>
                    <a:pt x="5820" y="0"/>
                  </a:moveTo>
                  <a:cubicBezTo>
                    <a:pt x="5808" y="0"/>
                    <a:pt x="5798" y="4"/>
                    <a:pt x="5792" y="16"/>
                  </a:cubicBezTo>
                  <a:cubicBezTo>
                    <a:pt x="5792" y="16"/>
                    <a:pt x="5766" y="30"/>
                    <a:pt x="5739" y="56"/>
                  </a:cubicBezTo>
                  <a:cubicBezTo>
                    <a:pt x="5726" y="69"/>
                    <a:pt x="5699" y="83"/>
                    <a:pt x="5672" y="96"/>
                  </a:cubicBezTo>
                  <a:cubicBezTo>
                    <a:pt x="5646" y="110"/>
                    <a:pt x="5619" y="137"/>
                    <a:pt x="5578" y="149"/>
                  </a:cubicBezTo>
                  <a:cubicBezTo>
                    <a:pt x="5512" y="190"/>
                    <a:pt x="5432" y="230"/>
                    <a:pt x="5325" y="283"/>
                  </a:cubicBezTo>
                  <a:cubicBezTo>
                    <a:pt x="5230" y="324"/>
                    <a:pt x="5111" y="377"/>
                    <a:pt x="4977" y="417"/>
                  </a:cubicBezTo>
                  <a:cubicBezTo>
                    <a:pt x="4856" y="470"/>
                    <a:pt x="4709" y="524"/>
                    <a:pt x="4562" y="551"/>
                  </a:cubicBezTo>
                  <a:cubicBezTo>
                    <a:pt x="4481" y="577"/>
                    <a:pt x="4401" y="591"/>
                    <a:pt x="4321" y="618"/>
                  </a:cubicBezTo>
                  <a:cubicBezTo>
                    <a:pt x="4241" y="645"/>
                    <a:pt x="4160" y="645"/>
                    <a:pt x="4080" y="672"/>
                  </a:cubicBezTo>
                  <a:cubicBezTo>
                    <a:pt x="3907" y="698"/>
                    <a:pt x="3746" y="738"/>
                    <a:pt x="3559" y="765"/>
                  </a:cubicBezTo>
                  <a:lnTo>
                    <a:pt x="3278" y="805"/>
                  </a:lnTo>
                  <a:lnTo>
                    <a:pt x="3144" y="818"/>
                  </a:lnTo>
                  <a:lnTo>
                    <a:pt x="3010" y="832"/>
                  </a:lnTo>
                  <a:cubicBezTo>
                    <a:pt x="2823" y="845"/>
                    <a:pt x="2649" y="859"/>
                    <a:pt x="2462" y="872"/>
                  </a:cubicBezTo>
                  <a:cubicBezTo>
                    <a:pt x="2288" y="886"/>
                    <a:pt x="2100" y="886"/>
                    <a:pt x="1927" y="898"/>
                  </a:cubicBezTo>
                  <a:cubicBezTo>
                    <a:pt x="1869" y="903"/>
                    <a:pt x="1812" y="905"/>
                    <a:pt x="1757" y="905"/>
                  </a:cubicBezTo>
                  <a:cubicBezTo>
                    <a:pt x="1646" y="905"/>
                    <a:pt x="1539" y="898"/>
                    <a:pt x="1432" y="898"/>
                  </a:cubicBezTo>
                  <a:lnTo>
                    <a:pt x="991" y="898"/>
                  </a:lnTo>
                  <a:cubicBezTo>
                    <a:pt x="709" y="898"/>
                    <a:pt x="482" y="886"/>
                    <a:pt x="322" y="886"/>
                  </a:cubicBezTo>
                  <a:cubicBezTo>
                    <a:pt x="147" y="872"/>
                    <a:pt x="54" y="872"/>
                    <a:pt x="54" y="872"/>
                  </a:cubicBezTo>
                  <a:cubicBezTo>
                    <a:pt x="28" y="872"/>
                    <a:pt x="14" y="898"/>
                    <a:pt x="1" y="925"/>
                  </a:cubicBezTo>
                  <a:cubicBezTo>
                    <a:pt x="1" y="952"/>
                    <a:pt x="28" y="979"/>
                    <a:pt x="54" y="979"/>
                  </a:cubicBezTo>
                  <a:cubicBezTo>
                    <a:pt x="54" y="979"/>
                    <a:pt x="147" y="993"/>
                    <a:pt x="308" y="1005"/>
                  </a:cubicBezTo>
                  <a:cubicBezTo>
                    <a:pt x="469" y="1019"/>
                    <a:pt x="696" y="1046"/>
                    <a:pt x="977" y="1059"/>
                  </a:cubicBezTo>
                  <a:cubicBezTo>
                    <a:pt x="1124" y="1073"/>
                    <a:pt x="1271" y="1073"/>
                    <a:pt x="1432" y="1086"/>
                  </a:cubicBezTo>
                  <a:cubicBezTo>
                    <a:pt x="1539" y="1086"/>
                    <a:pt x="1652" y="1092"/>
                    <a:pt x="1767" y="1092"/>
                  </a:cubicBezTo>
                  <a:cubicBezTo>
                    <a:pt x="1824" y="1092"/>
                    <a:pt x="1882" y="1090"/>
                    <a:pt x="1940" y="1086"/>
                  </a:cubicBezTo>
                  <a:cubicBezTo>
                    <a:pt x="2114" y="1086"/>
                    <a:pt x="2288" y="1073"/>
                    <a:pt x="2475" y="1073"/>
                  </a:cubicBezTo>
                  <a:lnTo>
                    <a:pt x="3037" y="1032"/>
                  </a:lnTo>
                  <a:lnTo>
                    <a:pt x="3171" y="1019"/>
                  </a:lnTo>
                  <a:lnTo>
                    <a:pt x="3318" y="993"/>
                  </a:lnTo>
                  <a:cubicBezTo>
                    <a:pt x="3398" y="979"/>
                    <a:pt x="3492" y="966"/>
                    <a:pt x="3586" y="952"/>
                  </a:cubicBezTo>
                  <a:cubicBezTo>
                    <a:pt x="3759" y="939"/>
                    <a:pt x="3946" y="898"/>
                    <a:pt x="4121" y="859"/>
                  </a:cubicBezTo>
                  <a:cubicBezTo>
                    <a:pt x="4294" y="818"/>
                    <a:pt x="4455" y="765"/>
                    <a:pt x="4615" y="725"/>
                  </a:cubicBezTo>
                  <a:cubicBezTo>
                    <a:pt x="4763" y="684"/>
                    <a:pt x="4909" y="618"/>
                    <a:pt x="5043" y="577"/>
                  </a:cubicBezTo>
                  <a:cubicBezTo>
                    <a:pt x="5177" y="524"/>
                    <a:pt x="5284" y="458"/>
                    <a:pt x="5391" y="417"/>
                  </a:cubicBezTo>
                  <a:cubicBezTo>
                    <a:pt x="5498" y="351"/>
                    <a:pt x="5578" y="310"/>
                    <a:pt x="5646" y="256"/>
                  </a:cubicBezTo>
                  <a:cubicBezTo>
                    <a:pt x="5726" y="217"/>
                    <a:pt x="5766" y="176"/>
                    <a:pt x="5806" y="137"/>
                  </a:cubicBezTo>
                  <a:cubicBezTo>
                    <a:pt x="5846" y="110"/>
                    <a:pt x="5860" y="96"/>
                    <a:pt x="5860" y="96"/>
                  </a:cubicBezTo>
                  <a:cubicBezTo>
                    <a:pt x="5886" y="69"/>
                    <a:pt x="5886" y="42"/>
                    <a:pt x="5860" y="16"/>
                  </a:cubicBezTo>
                  <a:cubicBezTo>
                    <a:pt x="5852" y="8"/>
                    <a:pt x="5835" y="0"/>
                    <a:pt x="5820"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2" name="Google Shape;2712;p57"/>
            <p:cNvSpPr/>
            <p:nvPr/>
          </p:nvSpPr>
          <p:spPr>
            <a:xfrm>
              <a:off x="5566250" y="2523775"/>
              <a:ext cx="142800" cy="65125"/>
            </a:xfrm>
            <a:custGeom>
              <a:avLst/>
              <a:gdLst/>
              <a:ahLst/>
              <a:cxnLst/>
              <a:rect l="l" t="t" r="r" b="b"/>
              <a:pathLst>
                <a:path w="5712" h="2605" extrusionOk="0">
                  <a:moveTo>
                    <a:pt x="55" y="0"/>
                  </a:moveTo>
                  <a:cubicBezTo>
                    <a:pt x="43" y="0"/>
                    <a:pt x="33" y="3"/>
                    <a:pt x="27" y="10"/>
                  </a:cubicBezTo>
                  <a:cubicBezTo>
                    <a:pt x="0" y="36"/>
                    <a:pt x="0" y="63"/>
                    <a:pt x="13" y="90"/>
                  </a:cubicBezTo>
                  <a:cubicBezTo>
                    <a:pt x="107" y="184"/>
                    <a:pt x="187" y="277"/>
                    <a:pt x="295" y="371"/>
                  </a:cubicBezTo>
                  <a:lnTo>
                    <a:pt x="441" y="505"/>
                  </a:lnTo>
                  <a:lnTo>
                    <a:pt x="589" y="625"/>
                  </a:lnTo>
                  <a:cubicBezTo>
                    <a:pt x="696" y="705"/>
                    <a:pt x="803" y="773"/>
                    <a:pt x="910" y="853"/>
                  </a:cubicBezTo>
                  <a:cubicBezTo>
                    <a:pt x="1017" y="933"/>
                    <a:pt x="1137" y="1000"/>
                    <a:pt x="1244" y="1067"/>
                  </a:cubicBezTo>
                  <a:cubicBezTo>
                    <a:pt x="1351" y="1133"/>
                    <a:pt x="1472" y="1201"/>
                    <a:pt x="1579" y="1254"/>
                  </a:cubicBezTo>
                  <a:lnTo>
                    <a:pt x="1752" y="1347"/>
                  </a:lnTo>
                  <a:cubicBezTo>
                    <a:pt x="1819" y="1388"/>
                    <a:pt x="1873" y="1415"/>
                    <a:pt x="1926" y="1441"/>
                  </a:cubicBezTo>
                  <a:lnTo>
                    <a:pt x="2287" y="1602"/>
                  </a:lnTo>
                  <a:cubicBezTo>
                    <a:pt x="2408" y="1655"/>
                    <a:pt x="2515" y="1709"/>
                    <a:pt x="2649" y="1762"/>
                  </a:cubicBezTo>
                  <a:lnTo>
                    <a:pt x="3371" y="2030"/>
                  </a:lnTo>
                  <a:cubicBezTo>
                    <a:pt x="3625" y="2110"/>
                    <a:pt x="3879" y="2191"/>
                    <a:pt x="4120" y="2257"/>
                  </a:cubicBezTo>
                  <a:cubicBezTo>
                    <a:pt x="4254" y="2298"/>
                    <a:pt x="4374" y="2337"/>
                    <a:pt x="4495" y="2364"/>
                  </a:cubicBezTo>
                  <a:lnTo>
                    <a:pt x="4882" y="2444"/>
                  </a:lnTo>
                  <a:lnTo>
                    <a:pt x="5645" y="2605"/>
                  </a:lnTo>
                  <a:lnTo>
                    <a:pt x="5658" y="2605"/>
                  </a:lnTo>
                  <a:cubicBezTo>
                    <a:pt x="5685" y="2605"/>
                    <a:pt x="5711" y="2592"/>
                    <a:pt x="5711" y="2551"/>
                  </a:cubicBezTo>
                  <a:cubicBezTo>
                    <a:pt x="5711" y="2524"/>
                    <a:pt x="5685" y="2498"/>
                    <a:pt x="5658" y="2498"/>
                  </a:cubicBezTo>
                  <a:lnTo>
                    <a:pt x="5672" y="2498"/>
                  </a:lnTo>
                  <a:cubicBezTo>
                    <a:pt x="5417" y="2431"/>
                    <a:pt x="5163" y="2364"/>
                    <a:pt x="4923" y="2298"/>
                  </a:cubicBezTo>
                  <a:lnTo>
                    <a:pt x="4548" y="2203"/>
                  </a:lnTo>
                  <a:cubicBezTo>
                    <a:pt x="4414" y="2164"/>
                    <a:pt x="4293" y="2123"/>
                    <a:pt x="4174" y="2084"/>
                  </a:cubicBezTo>
                  <a:cubicBezTo>
                    <a:pt x="3933" y="2003"/>
                    <a:pt x="3692" y="1923"/>
                    <a:pt x="3437" y="1843"/>
                  </a:cubicBezTo>
                  <a:lnTo>
                    <a:pt x="2729" y="1575"/>
                  </a:lnTo>
                  <a:cubicBezTo>
                    <a:pt x="2608" y="1535"/>
                    <a:pt x="2488" y="1481"/>
                    <a:pt x="2367" y="1415"/>
                  </a:cubicBezTo>
                  <a:lnTo>
                    <a:pt x="2020" y="1267"/>
                  </a:lnTo>
                  <a:cubicBezTo>
                    <a:pt x="1953" y="1240"/>
                    <a:pt x="1886" y="1214"/>
                    <a:pt x="1846" y="1187"/>
                  </a:cubicBezTo>
                  <a:lnTo>
                    <a:pt x="1672" y="1094"/>
                  </a:lnTo>
                  <a:cubicBezTo>
                    <a:pt x="1565" y="1026"/>
                    <a:pt x="1445" y="973"/>
                    <a:pt x="1338" y="906"/>
                  </a:cubicBezTo>
                  <a:cubicBezTo>
                    <a:pt x="1217" y="839"/>
                    <a:pt x="1110" y="785"/>
                    <a:pt x="1003" y="719"/>
                  </a:cubicBezTo>
                  <a:cubicBezTo>
                    <a:pt x="896" y="639"/>
                    <a:pt x="789" y="571"/>
                    <a:pt x="682" y="505"/>
                  </a:cubicBezTo>
                  <a:lnTo>
                    <a:pt x="535" y="384"/>
                  </a:lnTo>
                  <a:lnTo>
                    <a:pt x="375" y="264"/>
                  </a:lnTo>
                  <a:cubicBezTo>
                    <a:pt x="281" y="184"/>
                    <a:pt x="187" y="104"/>
                    <a:pt x="93" y="10"/>
                  </a:cubicBezTo>
                  <a:cubicBezTo>
                    <a:pt x="80" y="3"/>
                    <a:pt x="67" y="0"/>
                    <a:pt x="55"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3" name="Google Shape;2713;p57"/>
            <p:cNvSpPr/>
            <p:nvPr/>
          </p:nvSpPr>
          <p:spPr>
            <a:xfrm>
              <a:off x="5934100" y="2541750"/>
              <a:ext cx="19400" cy="149825"/>
            </a:xfrm>
            <a:custGeom>
              <a:avLst/>
              <a:gdLst/>
              <a:ahLst/>
              <a:cxnLst/>
              <a:rect l="l" t="t" r="r" b="b"/>
              <a:pathLst>
                <a:path w="776" h="5993" extrusionOk="0">
                  <a:moveTo>
                    <a:pt x="348" y="0"/>
                  </a:moveTo>
                  <a:cubicBezTo>
                    <a:pt x="321" y="0"/>
                    <a:pt x="294" y="13"/>
                    <a:pt x="281" y="54"/>
                  </a:cubicBezTo>
                  <a:lnTo>
                    <a:pt x="241" y="361"/>
                  </a:lnTo>
                  <a:lnTo>
                    <a:pt x="227" y="669"/>
                  </a:lnTo>
                  <a:cubicBezTo>
                    <a:pt x="214" y="776"/>
                    <a:pt x="214" y="883"/>
                    <a:pt x="214" y="990"/>
                  </a:cubicBezTo>
                  <a:lnTo>
                    <a:pt x="214" y="1297"/>
                  </a:lnTo>
                  <a:cubicBezTo>
                    <a:pt x="214" y="1404"/>
                    <a:pt x="214" y="1511"/>
                    <a:pt x="227" y="1618"/>
                  </a:cubicBezTo>
                  <a:lnTo>
                    <a:pt x="241" y="1926"/>
                  </a:lnTo>
                  <a:lnTo>
                    <a:pt x="281" y="2554"/>
                  </a:lnTo>
                  <a:cubicBezTo>
                    <a:pt x="294" y="2649"/>
                    <a:pt x="294" y="2756"/>
                    <a:pt x="307" y="2863"/>
                  </a:cubicBezTo>
                  <a:lnTo>
                    <a:pt x="348" y="3170"/>
                  </a:lnTo>
                  <a:lnTo>
                    <a:pt x="414" y="3799"/>
                  </a:lnTo>
                  <a:cubicBezTo>
                    <a:pt x="428" y="3892"/>
                    <a:pt x="441" y="3999"/>
                    <a:pt x="455" y="4106"/>
                  </a:cubicBezTo>
                  <a:lnTo>
                    <a:pt x="495" y="4414"/>
                  </a:lnTo>
                  <a:cubicBezTo>
                    <a:pt x="531" y="4596"/>
                    <a:pt x="557" y="4789"/>
                    <a:pt x="591" y="4973"/>
                  </a:cubicBezTo>
                  <a:lnTo>
                    <a:pt x="591" y="4973"/>
                  </a:lnTo>
                  <a:cubicBezTo>
                    <a:pt x="561" y="4995"/>
                    <a:pt x="534" y="5012"/>
                    <a:pt x="508" y="5030"/>
                  </a:cubicBezTo>
                  <a:cubicBezTo>
                    <a:pt x="468" y="5056"/>
                    <a:pt x="428" y="5096"/>
                    <a:pt x="401" y="5123"/>
                  </a:cubicBezTo>
                  <a:cubicBezTo>
                    <a:pt x="361" y="5163"/>
                    <a:pt x="321" y="5190"/>
                    <a:pt x="281" y="5230"/>
                  </a:cubicBezTo>
                  <a:cubicBezTo>
                    <a:pt x="254" y="5270"/>
                    <a:pt x="214" y="5310"/>
                    <a:pt x="187" y="5351"/>
                  </a:cubicBezTo>
                  <a:cubicBezTo>
                    <a:pt x="161" y="5390"/>
                    <a:pt x="134" y="5444"/>
                    <a:pt x="107" y="5484"/>
                  </a:cubicBezTo>
                  <a:cubicBezTo>
                    <a:pt x="93" y="5511"/>
                    <a:pt x="80" y="5538"/>
                    <a:pt x="67" y="5551"/>
                  </a:cubicBezTo>
                  <a:cubicBezTo>
                    <a:pt x="67" y="5578"/>
                    <a:pt x="54" y="5604"/>
                    <a:pt x="40" y="5631"/>
                  </a:cubicBezTo>
                  <a:lnTo>
                    <a:pt x="27" y="5698"/>
                  </a:lnTo>
                  <a:cubicBezTo>
                    <a:pt x="13" y="5725"/>
                    <a:pt x="13" y="5752"/>
                    <a:pt x="0" y="5779"/>
                  </a:cubicBezTo>
                  <a:lnTo>
                    <a:pt x="0" y="5859"/>
                  </a:lnTo>
                  <a:lnTo>
                    <a:pt x="0" y="5939"/>
                  </a:lnTo>
                  <a:cubicBezTo>
                    <a:pt x="0" y="5966"/>
                    <a:pt x="13" y="5993"/>
                    <a:pt x="40" y="5993"/>
                  </a:cubicBezTo>
                  <a:cubicBezTo>
                    <a:pt x="67" y="5993"/>
                    <a:pt x="93" y="5966"/>
                    <a:pt x="107" y="5939"/>
                  </a:cubicBezTo>
                  <a:lnTo>
                    <a:pt x="107" y="5872"/>
                  </a:lnTo>
                  <a:cubicBezTo>
                    <a:pt x="107" y="5845"/>
                    <a:pt x="120" y="5818"/>
                    <a:pt x="120" y="5805"/>
                  </a:cubicBezTo>
                  <a:cubicBezTo>
                    <a:pt x="134" y="5779"/>
                    <a:pt x="134" y="5765"/>
                    <a:pt x="134" y="5738"/>
                  </a:cubicBezTo>
                  <a:lnTo>
                    <a:pt x="161" y="5672"/>
                  </a:lnTo>
                  <a:cubicBezTo>
                    <a:pt x="174" y="5658"/>
                    <a:pt x="187" y="5631"/>
                    <a:pt x="187" y="5618"/>
                  </a:cubicBezTo>
                  <a:cubicBezTo>
                    <a:pt x="200" y="5591"/>
                    <a:pt x="214" y="5578"/>
                    <a:pt x="227" y="5551"/>
                  </a:cubicBezTo>
                  <a:cubicBezTo>
                    <a:pt x="254" y="5511"/>
                    <a:pt x="281" y="5484"/>
                    <a:pt x="307" y="5444"/>
                  </a:cubicBezTo>
                  <a:cubicBezTo>
                    <a:pt x="334" y="5404"/>
                    <a:pt x="361" y="5377"/>
                    <a:pt x="401" y="5337"/>
                  </a:cubicBezTo>
                  <a:lnTo>
                    <a:pt x="495" y="5244"/>
                  </a:lnTo>
                  <a:lnTo>
                    <a:pt x="615" y="5163"/>
                  </a:lnTo>
                  <a:cubicBezTo>
                    <a:pt x="642" y="5137"/>
                    <a:pt x="682" y="5110"/>
                    <a:pt x="722" y="5096"/>
                  </a:cubicBezTo>
                  <a:cubicBezTo>
                    <a:pt x="749" y="5069"/>
                    <a:pt x="776" y="5042"/>
                    <a:pt x="762" y="5003"/>
                  </a:cubicBezTo>
                  <a:lnTo>
                    <a:pt x="722" y="4695"/>
                  </a:lnTo>
                  <a:lnTo>
                    <a:pt x="682" y="4388"/>
                  </a:lnTo>
                  <a:lnTo>
                    <a:pt x="642" y="4079"/>
                  </a:lnTo>
                  <a:cubicBezTo>
                    <a:pt x="642" y="3972"/>
                    <a:pt x="615" y="3865"/>
                    <a:pt x="615" y="3772"/>
                  </a:cubicBezTo>
                  <a:lnTo>
                    <a:pt x="548" y="3157"/>
                  </a:lnTo>
                  <a:lnTo>
                    <a:pt x="508" y="2849"/>
                  </a:lnTo>
                  <a:cubicBezTo>
                    <a:pt x="495" y="2742"/>
                    <a:pt x="495" y="2635"/>
                    <a:pt x="482" y="2528"/>
                  </a:cubicBezTo>
                  <a:lnTo>
                    <a:pt x="428" y="1912"/>
                  </a:lnTo>
                  <a:lnTo>
                    <a:pt x="401" y="1605"/>
                  </a:lnTo>
                  <a:cubicBezTo>
                    <a:pt x="388" y="1498"/>
                    <a:pt x="388" y="1404"/>
                    <a:pt x="388" y="1297"/>
                  </a:cubicBezTo>
                  <a:cubicBezTo>
                    <a:pt x="375" y="1190"/>
                    <a:pt x="375" y="1083"/>
                    <a:pt x="375" y="990"/>
                  </a:cubicBezTo>
                  <a:cubicBezTo>
                    <a:pt x="375" y="883"/>
                    <a:pt x="361" y="776"/>
                    <a:pt x="375" y="682"/>
                  </a:cubicBezTo>
                  <a:lnTo>
                    <a:pt x="375" y="375"/>
                  </a:lnTo>
                  <a:lnTo>
                    <a:pt x="388" y="66"/>
                  </a:lnTo>
                  <a:lnTo>
                    <a:pt x="388" y="54"/>
                  </a:lnTo>
                  <a:cubicBezTo>
                    <a:pt x="388" y="27"/>
                    <a:pt x="375" y="0"/>
                    <a:pt x="348"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4" name="Google Shape;2714;p57"/>
            <p:cNvSpPr/>
            <p:nvPr/>
          </p:nvSpPr>
          <p:spPr>
            <a:xfrm>
              <a:off x="5699325" y="2541750"/>
              <a:ext cx="19425" cy="149825"/>
            </a:xfrm>
            <a:custGeom>
              <a:avLst/>
              <a:gdLst/>
              <a:ahLst/>
              <a:cxnLst/>
              <a:rect l="l" t="t" r="r" b="b"/>
              <a:pathLst>
                <a:path w="777" h="5993" extrusionOk="0">
                  <a:moveTo>
                    <a:pt x="349" y="0"/>
                  </a:moveTo>
                  <a:cubicBezTo>
                    <a:pt x="322" y="0"/>
                    <a:pt x="295" y="13"/>
                    <a:pt x="295" y="54"/>
                  </a:cubicBezTo>
                  <a:lnTo>
                    <a:pt x="255" y="361"/>
                  </a:lnTo>
                  <a:cubicBezTo>
                    <a:pt x="242" y="468"/>
                    <a:pt x="242" y="575"/>
                    <a:pt x="228" y="669"/>
                  </a:cubicBezTo>
                  <a:cubicBezTo>
                    <a:pt x="228" y="776"/>
                    <a:pt x="215" y="883"/>
                    <a:pt x="228" y="990"/>
                  </a:cubicBezTo>
                  <a:lnTo>
                    <a:pt x="228" y="1297"/>
                  </a:lnTo>
                  <a:lnTo>
                    <a:pt x="228" y="1618"/>
                  </a:lnTo>
                  <a:cubicBezTo>
                    <a:pt x="228" y="1712"/>
                    <a:pt x="228" y="1819"/>
                    <a:pt x="242" y="1926"/>
                  </a:cubicBezTo>
                  <a:lnTo>
                    <a:pt x="295" y="2554"/>
                  </a:lnTo>
                  <a:lnTo>
                    <a:pt x="322" y="2863"/>
                  </a:lnTo>
                  <a:cubicBezTo>
                    <a:pt x="322" y="2970"/>
                    <a:pt x="335" y="3063"/>
                    <a:pt x="349" y="3170"/>
                  </a:cubicBezTo>
                  <a:lnTo>
                    <a:pt x="429" y="3799"/>
                  </a:lnTo>
                  <a:cubicBezTo>
                    <a:pt x="442" y="3999"/>
                    <a:pt x="483" y="4200"/>
                    <a:pt x="509" y="4414"/>
                  </a:cubicBezTo>
                  <a:cubicBezTo>
                    <a:pt x="534" y="4598"/>
                    <a:pt x="569" y="4793"/>
                    <a:pt x="596" y="4980"/>
                  </a:cubicBezTo>
                  <a:lnTo>
                    <a:pt x="596" y="4980"/>
                  </a:lnTo>
                  <a:cubicBezTo>
                    <a:pt x="569" y="4998"/>
                    <a:pt x="546" y="5014"/>
                    <a:pt x="522" y="5030"/>
                  </a:cubicBezTo>
                  <a:cubicBezTo>
                    <a:pt x="483" y="5056"/>
                    <a:pt x="442" y="5096"/>
                    <a:pt x="402" y="5123"/>
                  </a:cubicBezTo>
                  <a:cubicBezTo>
                    <a:pt x="362" y="5163"/>
                    <a:pt x="322" y="5190"/>
                    <a:pt x="295" y="5230"/>
                  </a:cubicBezTo>
                  <a:cubicBezTo>
                    <a:pt x="255" y="5270"/>
                    <a:pt x="228" y="5310"/>
                    <a:pt x="201" y="5351"/>
                  </a:cubicBezTo>
                  <a:cubicBezTo>
                    <a:pt x="162" y="5390"/>
                    <a:pt x="135" y="5444"/>
                    <a:pt x="108" y="5484"/>
                  </a:cubicBezTo>
                  <a:cubicBezTo>
                    <a:pt x="94" y="5511"/>
                    <a:pt x="94" y="5538"/>
                    <a:pt x="81" y="5551"/>
                  </a:cubicBezTo>
                  <a:cubicBezTo>
                    <a:pt x="67" y="5578"/>
                    <a:pt x="55" y="5604"/>
                    <a:pt x="55" y="5631"/>
                  </a:cubicBezTo>
                  <a:lnTo>
                    <a:pt x="28" y="5698"/>
                  </a:lnTo>
                  <a:cubicBezTo>
                    <a:pt x="14" y="5725"/>
                    <a:pt x="14" y="5752"/>
                    <a:pt x="14" y="5779"/>
                  </a:cubicBezTo>
                  <a:cubicBezTo>
                    <a:pt x="14" y="5805"/>
                    <a:pt x="1" y="5832"/>
                    <a:pt x="1" y="5859"/>
                  </a:cubicBezTo>
                  <a:lnTo>
                    <a:pt x="1" y="5939"/>
                  </a:lnTo>
                  <a:cubicBezTo>
                    <a:pt x="1" y="5966"/>
                    <a:pt x="28" y="5993"/>
                    <a:pt x="55" y="5993"/>
                  </a:cubicBezTo>
                  <a:cubicBezTo>
                    <a:pt x="81" y="5993"/>
                    <a:pt x="108" y="5966"/>
                    <a:pt x="108" y="5939"/>
                  </a:cubicBezTo>
                  <a:lnTo>
                    <a:pt x="121" y="5872"/>
                  </a:lnTo>
                  <a:cubicBezTo>
                    <a:pt x="121" y="5845"/>
                    <a:pt x="121" y="5818"/>
                    <a:pt x="135" y="5805"/>
                  </a:cubicBezTo>
                  <a:cubicBezTo>
                    <a:pt x="135" y="5779"/>
                    <a:pt x="135" y="5765"/>
                    <a:pt x="148" y="5738"/>
                  </a:cubicBezTo>
                  <a:lnTo>
                    <a:pt x="174" y="5672"/>
                  </a:lnTo>
                  <a:cubicBezTo>
                    <a:pt x="174" y="5658"/>
                    <a:pt x="188" y="5631"/>
                    <a:pt x="201" y="5618"/>
                  </a:cubicBezTo>
                  <a:cubicBezTo>
                    <a:pt x="215" y="5591"/>
                    <a:pt x="215" y="5578"/>
                    <a:pt x="228" y="5551"/>
                  </a:cubicBezTo>
                  <a:cubicBezTo>
                    <a:pt x="255" y="5511"/>
                    <a:pt x="281" y="5484"/>
                    <a:pt x="308" y="5444"/>
                  </a:cubicBezTo>
                  <a:cubicBezTo>
                    <a:pt x="335" y="5404"/>
                    <a:pt x="376" y="5377"/>
                    <a:pt x="402" y="5337"/>
                  </a:cubicBezTo>
                  <a:cubicBezTo>
                    <a:pt x="442" y="5310"/>
                    <a:pt x="469" y="5270"/>
                    <a:pt x="509" y="5244"/>
                  </a:cubicBezTo>
                  <a:cubicBezTo>
                    <a:pt x="536" y="5217"/>
                    <a:pt x="576" y="5190"/>
                    <a:pt x="616" y="5163"/>
                  </a:cubicBezTo>
                  <a:cubicBezTo>
                    <a:pt x="656" y="5137"/>
                    <a:pt x="697" y="5110"/>
                    <a:pt x="736" y="5096"/>
                  </a:cubicBezTo>
                  <a:cubicBezTo>
                    <a:pt x="763" y="5069"/>
                    <a:pt x="777" y="5042"/>
                    <a:pt x="777" y="5003"/>
                  </a:cubicBezTo>
                  <a:cubicBezTo>
                    <a:pt x="750" y="4802"/>
                    <a:pt x="723" y="4588"/>
                    <a:pt x="697" y="4388"/>
                  </a:cubicBezTo>
                  <a:cubicBezTo>
                    <a:pt x="670" y="4186"/>
                    <a:pt x="643" y="3972"/>
                    <a:pt x="616" y="3772"/>
                  </a:cubicBezTo>
                  <a:lnTo>
                    <a:pt x="549" y="3157"/>
                  </a:lnTo>
                  <a:cubicBezTo>
                    <a:pt x="536" y="3050"/>
                    <a:pt x="522" y="2943"/>
                    <a:pt x="509" y="2849"/>
                  </a:cubicBezTo>
                  <a:lnTo>
                    <a:pt x="483" y="2528"/>
                  </a:lnTo>
                  <a:lnTo>
                    <a:pt x="429" y="1912"/>
                  </a:lnTo>
                  <a:cubicBezTo>
                    <a:pt x="415" y="1805"/>
                    <a:pt x="415" y="1712"/>
                    <a:pt x="415" y="1605"/>
                  </a:cubicBezTo>
                  <a:cubicBezTo>
                    <a:pt x="402" y="1498"/>
                    <a:pt x="402" y="1404"/>
                    <a:pt x="388" y="1297"/>
                  </a:cubicBezTo>
                  <a:cubicBezTo>
                    <a:pt x="388" y="1083"/>
                    <a:pt x="376" y="883"/>
                    <a:pt x="376" y="682"/>
                  </a:cubicBezTo>
                  <a:lnTo>
                    <a:pt x="376" y="375"/>
                  </a:lnTo>
                  <a:lnTo>
                    <a:pt x="402" y="66"/>
                  </a:lnTo>
                  <a:lnTo>
                    <a:pt x="402" y="54"/>
                  </a:lnTo>
                  <a:cubicBezTo>
                    <a:pt x="402" y="27"/>
                    <a:pt x="376" y="0"/>
                    <a:pt x="349"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5" name="Google Shape;2715;p57"/>
            <p:cNvSpPr/>
            <p:nvPr/>
          </p:nvSpPr>
          <p:spPr>
            <a:xfrm>
              <a:off x="5795975" y="2531700"/>
              <a:ext cx="8050" cy="164225"/>
            </a:xfrm>
            <a:custGeom>
              <a:avLst/>
              <a:gdLst/>
              <a:ahLst/>
              <a:cxnLst/>
              <a:rect l="l" t="t" r="r" b="b"/>
              <a:pathLst>
                <a:path w="322" h="6569" extrusionOk="0">
                  <a:moveTo>
                    <a:pt x="214" y="1"/>
                  </a:moveTo>
                  <a:cubicBezTo>
                    <a:pt x="187" y="1"/>
                    <a:pt x="161" y="14"/>
                    <a:pt x="161" y="54"/>
                  </a:cubicBezTo>
                  <a:cubicBezTo>
                    <a:pt x="161" y="54"/>
                    <a:pt x="121" y="456"/>
                    <a:pt x="68" y="1057"/>
                  </a:cubicBezTo>
                  <a:cubicBezTo>
                    <a:pt x="54" y="1205"/>
                    <a:pt x="41" y="1365"/>
                    <a:pt x="27" y="1539"/>
                  </a:cubicBezTo>
                  <a:cubicBezTo>
                    <a:pt x="27" y="1713"/>
                    <a:pt x="14" y="1900"/>
                    <a:pt x="14" y="2088"/>
                  </a:cubicBezTo>
                  <a:cubicBezTo>
                    <a:pt x="14" y="2288"/>
                    <a:pt x="0" y="2475"/>
                    <a:pt x="0" y="2676"/>
                  </a:cubicBezTo>
                  <a:lnTo>
                    <a:pt x="0" y="3291"/>
                  </a:lnTo>
                  <a:cubicBezTo>
                    <a:pt x="14" y="3492"/>
                    <a:pt x="14" y="3693"/>
                    <a:pt x="27" y="3893"/>
                  </a:cubicBezTo>
                  <a:cubicBezTo>
                    <a:pt x="41" y="4094"/>
                    <a:pt x="54" y="4281"/>
                    <a:pt x="68" y="4481"/>
                  </a:cubicBezTo>
                  <a:cubicBezTo>
                    <a:pt x="80" y="4856"/>
                    <a:pt x="121" y="5204"/>
                    <a:pt x="148" y="5512"/>
                  </a:cubicBezTo>
                  <a:cubicBezTo>
                    <a:pt x="161" y="5658"/>
                    <a:pt x="175" y="5792"/>
                    <a:pt x="175" y="5913"/>
                  </a:cubicBezTo>
                  <a:cubicBezTo>
                    <a:pt x="187" y="6047"/>
                    <a:pt x="187" y="6140"/>
                    <a:pt x="187" y="6234"/>
                  </a:cubicBezTo>
                  <a:cubicBezTo>
                    <a:pt x="187" y="6314"/>
                    <a:pt x="175" y="6381"/>
                    <a:pt x="175" y="6434"/>
                  </a:cubicBezTo>
                  <a:lnTo>
                    <a:pt x="175" y="6502"/>
                  </a:lnTo>
                  <a:lnTo>
                    <a:pt x="175" y="6515"/>
                  </a:lnTo>
                  <a:cubicBezTo>
                    <a:pt x="175" y="6541"/>
                    <a:pt x="187" y="6568"/>
                    <a:pt x="214" y="6568"/>
                  </a:cubicBezTo>
                  <a:cubicBezTo>
                    <a:pt x="241" y="6568"/>
                    <a:pt x="268" y="6555"/>
                    <a:pt x="282" y="6528"/>
                  </a:cubicBezTo>
                  <a:cubicBezTo>
                    <a:pt x="282" y="6528"/>
                    <a:pt x="282" y="6502"/>
                    <a:pt x="294" y="6448"/>
                  </a:cubicBezTo>
                  <a:cubicBezTo>
                    <a:pt x="294" y="6421"/>
                    <a:pt x="294" y="6395"/>
                    <a:pt x="308" y="6354"/>
                  </a:cubicBezTo>
                  <a:cubicBezTo>
                    <a:pt x="308" y="6327"/>
                    <a:pt x="321" y="6288"/>
                    <a:pt x="321" y="6234"/>
                  </a:cubicBezTo>
                  <a:lnTo>
                    <a:pt x="321" y="5913"/>
                  </a:lnTo>
                  <a:cubicBezTo>
                    <a:pt x="321" y="5792"/>
                    <a:pt x="321" y="5646"/>
                    <a:pt x="308" y="5498"/>
                  </a:cubicBezTo>
                  <a:cubicBezTo>
                    <a:pt x="294" y="5191"/>
                    <a:pt x="268" y="4843"/>
                    <a:pt x="255" y="4469"/>
                  </a:cubicBezTo>
                  <a:cubicBezTo>
                    <a:pt x="241" y="4281"/>
                    <a:pt x="228" y="4080"/>
                    <a:pt x="228" y="3880"/>
                  </a:cubicBezTo>
                  <a:cubicBezTo>
                    <a:pt x="214" y="3679"/>
                    <a:pt x="214" y="3479"/>
                    <a:pt x="201" y="3278"/>
                  </a:cubicBezTo>
                  <a:lnTo>
                    <a:pt x="201" y="2676"/>
                  </a:lnTo>
                  <a:lnTo>
                    <a:pt x="201" y="2100"/>
                  </a:lnTo>
                  <a:lnTo>
                    <a:pt x="201" y="1553"/>
                  </a:lnTo>
                  <a:cubicBezTo>
                    <a:pt x="214" y="1378"/>
                    <a:pt x="214" y="1218"/>
                    <a:pt x="228" y="1071"/>
                  </a:cubicBezTo>
                  <a:cubicBezTo>
                    <a:pt x="255" y="456"/>
                    <a:pt x="268" y="54"/>
                    <a:pt x="268" y="54"/>
                  </a:cubicBezTo>
                  <a:cubicBezTo>
                    <a:pt x="268" y="28"/>
                    <a:pt x="241" y="1"/>
                    <a:pt x="214" y="1"/>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6" name="Google Shape;2716;p57"/>
            <p:cNvSpPr/>
            <p:nvPr/>
          </p:nvSpPr>
          <p:spPr>
            <a:xfrm>
              <a:off x="5665225" y="2115575"/>
              <a:ext cx="48175" cy="45900"/>
            </a:xfrm>
            <a:custGeom>
              <a:avLst/>
              <a:gdLst/>
              <a:ahLst/>
              <a:cxnLst/>
              <a:rect l="l" t="t" r="r" b="b"/>
              <a:pathLst>
                <a:path w="1927" h="1836" extrusionOk="0">
                  <a:moveTo>
                    <a:pt x="1128" y="751"/>
                  </a:moveTo>
                  <a:cubicBezTo>
                    <a:pt x="1136" y="751"/>
                    <a:pt x="1144" y="752"/>
                    <a:pt x="1151" y="755"/>
                  </a:cubicBezTo>
                  <a:lnTo>
                    <a:pt x="1178" y="755"/>
                  </a:lnTo>
                  <a:lnTo>
                    <a:pt x="1191" y="768"/>
                  </a:lnTo>
                  <a:lnTo>
                    <a:pt x="1204" y="768"/>
                  </a:lnTo>
                  <a:lnTo>
                    <a:pt x="1204" y="782"/>
                  </a:lnTo>
                  <a:lnTo>
                    <a:pt x="1204" y="794"/>
                  </a:lnTo>
                  <a:cubicBezTo>
                    <a:pt x="1191" y="835"/>
                    <a:pt x="1151" y="889"/>
                    <a:pt x="1097" y="942"/>
                  </a:cubicBezTo>
                  <a:cubicBezTo>
                    <a:pt x="1030" y="982"/>
                    <a:pt x="977" y="1022"/>
                    <a:pt x="910" y="1049"/>
                  </a:cubicBezTo>
                  <a:cubicBezTo>
                    <a:pt x="878" y="1065"/>
                    <a:pt x="845" y="1079"/>
                    <a:pt x="812" y="1092"/>
                  </a:cubicBezTo>
                  <a:lnTo>
                    <a:pt x="812" y="1092"/>
                  </a:lnTo>
                  <a:cubicBezTo>
                    <a:pt x="839" y="987"/>
                    <a:pt x="911" y="878"/>
                    <a:pt x="1003" y="808"/>
                  </a:cubicBezTo>
                  <a:cubicBezTo>
                    <a:pt x="1047" y="775"/>
                    <a:pt x="1091" y="751"/>
                    <a:pt x="1128" y="751"/>
                  </a:cubicBezTo>
                  <a:close/>
                  <a:moveTo>
                    <a:pt x="666" y="0"/>
                  </a:moveTo>
                  <a:cubicBezTo>
                    <a:pt x="658" y="0"/>
                    <a:pt x="650" y="2"/>
                    <a:pt x="643" y="6"/>
                  </a:cubicBezTo>
                  <a:cubicBezTo>
                    <a:pt x="643" y="6"/>
                    <a:pt x="629" y="19"/>
                    <a:pt x="589" y="45"/>
                  </a:cubicBezTo>
                  <a:cubicBezTo>
                    <a:pt x="562" y="59"/>
                    <a:pt x="509" y="86"/>
                    <a:pt x="441" y="126"/>
                  </a:cubicBezTo>
                  <a:cubicBezTo>
                    <a:pt x="388" y="179"/>
                    <a:pt x="308" y="233"/>
                    <a:pt x="241" y="313"/>
                  </a:cubicBezTo>
                  <a:cubicBezTo>
                    <a:pt x="161" y="393"/>
                    <a:pt x="94" y="487"/>
                    <a:pt x="40" y="621"/>
                  </a:cubicBezTo>
                  <a:cubicBezTo>
                    <a:pt x="1" y="755"/>
                    <a:pt x="1" y="915"/>
                    <a:pt x="54" y="1062"/>
                  </a:cubicBezTo>
                  <a:lnTo>
                    <a:pt x="67" y="1089"/>
                  </a:lnTo>
                  <a:lnTo>
                    <a:pt x="67" y="1103"/>
                  </a:lnTo>
                  <a:lnTo>
                    <a:pt x="81" y="1115"/>
                  </a:lnTo>
                  <a:lnTo>
                    <a:pt x="81" y="1129"/>
                  </a:lnTo>
                  <a:cubicBezTo>
                    <a:pt x="94" y="1142"/>
                    <a:pt x="94" y="1156"/>
                    <a:pt x="120" y="1183"/>
                  </a:cubicBezTo>
                  <a:cubicBezTo>
                    <a:pt x="147" y="1222"/>
                    <a:pt x="188" y="1249"/>
                    <a:pt x="227" y="1276"/>
                  </a:cubicBezTo>
                  <a:cubicBezTo>
                    <a:pt x="308" y="1330"/>
                    <a:pt x="402" y="1343"/>
                    <a:pt x="482" y="1356"/>
                  </a:cubicBezTo>
                  <a:cubicBezTo>
                    <a:pt x="534" y="1356"/>
                    <a:pt x="584" y="1352"/>
                    <a:pt x="633" y="1345"/>
                  </a:cubicBezTo>
                  <a:lnTo>
                    <a:pt x="633" y="1345"/>
                  </a:lnTo>
                  <a:cubicBezTo>
                    <a:pt x="662" y="1444"/>
                    <a:pt x="719" y="1534"/>
                    <a:pt x="789" y="1597"/>
                  </a:cubicBezTo>
                  <a:cubicBezTo>
                    <a:pt x="843" y="1664"/>
                    <a:pt x="896" y="1704"/>
                    <a:pt x="977" y="1745"/>
                  </a:cubicBezTo>
                  <a:lnTo>
                    <a:pt x="1057" y="1784"/>
                  </a:lnTo>
                  <a:cubicBezTo>
                    <a:pt x="1097" y="1798"/>
                    <a:pt x="1137" y="1811"/>
                    <a:pt x="1164" y="1825"/>
                  </a:cubicBezTo>
                  <a:cubicBezTo>
                    <a:pt x="1203" y="1832"/>
                    <a:pt x="1242" y="1835"/>
                    <a:pt x="1279" y="1835"/>
                  </a:cubicBezTo>
                  <a:cubicBezTo>
                    <a:pt x="1380" y="1835"/>
                    <a:pt x="1470" y="1811"/>
                    <a:pt x="1538" y="1771"/>
                  </a:cubicBezTo>
                  <a:cubicBezTo>
                    <a:pt x="1645" y="1731"/>
                    <a:pt x="1713" y="1664"/>
                    <a:pt x="1766" y="1611"/>
                  </a:cubicBezTo>
                  <a:cubicBezTo>
                    <a:pt x="1820" y="1544"/>
                    <a:pt x="1859" y="1504"/>
                    <a:pt x="1873" y="1463"/>
                  </a:cubicBezTo>
                  <a:cubicBezTo>
                    <a:pt x="1900" y="1437"/>
                    <a:pt x="1913" y="1410"/>
                    <a:pt x="1913" y="1410"/>
                  </a:cubicBezTo>
                  <a:cubicBezTo>
                    <a:pt x="1927" y="1383"/>
                    <a:pt x="1913" y="1356"/>
                    <a:pt x="1886" y="1343"/>
                  </a:cubicBezTo>
                  <a:cubicBezTo>
                    <a:pt x="1875" y="1338"/>
                    <a:pt x="1864" y="1334"/>
                    <a:pt x="1854" y="1334"/>
                  </a:cubicBezTo>
                  <a:cubicBezTo>
                    <a:pt x="1839" y="1334"/>
                    <a:pt x="1827" y="1341"/>
                    <a:pt x="1820" y="1356"/>
                  </a:cubicBezTo>
                  <a:lnTo>
                    <a:pt x="1779" y="1397"/>
                  </a:lnTo>
                  <a:cubicBezTo>
                    <a:pt x="1766" y="1424"/>
                    <a:pt x="1726" y="1477"/>
                    <a:pt x="1686" y="1517"/>
                  </a:cubicBezTo>
                  <a:cubicBezTo>
                    <a:pt x="1633" y="1557"/>
                    <a:pt x="1565" y="1611"/>
                    <a:pt x="1485" y="1651"/>
                  </a:cubicBezTo>
                  <a:cubicBezTo>
                    <a:pt x="1435" y="1667"/>
                    <a:pt x="1380" y="1679"/>
                    <a:pt x="1320" y="1679"/>
                  </a:cubicBezTo>
                  <a:cubicBezTo>
                    <a:pt x="1283" y="1679"/>
                    <a:pt x="1245" y="1675"/>
                    <a:pt x="1204" y="1664"/>
                  </a:cubicBezTo>
                  <a:cubicBezTo>
                    <a:pt x="1178" y="1664"/>
                    <a:pt x="1164" y="1651"/>
                    <a:pt x="1137" y="1638"/>
                  </a:cubicBezTo>
                  <a:cubicBezTo>
                    <a:pt x="1110" y="1624"/>
                    <a:pt x="1084" y="1611"/>
                    <a:pt x="1044" y="1597"/>
                  </a:cubicBezTo>
                  <a:cubicBezTo>
                    <a:pt x="1003" y="1570"/>
                    <a:pt x="950" y="1531"/>
                    <a:pt x="910" y="1477"/>
                  </a:cubicBezTo>
                  <a:cubicBezTo>
                    <a:pt x="864" y="1431"/>
                    <a:pt x="830" y="1370"/>
                    <a:pt x="813" y="1302"/>
                  </a:cubicBezTo>
                  <a:lnTo>
                    <a:pt x="813" y="1302"/>
                  </a:lnTo>
                  <a:cubicBezTo>
                    <a:pt x="873" y="1283"/>
                    <a:pt x="932" y="1261"/>
                    <a:pt x="990" y="1236"/>
                  </a:cubicBezTo>
                  <a:cubicBezTo>
                    <a:pt x="1071" y="1196"/>
                    <a:pt x="1151" y="1142"/>
                    <a:pt x="1217" y="1089"/>
                  </a:cubicBezTo>
                  <a:cubicBezTo>
                    <a:pt x="1258" y="1062"/>
                    <a:pt x="1285" y="1035"/>
                    <a:pt x="1324" y="996"/>
                  </a:cubicBezTo>
                  <a:cubicBezTo>
                    <a:pt x="1351" y="955"/>
                    <a:pt x="1378" y="915"/>
                    <a:pt x="1405" y="848"/>
                  </a:cubicBezTo>
                  <a:cubicBezTo>
                    <a:pt x="1419" y="782"/>
                    <a:pt x="1392" y="687"/>
                    <a:pt x="1351" y="634"/>
                  </a:cubicBezTo>
                  <a:lnTo>
                    <a:pt x="1338" y="634"/>
                  </a:lnTo>
                  <a:cubicBezTo>
                    <a:pt x="1338" y="634"/>
                    <a:pt x="1351" y="634"/>
                    <a:pt x="1338" y="621"/>
                  </a:cubicBezTo>
                  <a:lnTo>
                    <a:pt x="1324" y="621"/>
                  </a:lnTo>
                  <a:lnTo>
                    <a:pt x="1311" y="607"/>
                  </a:lnTo>
                  <a:cubicBezTo>
                    <a:pt x="1311" y="607"/>
                    <a:pt x="1285" y="594"/>
                    <a:pt x="1271" y="580"/>
                  </a:cubicBezTo>
                  <a:cubicBezTo>
                    <a:pt x="1244" y="568"/>
                    <a:pt x="1204" y="554"/>
                    <a:pt x="1178" y="554"/>
                  </a:cubicBezTo>
                  <a:cubicBezTo>
                    <a:pt x="1166" y="552"/>
                    <a:pt x="1153" y="552"/>
                    <a:pt x="1142" y="552"/>
                  </a:cubicBezTo>
                  <a:cubicBezTo>
                    <a:pt x="1036" y="552"/>
                    <a:pt x="943" y="601"/>
                    <a:pt x="883" y="661"/>
                  </a:cubicBezTo>
                  <a:cubicBezTo>
                    <a:pt x="736" y="782"/>
                    <a:pt x="643" y="942"/>
                    <a:pt x="616" y="1129"/>
                  </a:cubicBezTo>
                  <a:cubicBezTo>
                    <a:pt x="615" y="1135"/>
                    <a:pt x="614" y="1141"/>
                    <a:pt x="614" y="1146"/>
                  </a:cubicBezTo>
                  <a:lnTo>
                    <a:pt x="614" y="1146"/>
                  </a:lnTo>
                  <a:cubicBezTo>
                    <a:pt x="573" y="1153"/>
                    <a:pt x="534" y="1156"/>
                    <a:pt x="495" y="1156"/>
                  </a:cubicBezTo>
                  <a:cubicBezTo>
                    <a:pt x="429" y="1156"/>
                    <a:pt x="361" y="1142"/>
                    <a:pt x="322" y="1115"/>
                  </a:cubicBezTo>
                  <a:cubicBezTo>
                    <a:pt x="295" y="1103"/>
                    <a:pt x="281" y="1089"/>
                    <a:pt x="268" y="1076"/>
                  </a:cubicBezTo>
                  <a:cubicBezTo>
                    <a:pt x="254" y="1076"/>
                    <a:pt x="254" y="1049"/>
                    <a:pt x="241" y="1035"/>
                  </a:cubicBezTo>
                  <a:lnTo>
                    <a:pt x="227" y="1022"/>
                  </a:lnTo>
                  <a:lnTo>
                    <a:pt x="227" y="996"/>
                  </a:lnTo>
                  <a:cubicBezTo>
                    <a:pt x="174" y="889"/>
                    <a:pt x="174" y="768"/>
                    <a:pt x="201" y="675"/>
                  </a:cubicBezTo>
                  <a:cubicBezTo>
                    <a:pt x="227" y="568"/>
                    <a:pt x="295" y="473"/>
                    <a:pt x="348" y="407"/>
                  </a:cubicBezTo>
                  <a:cubicBezTo>
                    <a:pt x="402" y="340"/>
                    <a:pt x="468" y="273"/>
                    <a:pt x="522" y="233"/>
                  </a:cubicBezTo>
                  <a:cubicBezTo>
                    <a:pt x="629" y="140"/>
                    <a:pt x="696" y="99"/>
                    <a:pt x="696" y="99"/>
                  </a:cubicBezTo>
                  <a:cubicBezTo>
                    <a:pt x="723" y="86"/>
                    <a:pt x="736" y="59"/>
                    <a:pt x="723" y="33"/>
                  </a:cubicBezTo>
                  <a:cubicBezTo>
                    <a:pt x="713" y="13"/>
                    <a:pt x="689" y="0"/>
                    <a:pt x="666"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7" name="Google Shape;2717;p57"/>
            <p:cNvSpPr/>
            <p:nvPr/>
          </p:nvSpPr>
          <p:spPr>
            <a:xfrm>
              <a:off x="5622075" y="2248850"/>
              <a:ext cx="70000" cy="41000"/>
            </a:xfrm>
            <a:custGeom>
              <a:avLst/>
              <a:gdLst/>
              <a:ahLst/>
              <a:cxnLst/>
              <a:rect l="l" t="t" r="r" b="b"/>
              <a:pathLst>
                <a:path w="2800" h="1640" extrusionOk="0">
                  <a:moveTo>
                    <a:pt x="627" y="1"/>
                  </a:moveTo>
                  <a:cubicBezTo>
                    <a:pt x="485" y="1"/>
                    <a:pt x="366" y="21"/>
                    <a:pt x="282" y="65"/>
                  </a:cubicBezTo>
                  <a:cubicBezTo>
                    <a:pt x="1" y="213"/>
                    <a:pt x="215" y="1283"/>
                    <a:pt x="1097" y="1563"/>
                  </a:cubicBezTo>
                  <a:cubicBezTo>
                    <a:pt x="1273" y="1616"/>
                    <a:pt x="1447" y="1640"/>
                    <a:pt x="1612" y="1640"/>
                  </a:cubicBezTo>
                  <a:cubicBezTo>
                    <a:pt x="2277" y="1640"/>
                    <a:pt x="2799" y="1256"/>
                    <a:pt x="2703" y="881"/>
                  </a:cubicBezTo>
                  <a:cubicBezTo>
                    <a:pt x="2603" y="502"/>
                    <a:pt x="1338" y="1"/>
                    <a:pt x="627"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8" name="Google Shape;2718;p57"/>
            <p:cNvSpPr/>
            <p:nvPr/>
          </p:nvSpPr>
          <p:spPr>
            <a:xfrm>
              <a:off x="5605350" y="2212675"/>
              <a:ext cx="18100" cy="18100"/>
            </a:xfrm>
            <a:custGeom>
              <a:avLst/>
              <a:gdLst/>
              <a:ahLst/>
              <a:cxnLst/>
              <a:rect l="l" t="t" r="r" b="b"/>
              <a:pathLst>
                <a:path w="724" h="724" extrusionOk="0">
                  <a:moveTo>
                    <a:pt x="362" y="1"/>
                  </a:moveTo>
                  <a:cubicBezTo>
                    <a:pt x="161" y="1"/>
                    <a:pt x="1" y="161"/>
                    <a:pt x="1" y="362"/>
                  </a:cubicBezTo>
                  <a:cubicBezTo>
                    <a:pt x="1" y="563"/>
                    <a:pt x="161" y="723"/>
                    <a:pt x="362" y="723"/>
                  </a:cubicBezTo>
                  <a:cubicBezTo>
                    <a:pt x="563" y="723"/>
                    <a:pt x="723" y="563"/>
                    <a:pt x="723" y="362"/>
                  </a:cubicBezTo>
                  <a:cubicBezTo>
                    <a:pt x="723" y="161"/>
                    <a:pt x="563" y="1"/>
                    <a:pt x="362"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9" name="Google Shape;2719;p57"/>
            <p:cNvSpPr/>
            <p:nvPr/>
          </p:nvSpPr>
          <p:spPr>
            <a:xfrm>
              <a:off x="5711700" y="2248800"/>
              <a:ext cx="18075" cy="18075"/>
            </a:xfrm>
            <a:custGeom>
              <a:avLst/>
              <a:gdLst/>
              <a:ahLst/>
              <a:cxnLst/>
              <a:rect l="l" t="t" r="r" b="b"/>
              <a:pathLst>
                <a:path w="723" h="723" extrusionOk="0">
                  <a:moveTo>
                    <a:pt x="362" y="1"/>
                  </a:moveTo>
                  <a:cubicBezTo>
                    <a:pt x="161" y="1"/>
                    <a:pt x="0" y="161"/>
                    <a:pt x="0" y="361"/>
                  </a:cubicBezTo>
                  <a:cubicBezTo>
                    <a:pt x="0" y="562"/>
                    <a:pt x="161" y="723"/>
                    <a:pt x="362" y="723"/>
                  </a:cubicBezTo>
                  <a:cubicBezTo>
                    <a:pt x="562" y="723"/>
                    <a:pt x="723" y="562"/>
                    <a:pt x="723" y="361"/>
                  </a:cubicBezTo>
                  <a:cubicBezTo>
                    <a:pt x="723" y="161"/>
                    <a:pt x="562" y="1"/>
                    <a:pt x="362"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0" name="Google Shape;2720;p57"/>
            <p:cNvSpPr/>
            <p:nvPr/>
          </p:nvSpPr>
          <p:spPr>
            <a:xfrm>
              <a:off x="5703000" y="2281900"/>
              <a:ext cx="39175" cy="39150"/>
            </a:xfrm>
            <a:custGeom>
              <a:avLst/>
              <a:gdLst/>
              <a:ahLst/>
              <a:cxnLst/>
              <a:rect l="l" t="t" r="r" b="b"/>
              <a:pathLst>
                <a:path w="1567" h="1566" extrusionOk="0">
                  <a:moveTo>
                    <a:pt x="790" y="0"/>
                  </a:moveTo>
                  <a:cubicBezTo>
                    <a:pt x="348" y="0"/>
                    <a:pt x="1" y="348"/>
                    <a:pt x="1" y="776"/>
                  </a:cubicBezTo>
                  <a:cubicBezTo>
                    <a:pt x="1" y="1218"/>
                    <a:pt x="348" y="1566"/>
                    <a:pt x="790" y="1566"/>
                  </a:cubicBezTo>
                  <a:cubicBezTo>
                    <a:pt x="1218" y="1566"/>
                    <a:pt x="1566" y="1218"/>
                    <a:pt x="1566" y="776"/>
                  </a:cubicBezTo>
                  <a:cubicBezTo>
                    <a:pt x="1566" y="348"/>
                    <a:pt x="1218" y="0"/>
                    <a:pt x="790" y="0"/>
                  </a:cubicBezTo>
                  <a:close/>
                </a:path>
              </a:pathLst>
            </a:custGeom>
            <a:solidFill>
              <a:srgbClr val="F0A0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1" name="Google Shape;2721;p57"/>
            <p:cNvSpPr/>
            <p:nvPr/>
          </p:nvSpPr>
          <p:spPr>
            <a:xfrm>
              <a:off x="5575250" y="2238425"/>
              <a:ext cx="39175" cy="39150"/>
            </a:xfrm>
            <a:custGeom>
              <a:avLst/>
              <a:gdLst/>
              <a:ahLst/>
              <a:cxnLst/>
              <a:rect l="l" t="t" r="r" b="b"/>
              <a:pathLst>
                <a:path w="1567" h="1566" extrusionOk="0">
                  <a:moveTo>
                    <a:pt x="791" y="0"/>
                  </a:moveTo>
                  <a:cubicBezTo>
                    <a:pt x="349" y="0"/>
                    <a:pt x="1" y="348"/>
                    <a:pt x="1" y="776"/>
                  </a:cubicBezTo>
                  <a:cubicBezTo>
                    <a:pt x="1" y="1204"/>
                    <a:pt x="349" y="1566"/>
                    <a:pt x="791" y="1566"/>
                  </a:cubicBezTo>
                  <a:cubicBezTo>
                    <a:pt x="1219" y="1566"/>
                    <a:pt x="1566" y="1204"/>
                    <a:pt x="1566" y="776"/>
                  </a:cubicBezTo>
                  <a:cubicBezTo>
                    <a:pt x="1566" y="348"/>
                    <a:pt x="1219" y="0"/>
                    <a:pt x="791" y="0"/>
                  </a:cubicBezTo>
                  <a:close/>
                </a:path>
              </a:pathLst>
            </a:custGeom>
            <a:solidFill>
              <a:srgbClr val="F0A0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2" name="Google Shape;2722;p57"/>
            <p:cNvSpPr/>
            <p:nvPr/>
          </p:nvSpPr>
          <p:spPr>
            <a:xfrm>
              <a:off x="5669550" y="2295275"/>
              <a:ext cx="40825" cy="22750"/>
            </a:xfrm>
            <a:custGeom>
              <a:avLst/>
              <a:gdLst/>
              <a:ahLst/>
              <a:cxnLst/>
              <a:rect l="l" t="t" r="r" b="b"/>
              <a:pathLst>
                <a:path w="1633" h="910" extrusionOk="0">
                  <a:moveTo>
                    <a:pt x="1553" y="0"/>
                  </a:moveTo>
                  <a:cubicBezTo>
                    <a:pt x="1513" y="0"/>
                    <a:pt x="1472" y="41"/>
                    <a:pt x="1460" y="81"/>
                  </a:cubicBezTo>
                  <a:cubicBezTo>
                    <a:pt x="1460" y="81"/>
                    <a:pt x="1460" y="107"/>
                    <a:pt x="1433" y="148"/>
                  </a:cubicBezTo>
                  <a:cubicBezTo>
                    <a:pt x="1419" y="188"/>
                    <a:pt x="1392" y="255"/>
                    <a:pt x="1339" y="321"/>
                  </a:cubicBezTo>
                  <a:cubicBezTo>
                    <a:pt x="1299" y="389"/>
                    <a:pt x="1232" y="455"/>
                    <a:pt x="1165" y="509"/>
                  </a:cubicBezTo>
                  <a:cubicBezTo>
                    <a:pt x="1125" y="535"/>
                    <a:pt x="1085" y="549"/>
                    <a:pt x="1031" y="562"/>
                  </a:cubicBezTo>
                  <a:lnTo>
                    <a:pt x="964" y="589"/>
                  </a:lnTo>
                  <a:cubicBezTo>
                    <a:pt x="951" y="589"/>
                    <a:pt x="924" y="603"/>
                    <a:pt x="898" y="603"/>
                  </a:cubicBezTo>
                  <a:cubicBezTo>
                    <a:pt x="884" y="603"/>
                    <a:pt x="844" y="603"/>
                    <a:pt x="817" y="616"/>
                  </a:cubicBezTo>
                  <a:lnTo>
                    <a:pt x="737" y="616"/>
                  </a:lnTo>
                  <a:cubicBezTo>
                    <a:pt x="697" y="616"/>
                    <a:pt x="643" y="603"/>
                    <a:pt x="603" y="589"/>
                  </a:cubicBezTo>
                  <a:cubicBezTo>
                    <a:pt x="563" y="576"/>
                    <a:pt x="523" y="562"/>
                    <a:pt x="483" y="535"/>
                  </a:cubicBezTo>
                  <a:cubicBezTo>
                    <a:pt x="443" y="523"/>
                    <a:pt x="402" y="496"/>
                    <a:pt x="376" y="469"/>
                  </a:cubicBezTo>
                  <a:cubicBezTo>
                    <a:pt x="309" y="416"/>
                    <a:pt x="256" y="375"/>
                    <a:pt x="215" y="335"/>
                  </a:cubicBezTo>
                  <a:lnTo>
                    <a:pt x="161" y="282"/>
                  </a:lnTo>
                  <a:cubicBezTo>
                    <a:pt x="152" y="251"/>
                    <a:pt x="126" y="236"/>
                    <a:pt x="98" y="236"/>
                  </a:cubicBezTo>
                  <a:cubicBezTo>
                    <a:pt x="88" y="236"/>
                    <a:pt x="78" y="238"/>
                    <a:pt x="68" y="241"/>
                  </a:cubicBezTo>
                  <a:cubicBezTo>
                    <a:pt x="28" y="255"/>
                    <a:pt x="1" y="295"/>
                    <a:pt x="15" y="335"/>
                  </a:cubicBezTo>
                  <a:lnTo>
                    <a:pt x="28" y="362"/>
                  </a:lnTo>
                  <a:lnTo>
                    <a:pt x="28" y="389"/>
                  </a:lnTo>
                  <a:cubicBezTo>
                    <a:pt x="42" y="402"/>
                    <a:pt x="42" y="416"/>
                    <a:pt x="54" y="442"/>
                  </a:cubicBezTo>
                  <a:cubicBezTo>
                    <a:pt x="81" y="496"/>
                    <a:pt x="135" y="576"/>
                    <a:pt x="202" y="656"/>
                  </a:cubicBezTo>
                  <a:cubicBezTo>
                    <a:pt x="242" y="696"/>
                    <a:pt x="282" y="723"/>
                    <a:pt x="336" y="763"/>
                  </a:cubicBezTo>
                  <a:cubicBezTo>
                    <a:pt x="376" y="803"/>
                    <a:pt x="443" y="844"/>
                    <a:pt x="509" y="856"/>
                  </a:cubicBezTo>
                  <a:cubicBezTo>
                    <a:pt x="577" y="883"/>
                    <a:pt x="643" y="910"/>
                    <a:pt x="723" y="910"/>
                  </a:cubicBezTo>
                  <a:lnTo>
                    <a:pt x="924" y="910"/>
                  </a:lnTo>
                  <a:lnTo>
                    <a:pt x="1044" y="883"/>
                  </a:lnTo>
                  <a:cubicBezTo>
                    <a:pt x="1085" y="870"/>
                    <a:pt x="1112" y="856"/>
                    <a:pt x="1151" y="844"/>
                  </a:cubicBezTo>
                  <a:cubicBezTo>
                    <a:pt x="1219" y="817"/>
                    <a:pt x="1285" y="776"/>
                    <a:pt x="1339" y="737"/>
                  </a:cubicBezTo>
                  <a:cubicBezTo>
                    <a:pt x="1392" y="696"/>
                    <a:pt x="1433" y="642"/>
                    <a:pt x="1472" y="589"/>
                  </a:cubicBezTo>
                  <a:cubicBezTo>
                    <a:pt x="1513" y="535"/>
                    <a:pt x="1540" y="482"/>
                    <a:pt x="1553" y="442"/>
                  </a:cubicBezTo>
                  <a:cubicBezTo>
                    <a:pt x="1593" y="335"/>
                    <a:pt x="1620" y="255"/>
                    <a:pt x="1620" y="188"/>
                  </a:cubicBezTo>
                  <a:lnTo>
                    <a:pt x="1620" y="94"/>
                  </a:lnTo>
                  <a:cubicBezTo>
                    <a:pt x="1633" y="54"/>
                    <a:pt x="1593" y="14"/>
                    <a:pt x="1553" y="0"/>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3" name="Google Shape;2723;p57"/>
            <p:cNvSpPr/>
            <p:nvPr/>
          </p:nvSpPr>
          <p:spPr>
            <a:xfrm>
              <a:off x="5543150" y="2353700"/>
              <a:ext cx="48850" cy="78825"/>
            </a:xfrm>
            <a:custGeom>
              <a:avLst/>
              <a:gdLst/>
              <a:ahLst/>
              <a:cxnLst/>
              <a:rect l="l" t="t" r="r" b="b"/>
              <a:pathLst>
                <a:path w="1954" h="3153" extrusionOk="0">
                  <a:moveTo>
                    <a:pt x="1872" y="1"/>
                  </a:moveTo>
                  <a:cubicBezTo>
                    <a:pt x="1850" y="1"/>
                    <a:pt x="1827" y="11"/>
                    <a:pt x="1807" y="31"/>
                  </a:cubicBezTo>
                  <a:lnTo>
                    <a:pt x="1780" y="58"/>
                  </a:lnTo>
                  <a:lnTo>
                    <a:pt x="1700" y="138"/>
                  </a:lnTo>
                  <a:cubicBezTo>
                    <a:pt x="1633" y="205"/>
                    <a:pt x="1540" y="312"/>
                    <a:pt x="1433" y="433"/>
                  </a:cubicBezTo>
                  <a:cubicBezTo>
                    <a:pt x="1379" y="499"/>
                    <a:pt x="1326" y="566"/>
                    <a:pt x="1272" y="647"/>
                  </a:cubicBezTo>
                  <a:cubicBezTo>
                    <a:pt x="1205" y="713"/>
                    <a:pt x="1151" y="793"/>
                    <a:pt x="1085" y="888"/>
                  </a:cubicBezTo>
                  <a:cubicBezTo>
                    <a:pt x="1031" y="968"/>
                    <a:pt x="964" y="1061"/>
                    <a:pt x="910" y="1141"/>
                  </a:cubicBezTo>
                  <a:cubicBezTo>
                    <a:pt x="844" y="1235"/>
                    <a:pt x="777" y="1328"/>
                    <a:pt x="723" y="1423"/>
                  </a:cubicBezTo>
                  <a:cubicBezTo>
                    <a:pt x="670" y="1516"/>
                    <a:pt x="616" y="1623"/>
                    <a:pt x="563" y="1717"/>
                  </a:cubicBezTo>
                  <a:cubicBezTo>
                    <a:pt x="509" y="1810"/>
                    <a:pt x="456" y="1904"/>
                    <a:pt x="416" y="1997"/>
                  </a:cubicBezTo>
                  <a:cubicBezTo>
                    <a:pt x="362" y="2091"/>
                    <a:pt x="322" y="2184"/>
                    <a:pt x="282" y="2279"/>
                  </a:cubicBezTo>
                  <a:cubicBezTo>
                    <a:pt x="242" y="2359"/>
                    <a:pt x="202" y="2439"/>
                    <a:pt x="175" y="2519"/>
                  </a:cubicBezTo>
                  <a:cubicBezTo>
                    <a:pt x="68" y="2840"/>
                    <a:pt x="15" y="3054"/>
                    <a:pt x="15" y="3054"/>
                  </a:cubicBezTo>
                  <a:cubicBezTo>
                    <a:pt x="1" y="3081"/>
                    <a:pt x="15" y="3121"/>
                    <a:pt x="54" y="3148"/>
                  </a:cubicBezTo>
                  <a:cubicBezTo>
                    <a:pt x="61" y="3151"/>
                    <a:pt x="69" y="3153"/>
                    <a:pt x="79" y="3153"/>
                  </a:cubicBezTo>
                  <a:cubicBezTo>
                    <a:pt x="106" y="3153"/>
                    <a:pt x="141" y="3138"/>
                    <a:pt x="161" y="3108"/>
                  </a:cubicBezTo>
                  <a:cubicBezTo>
                    <a:pt x="161" y="3108"/>
                    <a:pt x="268" y="2907"/>
                    <a:pt x="402" y="2613"/>
                  </a:cubicBezTo>
                  <a:cubicBezTo>
                    <a:pt x="429" y="2546"/>
                    <a:pt x="482" y="2466"/>
                    <a:pt x="523" y="2386"/>
                  </a:cubicBezTo>
                  <a:cubicBezTo>
                    <a:pt x="576" y="2305"/>
                    <a:pt x="616" y="2225"/>
                    <a:pt x="670" y="2131"/>
                  </a:cubicBezTo>
                  <a:cubicBezTo>
                    <a:pt x="710" y="2038"/>
                    <a:pt x="764" y="1958"/>
                    <a:pt x="817" y="1863"/>
                  </a:cubicBezTo>
                  <a:cubicBezTo>
                    <a:pt x="871" y="1770"/>
                    <a:pt x="937" y="1676"/>
                    <a:pt x="991" y="1583"/>
                  </a:cubicBezTo>
                  <a:cubicBezTo>
                    <a:pt x="1044" y="1489"/>
                    <a:pt x="1098" y="1396"/>
                    <a:pt x="1151" y="1316"/>
                  </a:cubicBezTo>
                  <a:cubicBezTo>
                    <a:pt x="1219" y="1221"/>
                    <a:pt x="1272" y="1128"/>
                    <a:pt x="1326" y="1048"/>
                  </a:cubicBezTo>
                  <a:cubicBezTo>
                    <a:pt x="1445" y="874"/>
                    <a:pt x="1540" y="713"/>
                    <a:pt x="1633" y="579"/>
                  </a:cubicBezTo>
                  <a:cubicBezTo>
                    <a:pt x="1807" y="312"/>
                    <a:pt x="1941" y="125"/>
                    <a:pt x="1941" y="125"/>
                  </a:cubicBezTo>
                  <a:cubicBezTo>
                    <a:pt x="1954" y="98"/>
                    <a:pt x="1954" y="58"/>
                    <a:pt x="1927" y="31"/>
                  </a:cubicBezTo>
                  <a:cubicBezTo>
                    <a:pt x="1914" y="11"/>
                    <a:pt x="1893" y="1"/>
                    <a:pt x="1872"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4" name="Google Shape;2724;p57"/>
            <p:cNvSpPr/>
            <p:nvPr/>
          </p:nvSpPr>
          <p:spPr>
            <a:xfrm>
              <a:off x="5706025" y="2380550"/>
              <a:ext cx="17075" cy="99025"/>
            </a:xfrm>
            <a:custGeom>
              <a:avLst/>
              <a:gdLst/>
              <a:ahLst/>
              <a:cxnLst/>
              <a:rect l="l" t="t" r="r" b="b"/>
              <a:pathLst>
                <a:path w="683" h="3961" extrusionOk="0">
                  <a:moveTo>
                    <a:pt x="94" y="1"/>
                  </a:moveTo>
                  <a:cubicBezTo>
                    <a:pt x="40" y="1"/>
                    <a:pt x="1" y="28"/>
                    <a:pt x="1" y="81"/>
                  </a:cubicBezTo>
                  <a:lnTo>
                    <a:pt x="1" y="242"/>
                  </a:lnTo>
                  <a:lnTo>
                    <a:pt x="1" y="682"/>
                  </a:lnTo>
                  <a:cubicBezTo>
                    <a:pt x="13" y="857"/>
                    <a:pt x="13" y="1071"/>
                    <a:pt x="27" y="1298"/>
                  </a:cubicBezTo>
                  <a:cubicBezTo>
                    <a:pt x="54" y="1526"/>
                    <a:pt x="67" y="1766"/>
                    <a:pt x="94" y="2007"/>
                  </a:cubicBezTo>
                  <a:cubicBezTo>
                    <a:pt x="120" y="2248"/>
                    <a:pt x="147" y="2489"/>
                    <a:pt x="188" y="2716"/>
                  </a:cubicBezTo>
                  <a:cubicBezTo>
                    <a:pt x="227" y="2944"/>
                    <a:pt x="254" y="3144"/>
                    <a:pt x="308" y="3331"/>
                  </a:cubicBezTo>
                  <a:cubicBezTo>
                    <a:pt x="322" y="3411"/>
                    <a:pt x="348" y="3491"/>
                    <a:pt x="375" y="3572"/>
                  </a:cubicBezTo>
                  <a:cubicBezTo>
                    <a:pt x="388" y="3639"/>
                    <a:pt x="415" y="3705"/>
                    <a:pt x="441" y="3759"/>
                  </a:cubicBezTo>
                  <a:cubicBezTo>
                    <a:pt x="455" y="3812"/>
                    <a:pt x="482" y="3853"/>
                    <a:pt x="495" y="3880"/>
                  </a:cubicBezTo>
                  <a:cubicBezTo>
                    <a:pt x="522" y="3907"/>
                    <a:pt x="522" y="3919"/>
                    <a:pt x="522" y="3919"/>
                  </a:cubicBezTo>
                  <a:cubicBezTo>
                    <a:pt x="539" y="3946"/>
                    <a:pt x="562" y="3960"/>
                    <a:pt x="587" y="3960"/>
                  </a:cubicBezTo>
                  <a:cubicBezTo>
                    <a:pt x="600" y="3960"/>
                    <a:pt x="615" y="3956"/>
                    <a:pt x="629" y="3946"/>
                  </a:cubicBezTo>
                  <a:cubicBezTo>
                    <a:pt x="669" y="3933"/>
                    <a:pt x="682" y="3893"/>
                    <a:pt x="669" y="3853"/>
                  </a:cubicBezTo>
                  <a:lnTo>
                    <a:pt x="655" y="3826"/>
                  </a:lnTo>
                  <a:lnTo>
                    <a:pt x="643" y="3800"/>
                  </a:lnTo>
                  <a:cubicBezTo>
                    <a:pt x="643" y="3786"/>
                    <a:pt x="629" y="3746"/>
                    <a:pt x="616" y="3693"/>
                  </a:cubicBezTo>
                  <a:cubicBezTo>
                    <a:pt x="589" y="3598"/>
                    <a:pt x="562" y="3452"/>
                    <a:pt x="536" y="3277"/>
                  </a:cubicBezTo>
                  <a:cubicBezTo>
                    <a:pt x="495" y="2930"/>
                    <a:pt x="441" y="2448"/>
                    <a:pt x="402" y="1980"/>
                  </a:cubicBezTo>
                  <a:cubicBezTo>
                    <a:pt x="375" y="1740"/>
                    <a:pt x="348" y="1499"/>
                    <a:pt x="322" y="1271"/>
                  </a:cubicBezTo>
                  <a:cubicBezTo>
                    <a:pt x="295" y="1044"/>
                    <a:pt x="268" y="843"/>
                    <a:pt x="254" y="670"/>
                  </a:cubicBezTo>
                  <a:cubicBezTo>
                    <a:pt x="227" y="482"/>
                    <a:pt x="201" y="335"/>
                    <a:pt x="188" y="228"/>
                  </a:cubicBezTo>
                  <a:cubicBezTo>
                    <a:pt x="174" y="121"/>
                    <a:pt x="161" y="67"/>
                    <a:pt x="161" y="67"/>
                  </a:cubicBezTo>
                  <a:cubicBezTo>
                    <a:pt x="161" y="28"/>
                    <a:pt x="134" y="1"/>
                    <a:pt x="94"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5" name="Google Shape;2725;p57"/>
            <p:cNvSpPr/>
            <p:nvPr/>
          </p:nvSpPr>
          <p:spPr>
            <a:xfrm>
              <a:off x="5763875" y="2325575"/>
              <a:ext cx="121750" cy="62450"/>
            </a:xfrm>
            <a:custGeom>
              <a:avLst/>
              <a:gdLst/>
              <a:ahLst/>
              <a:cxnLst/>
              <a:rect l="l" t="t" r="r" b="b"/>
              <a:pathLst>
                <a:path w="4870" h="2498" extrusionOk="0">
                  <a:moveTo>
                    <a:pt x="89" y="1"/>
                  </a:moveTo>
                  <a:cubicBezTo>
                    <a:pt x="60" y="1"/>
                    <a:pt x="34" y="13"/>
                    <a:pt x="14" y="33"/>
                  </a:cubicBezTo>
                  <a:cubicBezTo>
                    <a:pt x="0" y="72"/>
                    <a:pt x="0" y="126"/>
                    <a:pt x="41" y="153"/>
                  </a:cubicBezTo>
                  <a:cubicBezTo>
                    <a:pt x="41" y="153"/>
                    <a:pt x="107" y="193"/>
                    <a:pt x="228" y="274"/>
                  </a:cubicBezTo>
                  <a:cubicBezTo>
                    <a:pt x="348" y="354"/>
                    <a:pt x="522" y="474"/>
                    <a:pt x="736" y="595"/>
                  </a:cubicBezTo>
                  <a:cubicBezTo>
                    <a:pt x="936" y="728"/>
                    <a:pt x="1191" y="875"/>
                    <a:pt x="1459" y="1036"/>
                  </a:cubicBezTo>
                  <a:cubicBezTo>
                    <a:pt x="1726" y="1183"/>
                    <a:pt x="2020" y="1344"/>
                    <a:pt x="2301" y="1504"/>
                  </a:cubicBezTo>
                  <a:cubicBezTo>
                    <a:pt x="2448" y="1571"/>
                    <a:pt x="2595" y="1651"/>
                    <a:pt x="2743" y="1731"/>
                  </a:cubicBezTo>
                  <a:cubicBezTo>
                    <a:pt x="2889" y="1798"/>
                    <a:pt x="3037" y="1865"/>
                    <a:pt x="3171" y="1932"/>
                  </a:cubicBezTo>
                  <a:cubicBezTo>
                    <a:pt x="3317" y="1999"/>
                    <a:pt x="3451" y="2066"/>
                    <a:pt x="3585" y="2120"/>
                  </a:cubicBezTo>
                  <a:cubicBezTo>
                    <a:pt x="3719" y="2173"/>
                    <a:pt x="3840" y="2227"/>
                    <a:pt x="3959" y="2266"/>
                  </a:cubicBezTo>
                  <a:cubicBezTo>
                    <a:pt x="4080" y="2307"/>
                    <a:pt x="4187" y="2346"/>
                    <a:pt x="4281" y="2373"/>
                  </a:cubicBezTo>
                  <a:cubicBezTo>
                    <a:pt x="4388" y="2400"/>
                    <a:pt x="4468" y="2427"/>
                    <a:pt x="4535" y="2453"/>
                  </a:cubicBezTo>
                  <a:cubicBezTo>
                    <a:pt x="4682" y="2480"/>
                    <a:pt x="4776" y="2494"/>
                    <a:pt x="4776" y="2494"/>
                  </a:cubicBezTo>
                  <a:cubicBezTo>
                    <a:pt x="4781" y="2496"/>
                    <a:pt x="4786" y="2497"/>
                    <a:pt x="4791" y="2497"/>
                  </a:cubicBezTo>
                  <a:cubicBezTo>
                    <a:pt x="4816" y="2497"/>
                    <a:pt x="4845" y="2473"/>
                    <a:pt x="4856" y="2441"/>
                  </a:cubicBezTo>
                  <a:cubicBezTo>
                    <a:pt x="4869" y="2400"/>
                    <a:pt x="4856" y="2360"/>
                    <a:pt x="4816" y="2334"/>
                  </a:cubicBezTo>
                  <a:lnTo>
                    <a:pt x="4803" y="2334"/>
                  </a:lnTo>
                  <a:cubicBezTo>
                    <a:pt x="4803" y="2334"/>
                    <a:pt x="4722" y="2307"/>
                    <a:pt x="4589" y="2266"/>
                  </a:cubicBezTo>
                  <a:cubicBezTo>
                    <a:pt x="4521" y="2239"/>
                    <a:pt x="4441" y="2213"/>
                    <a:pt x="4361" y="2173"/>
                  </a:cubicBezTo>
                  <a:cubicBezTo>
                    <a:pt x="4268" y="2146"/>
                    <a:pt x="4161" y="2093"/>
                    <a:pt x="4054" y="2039"/>
                  </a:cubicBezTo>
                  <a:cubicBezTo>
                    <a:pt x="3947" y="1986"/>
                    <a:pt x="3826" y="1932"/>
                    <a:pt x="3692" y="1865"/>
                  </a:cubicBezTo>
                  <a:cubicBezTo>
                    <a:pt x="3572" y="1811"/>
                    <a:pt x="3438" y="1745"/>
                    <a:pt x="3305" y="1678"/>
                  </a:cubicBezTo>
                  <a:cubicBezTo>
                    <a:pt x="3171" y="1597"/>
                    <a:pt x="3023" y="1531"/>
                    <a:pt x="2877" y="1464"/>
                  </a:cubicBezTo>
                  <a:cubicBezTo>
                    <a:pt x="2743" y="1383"/>
                    <a:pt x="2595" y="1303"/>
                    <a:pt x="2448" y="1237"/>
                  </a:cubicBezTo>
                  <a:cubicBezTo>
                    <a:pt x="1873" y="929"/>
                    <a:pt x="1284" y="621"/>
                    <a:pt x="856" y="381"/>
                  </a:cubicBezTo>
                  <a:cubicBezTo>
                    <a:pt x="629" y="274"/>
                    <a:pt x="455" y="179"/>
                    <a:pt x="321" y="113"/>
                  </a:cubicBezTo>
                  <a:cubicBezTo>
                    <a:pt x="201" y="46"/>
                    <a:pt x="121" y="6"/>
                    <a:pt x="121" y="6"/>
                  </a:cubicBezTo>
                  <a:cubicBezTo>
                    <a:pt x="110" y="2"/>
                    <a:pt x="99" y="1"/>
                    <a:pt x="89"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6" name="Google Shape;2726;p57"/>
            <p:cNvSpPr/>
            <p:nvPr/>
          </p:nvSpPr>
          <p:spPr>
            <a:xfrm>
              <a:off x="5809350" y="2229650"/>
              <a:ext cx="116400" cy="21500"/>
            </a:xfrm>
            <a:custGeom>
              <a:avLst/>
              <a:gdLst/>
              <a:ahLst/>
              <a:cxnLst/>
              <a:rect l="l" t="t" r="r" b="b"/>
              <a:pathLst>
                <a:path w="4656" h="860" extrusionOk="0">
                  <a:moveTo>
                    <a:pt x="74" y="0"/>
                  </a:moveTo>
                  <a:cubicBezTo>
                    <a:pt x="41" y="0"/>
                    <a:pt x="14" y="24"/>
                    <a:pt x="14" y="57"/>
                  </a:cubicBezTo>
                  <a:cubicBezTo>
                    <a:pt x="0" y="98"/>
                    <a:pt x="14" y="137"/>
                    <a:pt x="54" y="151"/>
                  </a:cubicBezTo>
                  <a:lnTo>
                    <a:pt x="68" y="151"/>
                  </a:lnTo>
                  <a:cubicBezTo>
                    <a:pt x="68" y="151"/>
                    <a:pt x="134" y="178"/>
                    <a:pt x="255" y="205"/>
                  </a:cubicBezTo>
                  <a:cubicBezTo>
                    <a:pt x="375" y="244"/>
                    <a:pt x="535" y="298"/>
                    <a:pt x="749" y="339"/>
                  </a:cubicBezTo>
                  <a:cubicBezTo>
                    <a:pt x="963" y="392"/>
                    <a:pt x="1204" y="458"/>
                    <a:pt x="1459" y="512"/>
                  </a:cubicBezTo>
                  <a:cubicBezTo>
                    <a:pt x="1593" y="539"/>
                    <a:pt x="1726" y="565"/>
                    <a:pt x="1873" y="592"/>
                  </a:cubicBezTo>
                  <a:cubicBezTo>
                    <a:pt x="2007" y="619"/>
                    <a:pt x="2154" y="633"/>
                    <a:pt x="2288" y="660"/>
                  </a:cubicBezTo>
                  <a:cubicBezTo>
                    <a:pt x="2435" y="686"/>
                    <a:pt x="2569" y="713"/>
                    <a:pt x="2716" y="726"/>
                  </a:cubicBezTo>
                  <a:cubicBezTo>
                    <a:pt x="2850" y="753"/>
                    <a:pt x="2984" y="767"/>
                    <a:pt x="3117" y="779"/>
                  </a:cubicBezTo>
                  <a:cubicBezTo>
                    <a:pt x="3251" y="806"/>
                    <a:pt x="3385" y="806"/>
                    <a:pt x="3505" y="820"/>
                  </a:cubicBezTo>
                  <a:cubicBezTo>
                    <a:pt x="3626" y="833"/>
                    <a:pt x="3746" y="833"/>
                    <a:pt x="3853" y="847"/>
                  </a:cubicBezTo>
                  <a:cubicBezTo>
                    <a:pt x="3960" y="860"/>
                    <a:pt x="4067" y="860"/>
                    <a:pt x="4147" y="860"/>
                  </a:cubicBezTo>
                  <a:cubicBezTo>
                    <a:pt x="4241" y="860"/>
                    <a:pt x="4321" y="860"/>
                    <a:pt x="4375" y="847"/>
                  </a:cubicBezTo>
                  <a:lnTo>
                    <a:pt x="4575" y="847"/>
                  </a:lnTo>
                  <a:cubicBezTo>
                    <a:pt x="4616" y="847"/>
                    <a:pt x="4655" y="820"/>
                    <a:pt x="4655" y="779"/>
                  </a:cubicBezTo>
                  <a:cubicBezTo>
                    <a:pt x="4655" y="740"/>
                    <a:pt x="4628" y="699"/>
                    <a:pt x="4589" y="686"/>
                  </a:cubicBezTo>
                  <a:lnTo>
                    <a:pt x="4575" y="686"/>
                  </a:lnTo>
                  <a:cubicBezTo>
                    <a:pt x="4575" y="686"/>
                    <a:pt x="4509" y="672"/>
                    <a:pt x="4388" y="660"/>
                  </a:cubicBezTo>
                  <a:cubicBezTo>
                    <a:pt x="4321" y="660"/>
                    <a:pt x="4254" y="646"/>
                    <a:pt x="4161" y="646"/>
                  </a:cubicBezTo>
                  <a:cubicBezTo>
                    <a:pt x="4081" y="633"/>
                    <a:pt x="3986" y="619"/>
                    <a:pt x="3879" y="606"/>
                  </a:cubicBezTo>
                  <a:cubicBezTo>
                    <a:pt x="3772" y="592"/>
                    <a:pt x="3665" y="579"/>
                    <a:pt x="3546" y="553"/>
                  </a:cubicBezTo>
                  <a:cubicBezTo>
                    <a:pt x="3425" y="539"/>
                    <a:pt x="3291" y="526"/>
                    <a:pt x="3157" y="499"/>
                  </a:cubicBezTo>
                  <a:cubicBezTo>
                    <a:pt x="3037" y="472"/>
                    <a:pt x="2890" y="458"/>
                    <a:pt x="2756" y="432"/>
                  </a:cubicBezTo>
                  <a:cubicBezTo>
                    <a:pt x="2622" y="419"/>
                    <a:pt x="2475" y="392"/>
                    <a:pt x="2342" y="365"/>
                  </a:cubicBezTo>
                  <a:cubicBezTo>
                    <a:pt x="2060" y="312"/>
                    <a:pt x="1780" y="271"/>
                    <a:pt x="1512" y="218"/>
                  </a:cubicBezTo>
                  <a:cubicBezTo>
                    <a:pt x="1258" y="178"/>
                    <a:pt x="1004" y="137"/>
                    <a:pt x="803" y="111"/>
                  </a:cubicBezTo>
                  <a:cubicBezTo>
                    <a:pt x="589" y="71"/>
                    <a:pt x="415" y="44"/>
                    <a:pt x="295" y="30"/>
                  </a:cubicBezTo>
                  <a:cubicBezTo>
                    <a:pt x="161" y="4"/>
                    <a:pt x="94" y="4"/>
                    <a:pt x="94" y="4"/>
                  </a:cubicBezTo>
                  <a:cubicBezTo>
                    <a:pt x="87" y="1"/>
                    <a:pt x="80" y="0"/>
                    <a:pt x="74"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7" name="Google Shape;2727;p57"/>
            <p:cNvSpPr/>
            <p:nvPr/>
          </p:nvSpPr>
          <p:spPr>
            <a:xfrm>
              <a:off x="5774575" y="2004725"/>
              <a:ext cx="77950" cy="103675"/>
            </a:xfrm>
            <a:custGeom>
              <a:avLst/>
              <a:gdLst/>
              <a:ahLst/>
              <a:cxnLst/>
              <a:rect l="l" t="t" r="r" b="b"/>
              <a:pathLst>
                <a:path w="3118" h="4147" extrusionOk="0">
                  <a:moveTo>
                    <a:pt x="3018" y="0"/>
                  </a:moveTo>
                  <a:cubicBezTo>
                    <a:pt x="2999" y="0"/>
                    <a:pt x="2982" y="7"/>
                    <a:pt x="2970" y="26"/>
                  </a:cubicBezTo>
                  <a:cubicBezTo>
                    <a:pt x="2970" y="26"/>
                    <a:pt x="2916" y="79"/>
                    <a:pt x="2809" y="172"/>
                  </a:cubicBezTo>
                  <a:cubicBezTo>
                    <a:pt x="2770" y="226"/>
                    <a:pt x="2702" y="279"/>
                    <a:pt x="2636" y="347"/>
                  </a:cubicBezTo>
                  <a:cubicBezTo>
                    <a:pt x="2568" y="413"/>
                    <a:pt x="2488" y="493"/>
                    <a:pt x="2422" y="574"/>
                  </a:cubicBezTo>
                  <a:cubicBezTo>
                    <a:pt x="2342" y="668"/>
                    <a:pt x="2261" y="761"/>
                    <a:pt x="2167" y="868"/>
                  </a:cubicBezTo>
                  <a:cubicBezTo>
                    <a:pt x="2087" y="975"/>
                    <a:pt x="1980" y="1069"/>
                    <a:pt x="1900" y="1189"/>
                  </a:cubicBezTo>
                  <a:cubicBezTo>
                    <a:pt x="1726" y="1417"/>
                    <a:pt x="1525" y="1670"/>
                    <a:pt x="1352" y="1925"/>
                  </a:cubicBezTo>
                  <a:cubicBezTo>
                    <a:pt x="1258" y="2045"/>
                    <a:pt x="1164" y="2179"/>
                    <a:pt x="1084" y="2300"/>
                  </a:cubicBezTo>
                  <a:cubicBezTo>
                    <a:pt x="990" y="2433"/>
                    <a:pt x="910" y="2553"/>
                    <a:pt x="829" y="2674"/>
                  </a:cubicBezTo>
                  <a:cubicBezTo>
                    <a:pt x="669" y="2915"/>
                    <a:pt x="522" y="3156"/>
                    <a:pt x="401" y="3356"/>
                  </a:cubicBezTo>
                  <a:cubicBezTo>
                    <a:pt x="282" y="3543"/>
                    <a:pt x="187" y="3717"/>
                    <a:pt x="121" y="3837"/>
                  </a:cubicBezTo>
                  <a:cubicBezTo>
                    <a:pt x="54" y="3958"/>
                    <a:pt x="14" y="4025"/>
                    <a:pt x="14" y="4025"/>
                  </a:cubicBezTo>
                  <a:cubicBezTo>
                    <a:pt x="0" y="4065"/>
                    <a:pt x="14" y="4105"/>
                    <a:pt x="41" y="4132"/>
                  </a:cubicBezTo>
                  <a:cubicBezTo>
                    <a:pt x="56" y="4142"/>
                    <a:pt x="72" y="4146"/>
                    <a:pt x="86" y="4146"/>
                  </a:cubicBezTo>
                  <a:cubicBezTo>
                    <a:pt x="110" y="4146"/>
                    <a:pt x="131" y="4135"/>
                    <a:pt x="148" y="4119"/>
                  </a:cubicBezTo>
                  <a:cubicBezTo>
                    <a:pt x="148" y="4119"/>
                    <a:pt x="201" y="4051"/>
                    <a:pt x="282" y="3944"/>
                  </a:cubicBezTo>
                  <a:cubicBezTo>
                    <a:pt x="362" y="3824"/>
                    <a:pt x="469" y="3677"/>
                    <a:pt x="615" y="3490"/>
                  </a:cubicBezTo>
                  <a:cubicBezTo>
                    <a:pt x="883" y="3102"/>
                    <a:pt x="1231" y="2607"/>
                    <a:pt x="1592" y="2098"/>
                  </a:cubicBezTo>
                  <a:cubicBezTo>
                    <a:pt x="1686" y="1979"/>
                    <a:pt x="1780" y="1845"/>
                    <a:pt x="1860" y="1724"/>
                  </a:cubicBezTo>
                  <a:cubicBezTo>
                    <a:pt x="1953" y="1604"/>
                    <a:pt x="2047" y="1483"/>
                    <a:pt x="2127" y="1363"/>
                  </a:cubicBezTo>
                  <a:cubicBezTo>
                    <a:pt x="2208" y="1242"/>
                    <a:pt x="2301" y="1135"/>
                    <a:pt x="2381" y="1028"/>
                  </a:cubicBezTo>
                  <a:cubicBezTo>
                    <a:pt x="2461" y="921"/>
                    <a:pt x="2529" y="828"/>
                    <a:pt x="2595" y="734"/>
                  </a:cubicBezTo>
                  <a:cubicBezTo>
                    <a:pt x="2675" y="641"/>
                    <a:pt x="2743" y="561"/>
                    <a:pt x="2796" y="493"/>
                  </a:cubicBezTo>
                  <a:cubicBezTo>
                    <a:pt x="2863" y="413"/>
                    <a:pt x="2903" y="359"/>
                    <a:pt x="2957" y="306"/>
                  </a:cubicBezTo>
                  <a:cubicBezTo>
                    <a:pt x="3037" y="199"/>
                    <a:pt x="3091" y="133"/>
                    <a:pt x="3091" y="133"/>
                  </a:cubicBezTo>
                  <a:cubicBezTo>
                    <a:pt x="3117" y="106"/>
                    <a:pt x="3117" y="52"/>
                    <a:pt x="3091" y="26"/>
                  </a:cubicBezTo>
                  <a:cubicBezTo>
                    <a:pt x="3068" y="11"/>
                    <a:pt x="3042" y="0"/>
                    <a:pt x="3018"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8" name="Google Shape;2728;p57"/>
            <p:cNvSpPr/>
            <p:nvPr/>
          </p:nvSpPr>
          <p:spPr>
            <a:xfrm>
              <a:off x="5680275" y="1965125"/>
              <a:ext cx="15750" cy="116900"/>
            </a:xfrm>
            <a:custGeom>
              <a:avLst/>
              <a:gdLst/>
              <a:ahLst/>
              <a:cxnLst/>
              <a:rect l="l" t="t" r="r" b="b"/>
              <a:pathLst>
                <a:path w="630" h="4676" extrusionOk="0">
                  <a:moveTo>
                    <a:pt x="539" y="1"/>
                  </a:moveTo>
                  <a:cubicBezTo>
                    <a:pt x="505" y="1"/>
                    <a:pt x="469" y="25"/>
                    <a:pt x="469" y="58"/>
                  </a:cubicBezTo>
                  <a:cubicBezTo>
                    <a:pt x="469" y="58"/>
                    <a:pt x="442" y="124"/>
                    <a:pt x="415" y="258"/>
                  </a:cubicBezTo>
                  <a:cubicBezTo>
                    <a:pt x="388" y="379"/>
                    <a:pt x="348" y="552"/>
                    <a:pt x="294" y="754"/>
                  </a:cubicBezTo>
                  <a:cubicBezTo>
                    <a:pt x="268" y="861"/>
                    <a:pt x="255" y="980"/>
                    <a:pt x="241" y="1101"/>
                  </a:cubicBezTo>
                  <a:cubicBezTo>
                    <a:pt x="214" y="1221"/>
                    <a:pt x="201" y="1355"/>
                    <a:pt x="174" y="1489"/>
                  </a:cubicBezTo>
                  <a:cubicBezTo>
                    <a:pt x="161" y="1610"/>
                    <a:pt x="148" y="1756"/>
                    <a:pt x="121" y="1890"/>
                  </a:cubicBezTo>
                  <a:cubicBezTo>
                    <a:pt x="107" y="2038"/>
                    <a:pt x="94" y="2171"/>
                    <a:pt x="80" y="2318"/>
                  </a:cubicBezTo>
                  <a:cubicBezTo>
                    <a:pt x="67" y="2466"/>
                    <a:pt x="54" y="2599"/>
                    <a:pt x="54" y="2746"/>
                  </a:cubicBezTo>
                  <a:cubicBezTo>
                    <a:pt x="41" y="2880"/>
                    <a:pt x="27" y="3028"/>
                    <a:pt x="27" y="3161"/>
                  </a:cubicBezTo>
                  <a:cubicBezTo>
                    <a:pt x="14" y="3429"/>
                    <a:pt x="0" y="3670"/>
                    <a:pt x="14" y="3884"/>
                  </a:cubicBezTo>
                  <a:cubicBezTo>
                    <a:pt x="0" y="4098"/>
                    <a:pt x="14" y="4285"/>
                    <a:pt x="14" y="4405"/>
                  </a:cubicBezTo>
                  <a:cubicBezTo>
                    <a:pt x="27" y="4538"/>
                    <a:pt x="27" y="4606"/>
                    <a:pt x="27" y="4606"/>
                  </a:cubicBezTo>
                  <a:cubicBezTo>
                    <a:pt x="27" y="4646"/>
                    <a:pt x="67" y="4672"/>
                    <a:pt x="107" y="4672"/>
                  </a:cubicBezTo>
                  <a:cubicBezTo>
                    <a:pt x="113" y="4674"/>
                    <a:pt x="118" y="4675"/>
                    <a:pt x="124" y="4675"/>
                  </a:cubicBezTo>
                  <a:cubicBezTo>
                    <a:pt x="158" y="4675"/>
                    <a:pt x="187" y="4640"/>
                    <a:pt x="187" y="4606"/>
                  </a:cubicBezTo>
                  <a:cubicBezTo>
                    <a:pt x="187" y="4606"/>
                    <a:pt x="214" y="4324"/>
                    <a:pt x="255" y="3896"/>
                  </a:cubicBezTo>
                  <a:cubicBezTo>
                    <a:pt x="294" y="3468"/>
                    <a:pt x="335" y="2907"/>
                    <a:pt x="388" y="2345"/>
                  </a:cubicBezTo>
                  <a:cubicBezTo>
                    <a:pt x="401" y="2198"/>
                    <a:pt x="415" y="2064"/>
                    <a:pt x="428" y="1931"/>
                  </a:cubicBezTo>
                  <a:cubicBezTo>
                    <a:pt x="442" y="1783"/>
                    <a:pt x="442" y="1649"/>
                    <a:pt x="455" y="1515"/>
                  </a:cubicBezTo>
                  <a:cubicBezTo>
                    <a:pt x="482" y="1382"/>
                    <a:pt x="495" y="1262"/>
                    <a:pt x="508" y="1141"/>
                  </a:cubicBezTo>
                  <a:cubicBezTo>
                    <a:pt x="522" y="1021"/>
                    <a:pt x="522" y="900"/>
                    <a:pt x="535" y="793"/>
                  </a:cubicBezTo>
                  <a:cubicBezTo>
                    <a:pt x="562" y="593"/>
                    <a:pt x="589" y="406"/>
                    <a:pt x="602" y="285"/>
                  </a:cubicBezTo>
                  <a:cubicBezTo>
                    <a:pt x="615" y="165"/>
                    <a:pt x="615" y="98"/>
                    <a:pt x="615" y="98"/>
                  </a:cubicBezTo>
                  <a:lnTo>
                    <a:pt x="615" y="85"/>
                  </a:lnTo>
                  <a:cubicBezTo>
                    <a:pt x="629" y="44"/>
                    <a:pt x="602" y="17"/>
                    <a:pt x="562" y="4"/>
                  </a:cubicBezTo>
                  <a:cubicBezTo>
                    <a:pt x="555" y="2"/>
                    <a:pt x="547" y="1"/>
                    <a:pt x="539"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9" name="Google Shape;2729;p57"/>
            <p:cNvSpPr/>
            <p:nvPr/>
          </p:nvSpPr>
          <p:spPr>
            <a:xfrm>
              <a:off x="5470250" y="2128600"/>
              <a:ext cx="107050" cy="41625"/>
            </a:xfrm>
            <a:custGeom>
              <a:avLst/>
              <a:gdLst/>
              <a:ahLst/>
              <a:cxnLst/>
              <a:rect l="l" t="t" r="r" b="b"/>
              <a:pathLst>
                <a:path w="4282" h="1665" extrusionOk="0">
                  <a:moveTo>
                    <a:pt x="98" y="1"/>
                  </a:moveTo>
                  <a:cubicBezTo>
                    <a:pt x="74" y="1"/>
                    <a:pt x="47" y="13"/>
                    <a:pt x="27" y="33"/>
                  </a:cubicBezTo>
                  <a:cubicBezTo>
                    <a:pt x="1" y="73"/>
                    <a:pt x="15" y="127"/>
                    <a:pt x="54" y="154"/>
                  </a:cubicBezTo>
                  <a:cubicBezTo>
                    <a:pt x="54" y="154"/>
                    <a:pt x="108" y="193"/>
                    <a:pt x="215" y="247"/>
                  </a:cubicBezTo>
                  <a:cubicBezTo>
                    <a:pt x="322" y="314"/>
                    <a:pt x="469" y="407"/>
                    <a:pt x="643" y="501"/>
                  </a:cubicBezTo>
                  <a:cubicBezTo>
                    <a:pt x="830" y="608"/>
                    <a:pt x="1044" y="715"/>
                    <a:pt x="1272" y="835"/>
                  </a:cubicBezTo>
                  <a:cubicBezTo>
                    <a:pt x="1392" y="889"/>
                    <a:pt x="1513" y="942"/>
                    <a:pt x="1647" y="996"/>
                  </a:cubicBezTo>
                  <a:cubicBezTo>
                    <a:pt x="1766" y="1049"/>
                    <a:pt x="1900" y="1117"/>
                    <a:pt x="2021" y="1156"/>
                  </a:cubicBezTo>
                  <a:cubicBezTo>
                    <a:pt x="2155" y="1210"/>
                    <a:pt x="2289" y="1263"/>
                    <a:pt x="2408" y="1304"/>
                  </a:cubicBezTo>
                  <a:cubicBezTo>
                    <a:pt x="2542" y="1357"/>
                    <a:pt x="2676" y="1397"/>
                    <a:pt x="2797" y="1438"/>
                  </a:cubicBezTo>
                  <a:cubicBezTo>
                    <a:pt x="2917" y="1477"/>
                    <a:pt x="3038" y="1504"/>
                    <a:pt x="3158" y="1545"/>
                  </a:cubicBezTo>
                  <a:cubicBezTo>
                    <a:pt x="3278" y="1571"/>
                    <a:pt x="3385" y="1584"/>
                    <a:pt x="3492" y="1611"/>
                  </a:cubicBezTo>
                  <a:cubicBezTo>
                    <a:pt x="3599" y="1638"/>
                    <a:pt x="3693" y="1638"/>
                    <a:pt x="3787" y="1652"/>
                  </a:cubicBezTo>
                  <a:cubicBezTo>
                    <a:pt x="3867" y="1665"/>
                    <a:pt x="3947" y="1665"/>
                    <a:pt x="4001" y="1665"/>
                  </a:cubicBezTo>
                  <a:lnTo>
                    <a:pt x="4201" y="1665"/>
                  </a:lnTo>
                  <a:cubicBezTo>
                    <a:pt x="4242" y="1665"/>
                    <a:pt x="4268" y="1638"/>
                    <a:pt x="4281" y="1598"/>
                  </a:cubicBezTo>
                  <a:cubicBezTo>
                    <a:pt x="4281" y="1558"/>
                    <a:pt x="4254" y="1518"/>
                    <a:pt x="4215" y="1504"/>
                  </a:cubicBezTo>
                  <a:lnTo>
                    <a:pt x="4201" y="1504"/>
                  </a:lnTo>
                  <a:cubicBezTo>
                    <a:pt x="4201" y="1504"/>
                    <a:pt x="4135" y="1491"/>
                    <a:pt x="4014" y="1477"/>
                  </a:cubicBezTo>
                  <a:cubicBezTo>
                    <a:pt x="3960" y="1477"/>
                    <a:pt x="3894" y="1464"/>
                    <a:pt x="3813" y="1438"/>
                  </a:cubicBezTo>
                  <a:cubicBezTo>
                    <a:pt x="3733" y="1424"/>
                    <a:pt x="3639" y="1411"/>
                    <a:pt x="3546" y="1370"/>
                  </a:cubicBezTo>
                  <a:cubicBezTo>
                    <a:pt x="3452" y="1344"/>
                    <a:pt x="3345" y="1317"/>
                    <a:pt x="3238" y="1277"/>
                  </a:cubicBezTo>
                  <a:cubicBezTo>
                    <a:pt x="3118" y="1250"/>
                    <a:pt x="3011" y="1210"/>
                    <a:pt x="2890" y="1170"/>
                  </a:cubicBezTo>
                  <a:cubicBezTo>
                    <a:pt x="2770" y="1130"/>
                    <a:pt x="2636" y="1076"/>
                    <a:pt x="2515" y="1023"/>
                  </a:cubicBezTo>
                  <a:cubicBezTo>
                    <a:pt x="2396" y="983"/>
                    <a:pt x="2262" y="929"/>
                    <a:pt x="2141" y="876"/>
                  </a:cubicBezTo>
                  <a:cubicBezTo>
                    <a:pt x="1887" y="782"/>
                    <a:pt x="1633" y="662"/>
                    <a:pt x="1392" y="568"/>
                  </a:cubicBezTo>
                  <a:cubicBezTo>
                    <a:pt x="1165" y="461"/>
                    <a:pt x="937" y="368"/>
                    <a:pt x="750" y="287"/>
                  </a:cubicBezTo>
                  <a:cubicBezTo>
                    <a:pt x="375" y="113"/>
                    <a:pt x="122" y="6"/>
                    <a:pt x="122" y="6"/>
                  </a:cubicBezTo>
                  <a:cubicBezTo>
                    <a:pt x="114" y="3"/>
                    <a:pt x="106" y="1"/>
                    <a:pt x="98"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0" name="Google Shape;2730;p57"/>
            <p:cNvSpPr/>
            <p:nvPr/>
          </p:nvSpPr>
          <p:spPr>
            <a:xfrm>
              <a:off x="5431475" y="2287925"/>
              <a:ext cx="107025" cy="8700"/>
            </a:xfrm>
            <a:custGeom>
              <a:avLst/>
              <a:gdLst/>
              <a:ahLst/>
              <a:cxnLst/>
              <a:rect l="l" t="t" r="r" b="b"/>
              <a:pathLst>
                <a:path w="4281" h="348" extrusionOk="0">
                  <a:moveTo>
                    <a:pt x="94" y="0"/>
                  </a:moveTo>
                  <a:cubicBezTo>
                    <a:pt x="54" y="0"/>
                    <a:pt x="14" y="27"/>
                    <a:pt x="14" y="67"/>
                  </a:cubicBezTo>
                  <a:cubicBezTo>
                    <a:pt x="0" y="107"/>
                    <a:pt x="27" y="148"/>
                    <a:pt x="67" y="161"/>
                  </a:cubicBezTo>
                  <a:cubicBezTo>
                    <a:pt x="67" y="161"/>
                    <a:pt x="134" y="174"/>
                    <a:pt x="255" y="187"/>
                  </a:cubicBezTo>
                  <a:cubicBezTo>
                    <a:pt x="362" y="201"/>
                    <a:pt x="522" y="228"/>
                    <a:pt x="722" y="255"/>
                  </a:cubicBezTo>
                  <a:cubicBezTo>
                    <a:pt x="910" y="281"/>
                    <a:pt x="1138" y="294"/>
                    <a:pt x="1378" y="321"/>
                  </a:cubicBezTo>
                  <a:cubicBezTo>
                    <a:pt x="1498" y="321"/>
                    <a:pt x="1632" y="335"/>
                    <a:pt x="1753" y="335"/>
                  </a:cubicBezTo>
                  <a:cubicBezTo>
                    <a:pt x="1887" y="348"/>
                    <a:pt x="2006" y="348"/>
                    <a:pt x="2140" y="348"/>
                  </a:cubicBezTo>
                  <a:lnTo>
                    <a:pt x="2529" y="348"/>
                  </a:lnTo>
                  <a:cubicBezTo>
                    <a:pt x="2662" y="348"/>
                    <a:pt x="2782" y="348"/>
                    <a:pt x="2903" y="335"/>
                  </a:cubicBezTo>
                  <a:cubicBezTo>
                    <a:pt x="3157" y="321"/>
                    <a:pt x="3385" y="294"/>
                    <a:pt x="3572" y="281"/>
                  </a:cubicBezTo>
                  <a:cubicBezTo>
                    <a:pt x="3679" y="268"/>
                    <a:pt x="3759" y="241"/>
                    <a:pt x="3840" y="228"/>
                  </a:cubicBezTo>
                  <a:cubicBezTo>
                    <a:pt x="3920" y="214"/>
                    <a:pt x="3986" y="201"/>
                    <a:pt x="4040" y="187"/>
                  </a:cubicBezTo>
                  <a:cubicBezTo>
                    <a:pt x="4161" y="174"/>
                    <a:pt x="4214" y="161"/>
                    <a:pt x="4214" y="161"/>
                  </a:cubicBezTo>
                  <a:cubicBezTo>
                    <a:pt x="4254" y="148"/>
                    <a:pt x="4280" y="121"/>
                    <a:pt x="4280" y="80"/>
                  </a:cubicBezTo>
                  <a:cubicBezTo>
                    <a:pt x="4280" y="27"/>
                    <a:pt x="4241" y="0"/>
                    <a:pt x="4200" y="0"/>
                  </a:cubicBezTo>
                  <a:lnTo>
                    <a:pt x="4187" y="0"/>
                  </a:lnTo>
                  <a:cubicBezTo>
                    <a:pt x="4187" y="0"/>
                    <a:pt x="4134" y="0"/>
                    <a:pt x="4013" y="14"/>
                  </a:cubicBezTo>
                  <a:cubicBezTo>
                    <a:pt x="3906" y="14"/>
                    <a:pt x="3745" y="27"/>
                    <a:pt x="3558" y="41"/>
                  </a:cubicBezTo>
                  <a:cubicBezTo>
                    <a:pt x="3358" y="41"/>
                    <a:pt x="3144" y="41"/>
                    <a:pt x="2903" y="54"/>
                  </a:cubicBezTo>
                  <a:lnTo>
                    <a:pt x="2529" y="54"/>
                  </a:lnTo>
                  <a:cubicBezTo>
                    <a:pt x="2408" y="54"/>
                    <a:pt x="2274" y="54"/>
                    <a:pt x="2140" y="41"/>
                  </a:cubicBezTo>
                  <a:lnTo>
                    <a:pt x="1766" y="41"/>
                  </a:lnTo>
                  <a:cubicBezTo>
                    <a:pt x="1632" y="41"/>
                    <a:pt x="1512" y="41"/>
                    <a:pt x="1391" y="27"/>
                  </a:cubicBezTo>
                  <a:cubicBezTo>
                    <a:pt x="1150" y="27"/>
                    <a:pt x="924" y="14"/>
                    <a:pt x="736" y="14"/>
                  </a:cubicBezTo>
                  <a:cubicBezTo>
                    <a:pt x="348" y="0"/>
                    <a:pt x="94" y="0"/>
                    <a:pt x="94"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1" name="Google Shape;2731;p57"/>
            <p:cNvSpPr/>
            <p:nvPr/>
          </p:nvSpPr>
          <p:spPr>
            <a:xfrm>
              <a:off x="5968200" y="2675625"/>
              <a:ext cx="11400" cy="28000"/>
            </a:xfrm>
            <a:custGeom>
              <a:avLst/>
              <a:gdLst/>
              <a:ahLst/>
              <a:cxnLst/>
              <a:rect l="l" t="t" r="r" b="b"/>
              <a:pathLst>
                <a:path w="456" h="1120" extrusionOk="0">
                  <a:moveTo>
                    <a:pt x="394" y="0"/>
                  </a:moveTo>
                  <a:cubicBezTo>
                    <a:pt x="383" y="0"/>
                    <a:pt x="372" y="3"/>
                    <a:pt x="361" y="8"/>
                  </a:cubicBezTo>
                  <a:cubicBezTo>
                    <a:pt x="361" y="8"/>
                    <a:pt x="295" y="62"/>
                    <a:pt x="241" y="142"/>
                  </a:cubicBezTo>
                  <a:cubicBezTo>
                    <a:pt x="201" y="183"/>
                    <a:pt x="161" y="236"/>
                    <a:pt x="134" y="303"/>
                  </a:cubicBezTo>
                  <a:cubicBezTo>
                    <a:pt x="94" y="356"/>
                    <a:pt x="67" y="424"/>
                    <a:pt x="40" y="490"/>
                  </a:cubicBezTo>
                  <a:cubicBezTo>
                    <a:pt x="27" y="531"/>
                    <a:pt x="27" y="570"/>
                    <a:pt x="13" y="597"/>
                  </a:cubicBezTo>
                  <a:cubicBezTo>
                    <a:pt x="13" y="638"/>
                    <a:pt x="1" y="677"/>
                    <a:pt x="1" y="718"/>
                  </a:cubicBezTo>
                  <a:lnTo>
                    <a:pt x="1" y="811"/>
                  </a:lnTo>
                  <a:cubicBezTo>
                    <a:pt x="1" y="852"/>
                    <a:pt x="1" y="878"/>
                    <a:pt x="13" y="905"/>
                  </a:cubicBezTo>
                  <a:cubicBezTo>
                    <a:pt x="13" y="932"/>
                    <a:pt x="27" y="959"/>
                    <a:pt x="27" y="985"/>
                  </a:cubicBezTo>
                  <a:cubicBezTo>
                    <a:pt x="40" y="1012"/>
                    <a:pt x="54" y="1025"/>
                    <a:pt x="54" y="1039"/>
                  </a:cubicBezTo>
                  <a:cubicBezTo>
                    <a:pt x="81" y="1066"/>
                    <a:pt x="81" y="1092"/>
                    <a:pt x="81" y="1092"/>
                  </a:cubicBezTo>
                  <a:cubicBezTo>
                    <a:pt x="94" y="1105"/>
                    <a:pt x="108" y="1119"/>
                    <a:pt x="134" y="1119"/>
                  </a:cubicBezTo>
                  <a:cubicBezTo>
                    <a:pt x="161" y="1105"/>
                    <a:pt x="188" y="1079"/>
                    <a:pt x="188" y="1052"/>
                  </a:cubicBezTo>
                  <a:lnTo>
                    <a:pt x="188" y="1039"/>
                  </a:lnTo>
                  <a:cubicBezTo>
                    <a:pt x="188" y="1039"/>
                    <a:pt x="188" y="1025"/>
                    <a:pt x="174" y="998"/>
                  </a:cubicBezTo>
                  <a:lnTo>
                    <a:pt x="174" y="959"/>
                  </a:lnTo>
                  <a:lnTo>
                    <a:pt x="174" y="891"/>
                  </a:lnTo>
                  <a:lnTo>
                    <a:pt x="174" y="811"/>
                  </a:lnTo>
                  <a:cubicBezTo>
                    <a:pt x="174" y="798"/>
                    <a:pt x="188" y="771"/>
                    <a:pt x="188" y="731"/>
                  </a:cubicBezTo>
                  <a:cubicBezTo>
                    <a:pt x="201" y="677"/>
                    <a:pt x="215" y="624"/>
                    <a:pt x="241" y="557"/>
                  </a:cubicBezTo>
                  <a:cubicBezTo>
                    <a:pt x="254" y="504"/>
                    <a:pt x="281" y="437"/>
                    <a:pt x="308" y="383"/>
                  </a:cubicBezTo>
                  <a:cubicBezTo>
                    <a:pt x="334" y="330"/>
                    <a:pt x="348" y="276"/>
                    <a:pt x="375" y="236"/>
                  </a:cubicBezTo>
                  <a:cubicBezTo>
                    <a:pt x="415" y="142"/>
                    <a:pt x="441" y="76"/>
                    <a:pt x="441" y="76"/>
                  </a:cubicBezTo>
                  <a:cubicBezTo>
                    <a:pt x="455" y="62"/>
                    <a:pt x="455" y="35"/>
                    <a:pt x="441" y="22"/>
                  </a:cubicBezTo>
                  <a:cubicBezTo>
                    <a:pt x="426" y="7"/>
                    <a:pt x="410" y="0"/>
                    <a:pt x="394"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2" name="Google Shape;2732;p57"/>
            <p:cNvSpPr/>
            <p:nvPr/>
          </p:nvSpPr>
          <p:spPr>
            <a:xfrm>
              <a:off x="5946125" y="2673700"/>
              <a:ext cx="16075" cy="26325"/>
            </a:xfrm>
            <a:custGeom>
              <a:avLst/>
              <a:gdLst/>
              <a:ahLst/>
              <a:cxnLst/>
              <a:rect l="l" t="t" r="r" b="b"/>
              <a:pathLst>
                <a:path w="643" h="1053" extrusionOk="0">
                  <a:moveTo>
                    <a:pt x="572" y="0"/>
                  </a:moveTo>
                  <a:cubicBezTo>
                    <a:pt x="564" y="0"/>
                    <a:pt x="556" y="2"/>
                    <a:pt x="549" y="5"/>
                  </a:cubicBezTo>
                  <a:cubicBezTo>
                    <a:pt x="549" y="5"/>
                    <a:pt x="536" y="5"/>
                    <a:pt x="495" y="19"/>
                  </a:cubicBezTo>
                  <a:cubicBezTo>
                    <a:pt x="468" y="46"/>
                    <a:pt x="429" y="59"/>
                    <a:pt x="375" y="99"/>
                  </a:cubicBezTo>
                  <a:cubicBezTo>
                    <a:pt x="335" y="126"/>
                    <a:pt x="281" y="166"/>
                    <a:pt x="228" y="233"/>
                  </a:cubicBezTo>
                  <a:cubicBezTo>
                    <a:pt x="215" y="260"/>
                    <a:pt x="188" y="287"/>
                    <a:pt x="161" y="313"/>
                  </a:cubicBezTo>
                  <a:cubicBezTo>
                    <a:pt x="147" y="340"/>
                    <a:pt x="121" y="380"/>
                    <a:pt x="108" y="420"/>
                  </a:cubicBezTo>
                  <a:cubicBezTo>
                    <a:pt x="94" y="447"/>
                    <a:pt x="81" y="487"/>
                    <a:pt x="54" y="514"/>
                  </a:cubicBezTo>
                  <a:cubicBezTo>
                    <a:pt x="40" y="554"/>
                    <a:pt x="40" y="594"/>
                    <a:pt x="27" y="621"/>
                  </a:cubicBezTo>
                  <a:cubicBezTo>
                    <a:pt x="14" y="661"/>
                    <a:pt x="14" y="701"/>
                    <a:pt x="14" y="728"/>
                  </a:cubicBezTo>
                  <a:cubicBezTo>
                    <a:pt x="1" y="768"/>
                    <a:pt x="1" y="795"/>
                    <a:pt x="1" y="822"/>
                  </a:cubicBezTo>
                  <a:cubicBezTo>
                    <a:pt x="1" y="875"/>
                    <a:pt x="14" y="929"/>
                    <a:pt x="14" y="955"/>
                  </a:cubicBezTo>
                  <a:lnTo>
                    <a:pt x="14" y="1009"/>
                  </a:lnTo>
                  <a:cubicBezTo>
                    <a:pt x="27" y="1022"/>
                    <a:pt x="40" y="1049"/>
                    <a:pt x="54" y="1049"/>
                  </a:cubicBezTo>
                  <a:cubicBezTo>
                    <a:pt x="62" y="1051"/>
                    <a:pt x="69" y="1052"/>
                    <a:pt x="75" y="1052"/>
                  </a:cubicBezTo>
                  <a:cubicBezTo>
                    <a:pt x="103" y="1052"/>
                    <a:pt x="121" y="1031"/>
                    <a:pt x="121" y="1009"/>
                  </a:cubicBezTo>
                  <a:cubicBezTo>
                    <a:pt x="121" y="1009"/>
                    <a:pt x="134" y="995"/>
                    <a:pt x="134" y="955"/>
                  </a:cubicBezTo>
                  <a:cubicBezTo>
                    <a:pt x="147" y="929"/>
                    <a:pt x="147" y="888"/>
                    <a:pt x="161" y="848"/>
                  </a:cubicBezTo>
                  <a:cubicBezTo>
                    <a:pt x="174" y="795"/>
                    <a:pt x="188" y="741"/>
                    <a:pt x="215" y="674"/>
                  </a:cubicBezTo>
                  <a:cubicBezTo>
                    <a:pt x="228" y="621"/>
                    <a:pt x="254" y="567"/>
                    <a:pt x="281" y="501"/>
                  </a:cubicBezTo>
                  <a:cubicBezTo>
                    <a:pt x="308" y="474"/>
                    <a:pt x="308" y="447"/>
                    <a:pt x="335" y="420"/>
                  </a:cubicBezTo>
                  <a:cubicBezTo>
                    <a:pt x="348" y="394"/>
                    <a:pt x="361" y="367"/>
                    <a:pt x="388" y="353"/>
                  </a:cubicBezTo>
                  <a:cubicBezTo>
                    <a:pt x="415" y="300"/>
                    <a:pt x="456" y="260"/>
                    <a:pt x="482" y="219"/>
                  </a:cubicBezTo>
                  <a:lnTo>
                    <a:pt x="575" y="126"/>
                  </a:lnTo>
                  <a:lnTo>
                    <a:pt x="602" y="99"/>
                  </a:lnTo>
                  <a:cubicBezTo>
                    <a:pt x="629" y="85"/>
                    <a:pt x="643" y="59"/>
                    <a:pt x="629" y="32"/>
                  </a:cubicBezTo>
                  <a:cubicBezTo>
                    <a:pt x="619" y="12"/>
                    <a:pt x="595" y="0"/>
                    <a:pt x="572"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3" name="Google Shape;2733;p57"/>
            <p:cNvSpPr/>
            <p:nvPr/>
          </p:nvSpPr>
          <p:spPr>
            <a:xfrm>
              <a:off x="5733100" y="2679800"/>
              <a:ext cx="10050" cy="26825"/>
            </a:xfrm>
            <a:custGeom>
              <a:avLst/>
              <a:gdLst/>
              <a:ahLst/>
              <a:cxnLst/>
              <a:rect l="l" t="t" r="r" b="b"/>
              <a:pathLst>
                <a:path w="402" h="1073" extrusionOk="0">
                  <a:moveTo>
                    <a:pt x="333" y="0"/>
                  </a:moveTo>
                  <a:cubicBezTo>
                    <a:pt x="320" y="0"/>
                    <a:pt x="306" y="5"/>
                    <a:pt x="295" y="16"/>
                  </a:cubicBezTo>
                  <a:cubicBezTo>
                    <a:pt x="295" y="16"/>
                    <a:pt x="241" y="69"/>
                    <a:pt x="188" y="150"/>
                  </a:cubicBezTo>
                  <a:cubicBezTo>
                    <a:pt x="161" y="189"/>
                    <a:pt x="134" y="243"/>
                    <a:pt x="107" y="296"/>
                  </a:cubicBezTo>
                  <a:cubicBezTo>
                    <a:pt x="68" y="364"/>
                    <a:pt x="54" y="430"/>
                    <a:pt x="27" y="497"/>
                  </a:cubicBezTo>
                  <a:cubicBezTo>
                    <a:pt x="27" y="524"/>
                    <a:pt x="14" y="564"/>
                    <a:pt x="14" y="591"/>
                  </a:cubicBezTo>
                  <a:cubicBezTo>
                    <a:pt x="14" y="631"/>
                    <a:pt x="0" y="671"/>
                    <a:pt x="0" y="698"/>
                  </a:cubicBezTo>
                  <a:cubicBezTo>
                    <a:pt x="0" y="738"/>
                    <a:pt x="0" y="765"/>
                    <a:pt x="14" y="805"/>
                  </a:cubicBezTo>
                  <a:cubicBezTo>
                    <a:pt x="14" y="831"/>
                    <a:pt x="14" y="858"/>
                    <a:pt x="27" y="885"/>
                  </a:cubicBezTo>
                  <a:cubicBezTo>
                    <a:pt x="41" y="938"/>
                    <a:pt x="68" y="979"/>
                    <a:pt x="81" y="1006"/>
                  </a:cubicBezTo>
                  <a:cubicBezTo>
                    <a:pt x="95" y="1033"/>
                    <a:pt x="107" y="1045"/>
                    <a:pt x="107" y="1045"/>
                  </a:cubicBezTo>
                  <a:cubicBezTo>
                    <a:pt x="107" y="1072"/>
                    <a:pt x="134" y="1072"/>
                    <a:pt x="148" y="1072"/>
                  </a:cubicBezTo>
                  <a:cubicBezTo>
                    <a:pt x="188" y="1072"/>
                    <a:pt x="202" y="1045"/>
                    <a:pt x="202" y="1019"/>
                  </a:cubicBezTo>
                  <a:lnTo>
                    <a:pt x="202" y="1006"/>
                  </a:lnTo>
                  <a:lnTo>
                    <a:pt x="202" y="965"/>
                  </a:lnTo>
                  <a:cubicBezTo>
                    <a:pt x="188" y="938"/>
                    <a:pt x="188" y="899"/>
                    <a:pt x="188" y="858"/>
                  </a:cubicBezTo>
                  <a:lnTo>
                    <a:pt x="188" y="792"/>
                  </a:lnTo>
                  <a:cubicBezTo>
                    <a:pt x="188" y="765"/>
                    <a:pt x="202" y="738"/>
                    <a:pt x="202" y="711"/>
                  </a:cubicBezTo>
                  <a:cubicBezTo>
                    <a:pt x="202" y="685"/>
                    <a:pt x="202" y="658"/>
                    <a:pt x="214" y="631"/>
                  </a:cubicBezTo>
                  <a:cubicBezTo>
                    <a:pt x="214" y="604"/>
                    <a:pt x="228" y="578"/>
                    <a:pt x="228" y="537"/>
                  </a:cubicBezTo>
                  <a:cubicBezTo>
                    <a:pt x="255" y="430"/>
                    <a:pt x="295" y="310"/>
                    <a:pt x="335" y="230"/>
                  </a:cubicBezTo>
                  <a:cubicBezTo>
                    <a:pt x="362" y="136"/>
                    <a:pt x="389" y="82"/>
                    <a:pt x="389" y="82"/>
                  </a:cubicBezTo>
                  <a:cubicBezTo>
                    <a:pt x="402" y="56"/>
                    <a:pt x="389" y="43"/>
                    <a:pt x="375" y="16"/>
                  </a:cubicBezTo>
                  <a:cubicBezTo>
                    <a:pt x="368" y="8"/>
                    <a:pt x="351" y="0"/>
                    <a:pt x="33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4" name="Google Shape;2734;p57"/>
            <p:cNvSpPr/>
            <p:nvPr/>
          </p:nvSpPr>
          <p:spPr>
            <a:xfrm>
              <a:off x="5711375" y="2673700"/>
              <a:ext cx="16075" cy="26325"/>
            </a:xfrm>
            <a:custGeom>
              <a:avLst/>
              <a:gdLst/>
              <a:ahLst/>
              <a:cxnLst/>
              <a:rect l="l" t="t" r="r" b="b"/>
              <a:pathLst>
                <a:path w="643" h="1053" extrusionOk="0">
                  <a:moveTo>
                    <a:pt x="583" y="0"/>
                  </a:moveTo>
                  <a:cubicBezTo>
                    <a:pt x="577" y="0"/>
                    <a:pt x="569" y="2"/>
                    <a:pt x="562" y="5"/>
                  </a:cubicBezTo>
                  <a:cubicBezTo>
                    <a:pt x="562" y="5"/>
                    <a:pt x="536" y="5"/>
                    <a:pt x="509" y="19"/>
                  </a:cubicBezTo>
                  <a:cubicBezTo>
                    <a:pt x="482" y="46"/>
                    <a:pt x="429" y="59"/>
                    <a:pt x="388" y="99"/>
                  </a:cubicBezTo>
                  <a:cubicBezTo>
                    <a:pt x="334" y="126"/>
                    <a:pt x="281" y="166"/>
                    <a:pt x="241" y="233"/>
                  </a:cubicBezTo>
                  <a:cubicBezTo>
                    <a:pt x="215" y="260"/>
                    <a:pt x="188" y="287"/>
                    <a:pt x="174" y="313"/>
                  </a:cubicBezTo>
                  <a:cubicBezTo>
                    <a:pt x="147" y="340"/>
                    <a:pt x="134" y="380"/>
                    <a:pt x="108" y="420"/>
                  </a:cubicBezTo>
                  <a:cubicBezTo>
                    <a:pt x="94" y="447"/>
                    <a:pt x="81" y="487"/>
                    <a:pt x="67" y="514"/>
                  </a:cubicBezTo>
                  <a:cubicBezTo>
                    <a:pt x="54" y="554"/>
                    <a:pt x="40" y="594"/>
                    <a:pt x="27" y="621"/>
                  </a:cubicBezTo>
                  <a:cubicBezTo>
                    <a:pt x="27" y="661"/>
                    <a:pt x="27" y="701"/>
                    <a:pt x="13" y="728"/>
                  </a:cubicBezTo>
                  <a:lnTo>
                    <a:pt x="13" y="822"/>
                  </a:lnTo>
                  <a:cubicBezTo>
                    <a:pt x="1" y="875"/>
                    <a:pt x="13" y="929"/>
                    <a:pt x="13" y="955"/>
                  </a:cubicBezTo>
                  <a:cubicBezTo>
                    <a:pt x="27" y="995"/>
                    <a:pt x="27" y="1009"/>
                    <a:pt x="27" y="1009"/>
                  </a:cubicBezTo>
                  <a:cubicBezTo>
                    <a:pt x="27" y="1022"/>
                    <a:pt x="40" y="1049"/>
                    <a:pt x="67" y="1049"/>
                  </a:cubicBezTo>
                  <a:cubicBezTo>
                    <a:pt x="72" y="1051"/>
                    <a:pt x="77" y="1052"/>
                    <a:pt x="82" y="1052"/>
                  </a:cubicBezTo>
                  <a:cubicBezTo>
                    <a:pt x="103" y="1052"/>
                    <a:pt x="123" y="1031"/>
                    <a:pt x="134" y="1009"/>
                  </a:cubicBezTo>
                  <a:cubicBezTo>
                    <a:pt x="134" y="1009"/>
                    <a:pt x="134" y="995"/>
                    <a:pt x="147" y="955"/>
                  </a:cubicBezTo>
                  <a:cubicBezTo>
                    <a:pt x="147" y="929"/>
                    <a:pt x="161" y="888"/>
                    <a:pt x="174" y="848"/>
                  </a:cubicBezTo>
                  <a:cubicBezTo>
                    <a:pt x="174" y="795"/>
                    <a:pt x="201" y="741"/>
                    <a:pt x="215" y="674"/>
                  </a:cubicBezTo>
                  <a:cubicBezTo>
                    <a:pt x="241" y="621"/>
                    <a:pt x="268" y="567"/>
                    <a:pt x="295" y="501"/>
                  </a:cubicBezTo>
                  <a:lnTo>
                    <a:pt x="334" y="420"/>
                  </a:lnTo>
                  <a:cubicBezTo>
                    <a:pt x="361" y="394"/>
                    <a:pt x="375" y="367"/>
                    <a:pt x="388" y="353"/>
                  </a:cubicBezTo>
                  <a:cubicBezTo>
                    <a:pt x="429" y="300"/>
                    <a:pt x="455" y="260"/>
                    <a:pt x="495" y="219"/>
                  </a:cubicBezTo>
                  <a:cubicBezTo>
                    <a:pt x="522" y="180"/>
                    <a:pt x="548" y="153"/>
                    <a:pt x="575" y="126"/>
                  </a:cubicBezTo>
                  <a:cubicBezTo>
                    <a:pt x="602" y="112"/>
                    <a:pt x="602" y="99"/>
                    <a:pt x="602" y="99"/>
                  </a:cubicBezTo>
                  <a:cubicBezTo>
                    <a:pt x="629" y="85"/>
                    <a:pt x="643" y="59"/>
                    <a:pt x="629" y="32"/>
                  </a:cubicBezTo>
                  <a:cubicBezTo>
                    <a:pt x="619" y="12"/>
                    <a:pt x="602" y="0"/>
                    <a:pt x="58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5" name="Google Shape;2735;p57"/>
            <p:cNvSpPr/>
            <p:nvPr/>
          </p:nvSpPr>
          <p:spPr>
            <a:xfrm>
              <a:off x="5515725" y="2649275"/>
              <a:ext cx="17775" cy="25900"/>
            </a:xfrm>
            <a:custGeom>
              <a:avLst/>
              <a:gdLst/>
              <a:ahLst/>
              <a:cxnLst/>
              <a:rect l="l" t="t" r="r" b="b"/>
              <a:pathLst>
                <a:path w="711" h="1036" extrusionOk="0">
                  <a:moveTo>
                    <a:pt x="651" y="1"/>
                  </a:moveTo>
                  <a:cubicBezTo>
                    <a:pt x="645" y="1"/>
                    <a:pt x="637" y="3"/>
                    <a:pt x="630" y="6"/>
                  </a:cubicBezTo>
                  <a:lnTo>
                    <a:pt x="577" y="33"/>
                  </a:lnTo>
                  <a:cubicBezTo>
                    <a:pt x="550" y="46"/>
                    <a:pt x="496" y="60"/>
                    <a:pt x="456" y="99"/>
                  </a:cubicBezTo>
                  <a:cubicBezTo>
                    <a:pt x="402" y="126"/>
                    <a:pt x="349" y="167"/>
                    <a:pt x="295" y="220"/>
                  </a:cubicBezTo>
                  <a:cubicBezTo>
                    <a:pt x="268" y="233"/>
                    <a:pt x="242" y="260"/>
                    <a:pt x="215" y="301"/>
                  </a:cubicBezTo>
                  <a:cubicBezTo>
                    <a:pt x="188" y="327"/>
                    <a:pt x="161" y="354"/>
                    <a:pt x="149" y="394"/>
                  </a:cubicBezTo>
                  <a:cubicBezTo>
                    <a:pt x="108" y="461"/>
                    <a:pt x="68" y="527"/>
                    <a:pt x="42" y="595"/>
                  </a:cubicBezTo>
                  <a:cubicBezTo>
                    <a:pt x="28" y="634"/>
                    <a:pt x="28" y="661"/>
                    <a:pt x="15" y="702"/>
                  </a:cubicBezTo>
                  <a:cubicBezTo>
                    <a:pt x="1" y="729"/>
                    <a:pt x="1" y="768"/>
                    <a:pt x="1" y="795"/>
                  </a:cubicBezTo>
                  <a:lnTo>
                    <a:pt x="1" y="943"/>
                  </a:lnTo>
                  <a:cubicBezTo>
                    <a:pt x="1" y="969"/>
                    <a:pt x="15" y="982"/>
                    <a:pt x="15" y="982"/>
                  </a:cubicBezTo>
                  <a:cubicBezTo>
                    <a:pt x="15" y="1009"/>
                    <a:pt x="28" y="1023"/>
                    <a:pt x="54" y="1036"/>
                  </a:cubicBezTo>
                  <a:cubicBezTo>
                    <a:pt x="81" y="1036"/>
                    <a:pt x="108" y="1023"/>
                    <a:pt x="122" y="996"/>
                  </a:cubicBezTo>
                  <a:lnTo>
                    <a:pt x="122" y="982"/>
                  </a:lnTo>
                  <a:cubicBezTo>
                    <a:pt x="122" y="982"/>
                    <a:pt x="122" y="969"/>
                    <a:pt x="135" y="943"/>
                  </a:cubicBezTo>
                  <a:lnTo>
                    <a:pt x="135" y="889"/>
                  </a:lnTo>
                  <a:cubicBezTo>
                    <a:pt x="149" y="875"/>
                    <a:pt x="149" y="848"/>
                    <a:pt x="161" y="822"/>
                  </a:cubicBezTo>
                  <a:cubicBezTo>
                    <a:pt x="161" y="795"/>
                    <a:pt x="175" y="782"/>
                    <a:pt x="188" y="755"/>
                  </a:cubicBezTo>
                  <a:cubicBezTo>
                    <a:pt x="202" y="729"/>
                    <a:pt x="202" y="702"/>
                    <a:pt x="215" y="675"/>
                  </a:cubicBezTo>
                  <a:cubicBezTo>
                    <a:pt x="229" y="634"/>
                    <a:pt x="242" y="608"/>
                    <a:pt x="268" y="581"/>
                  </a:cubicBezTo>
                  <a:cubicBezTo>
                    <a:pt x="282" y="554"/>
                    <a:pt x="295" y="527"/>
                    <a:pt x="322" y="501"/>
                  </a:cubicBezTo>
                  <a:cubicBezTo>
                    <a:pt x="349" y="447"/>
                    <a:pt x="389" y="394"/>
                    <a:pt x="429" y="354"/>
                  </a:cubicBezTo>
                  <a:cubicBezTo>
                    <a:pt x="470" y="301"/>
                    <a:pt x="509" y="260"/>
                    <a:pt x="550" y="220"/>
                  </a:cubicBezTo>
                  <a:cubicBezTo>
                    <a:pt x="630" y="153"/>
                    <a:pt x="684" y="113"/>
                    <a:pt x="684" y="113"/>
                  </a:cubicBezTo>
                  <a:cubicBezTo>
                    <a:pt x="710" y="99"/>
                    <a:pt x="710" y="60"/>
                    <a:pt x="696" y="33"/>
                  </a:cubicBezTo>
                  <a:cubicBezTo>
                    <a:pt x="687" y="14"/>
                    <a:pt x="670" y="1"/>
                    <a:pt x="651" y="1"/>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6" name="Google Shape;2736;p57"/>
            <p:cNvSpPr/>
            <p:nvPr/>
          </p:nvSpPr>
          <p:spPr>
            <a:xfrm>
              <a:off x="5497350" y="2641300"/>
              <a:ext cx="21075" cy="27200"/>
            </a:xfrm>
            <a:custGeom>
              <a:avLst/>
              <a:gdLst/>
              <a:ahLst/>
              <a:cxnLst/>
              <a:rect l="l" t="t" r="r" b="b"/>
              <a:pathLst>
                <a:path w="843" h="1088" extrusionOk="0">
                  <a:moveTo>
                    <a:pt x="792" y="0"/>
                  </a:moveTo>
                  <a:cubicBezTo>
                    <a:pt x="787" y="0"/>
                    <a:pt x="782" y="2"/>
                    <a:pt x="777" y="4"/>
                  </a:cubicBezTo>
                  <a:lnTo>
                    <a:pt x="763" y="4"/>
                  </a:lnTo>
                  <a:cubicBezTo>
                    <a:pt x="750" y="4"/>
                    <a:pt x="736" y="17"/>
                    <a:pt x="723" y="17"/>
                  </a:cubicBezTo>
                  <a:cubicBezTo>
                    <a:pt x="682" y="31"/>
                    <a:pt x="629" y="58"/>
                    <a:pt x="575" y="85"/>
                  </a:cubicBezTo>
                  <a:cubicBezTo>
                    <a:pt x="522" y="111"/>
                    <a:pt x="456" y="151"/>
                    <a:pt x="388" y="204"/>
                  </a:cubicBezTo>
                  <a:cubicBezTo>
                    <a:pt x="322" y="245"/>
                    <a:pt x="268" y="311"/>
                    <a:pt x="215" y="379"/>
                  </a:cubicBezTo>
                  <a:cubicBezTo>
                    <a:pt x="188" y="418"/>
                    <a:pt x="147" y="445"/>
                    <a:pt x="134" y="486"/>
                  </a:cubicBezTo>
                  <a:cubicBezTo>
                    <a:pt x="108" y="525"/>
                    <a:pt x="81" y="566"/>
                    <a:pt x="67" y="606"/>
                  </a:cubicBezTo>
                  <a:cubicBezTo>
                    <a:pt x="54" y="632"/>
                    <a:pt x="40" y="673"/>
                    <a:pt x="27" y="713"/>
                  </a:cubicBezTo>
                  <a:cubicBezTo>
                    <a:pt x="14" y="753"/>
                    <a:pt x="14" y="780"/>
                    <a:pt x="1" y="820"/>
                  </a:cubicBezTo>
                  <a:lnTo>
                    <a:pt x="1" y="914"/>
                  </a:lnTo>
                  <a:lnTo>
                    <a:pt x="1" y="980"/>
                  </a:lnTo>
                  <a:lnTo>
                    <a:pt x="1" y="1034"/>
                  </a:lnTo>
                  <a:cubicBezTo>
                    <a:pt x="1" y="1060"/>
                    <a:pt x="27" y="1087"/>
                    <a:pt x="40" y="1087"/>
                  </a:cubicBezTo>
                  <a:cubicBezTo>
                    <a:pt x="67" y="1087"/>
                    <a:pt x="108" y="1074"/>
                    <a:pt x="108" y="1048"/>
                  </a:cubicBezTo>
                  <a:lnTo>
                    <a:pt x="108" y="1034"/>
                  </a:lnTo>
                  <a:cubicBezTo>
                    <a:pt x="108" y="1034"/>
                    <a:pt x="121" y="1021"/>
                    <a:pt x="121" y="994"/>
                  </a:cubicBezTo>
                  <a:cubicBezTo>
                    <a:pt x="134" y="967"/>
                    <a:pt x="134" y="953"/>
                    <a:pt x="134" y="927"/>
                  </a:cubicBezTo>
                  <a:cubicBezTo>
                    <a:pt x="147" y="914"/>
                    <a:pt x="147" y="887"/>
                    <a:pt x="161" y="860"/>
                  </a:cubicBezTo>
                  <a:lnTo>
                    <a:pt x="201" y="780"/>
                  </a:lnTo>
                  <a:cubicBezTo>
                    <a:pt x="201" y="739"/>
                    <a:pt x="228" y="713"/>
                    <a:pt x="241" y="686"/>
                  </a:cubicBezTo>
                  <a:cubicBezTo>
                    <a:pt x="254" y="659"/>
                    <a:pt x="281" y="632"/>
                    <a:pt x="295" y="593"/>
                  </a:cubicBezTo>
                  <a:cubicBezTo>
                    <a:pt x="322" y="566"/>
                    <a:pt x="348" y="539"/>
                    <a:pt x="361" y="513"/>
                  </a:cubicBezTo>
                  <a:lnTo>
                    <a:pt x="522" y="352"/>
                  </a:lnTo>
                  <a:cubicBezTo>
                    <a:pt x="563" y="299"/>
                    <a:pt x="616" y="258"/>
                    <a:pt x="670" y="218"/>
                  </a:cubicBezTo>
                  <a:cubicBezTo>
                    <a:pt x="763" y="151"/>
                    <a:pt x="816" y="97"/>
                    <a:pt x="816" y="97"/>
                  </a:cubicBezTo>
                  <a:cubicBezTo>
                    <a:pt x="843" y="85"/>
                    <a:pt x="843" y="71"/>
                    <a:pt x="843" y="44"/>
                  </a:cubicBezTo>
                  <a:cubicBezTo>
                    <a:pt x="832" y="22"/>
                    <a:pt x="813" y="0"/>
                    <a:pt x="792"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7" name="Google Shape;2737;p57"/>
            <p:cNvSpPr/>
            <p:nvPr/>
          </p:nvSpPr>
          <p:spPr>
            <a:xfrm>
              <a:off x="5875550" y="2679425"/>
              <a:ext cx="11075" cy="18625"/>
            </a:xfrm>
            <a:custGeom>
              <a:avLst/>
              <a:gdLst/>
              <a:ahLst/>
              <a:cxnLst/>
              <a:rect l="l" t="t" r="r" b="b"/>
              <a:pathLst>
                <a:path w="443" h="745" extrusionOk="0">
                  <a:moveTo>
                    <a:pt x="383" y="0"/>
                  </a:moveTo>
                  <a:cubicBezTo>
                    <a:pt x="377" y="0"/>
                    <a:pt x="370" y="2"/>
                    <a:pt x="362" y="4"/>
                  </a:cubicBezTo>
                  <a:cubicBezTo>
                    <a:pt x="362" y="4"/>
                    <a:pt x="349" y="4"/>
                    <a:pt x="322" y="17"/>
                  </a:cubicBezTo>
                  <a:cubicBezTo>
                    <a:pt x="309" y="31"/>
                    <a:pt x="282" y="44"/>
                    <a:pt x="242" y="71"/>
                  </a:cubicBezTo>
                  <a:cubicBezTo>
                    <a:pt x="215" y="97"/>
                    <a:pt x="188" y="138"/>
                    <a:pt x="148" y="165"/>
                  </a:cubicBezTo>
                  <a:cubicBezTo>
                    <a:pt x="135" y="191"/>
                    <a:pt x="122" y="204"/>
                    <a:pt x="108" y="231"/>
                  </a:cubicBezTo>
                  <a:cubicBezTo>
                    <a:pt x="95" y="245"/>
                    <a:pt x="81" y="272"/>
                    <a:pt x="68" y="298"/>
                  </a:cubicBezTo>
                  <a:cubicBezTo>
                    <a:pt x="68" y="325"/>
                    <a:pt x="54" y="338"/>
                    <a:pt x="41" y="365"/>
                  </a:cubicBezTo>
                  <a:cubicBezTo>
                    <a:pt x="28" y="392"/>
                    <a:pt x="28" y="418"/>
                    <a:pt x="28" y="445"/>
                  </a:cubicBezTo>
                  <a:cubicBezTo>
                    <a:pt x="15" y="459"/>
                    <a:pt x="15" y="486"/>
                    <a:pt x="15" y="512"/>
                  </a:cubicBezTo>
                  <a:cubicBezTo>
                    <a:pt x="1" y="525"/>
                    <a:pt x="1" y="552"/>
                    <a:pt x="1" y="579"/>
                  </a:cubicBezTo>
                  <a:cubicBezTo>
                    <a:pt x="15" y="659"/>
                    <a:pt x="15" y="700"/>
                    <a:pt x="15" y="700"/>
                  </a:cubicBezTo>
                  <a:cubicBezTo>
                    <a:pt x="28" y="713"/>
                    <a:pt x="28" y="726"/>
                    <a:pt x="54" y="739"/>
                  </a:cubicBezTo>
                  <a:cubicBezTo>
                    <a:pt x="61" y="743"/>
                    <a:pt x="69" y="745"/>
                    <a:pt x="76" y="745"/>
                  </a:cubicBezTo>
                  <a:cubicBezTo>
                    <a:pt x="95" y="745"/>
                    <a:pt x="112" y="732"/>
                    <a:pt x="122" y="713"/>
                  </a:cubicBezTo>
                  <a:lnTo>
                    <a:pt x="122" y="700"/>
                  </a:lnTo>
                  <a:cubicBezTo>
                    <a:pt x="122" y="700"/>
                    <a:pt x="148" y="659"/>
                    <a:pt x="161" y="593"/>
                  </a:cubicBezTo>
                  <a:cubicBezTo>
                    <a:pt x="175" y="566"/>
                    <a:pt x="188" y="539"/>
                    <a:pt x="202" y="499"/>
                  </a:cubicBezTo>
                  <a:cubicBezTo>
                    <a:pt x="215" y="459"/>
                    <a:pt x="242" y="418"/>
                    <a:pt x="255" y="392"/>
                  </a:cubicBezTo>
                  <a:cubicBezTo>
                    <a:pt x="268" y="352"/>
                    <a:pt x="295" y="311"/>
                    <a:pt x="309" y="285"/>
                  </a:cubicBezTo>
                  <a:cubicBezTo>
                    <a:pt x="336" y="245"/>
                    <a:pt x="349" y="204"/>
                    <a:pt x="375" y="178"/>
                  </a:cubicBezTo>
                  <a:cubicBezTo>
                    <a:pt x="389" y="151"/>
                    <a:pt x="402" y="138"/>
                    <a:pt x="416" y="111"/>
                  </a:cubicBezTo>
                  <a:cubicBezTo>
                    <a:pt x="416" y="97"/>
                    <a:pt x="429" y="84"/>
                    <a:pt x="429" y="84"/>
                  </a:cubicBezTo>
                  <a:cubicBezTo>
                    <a:pt x="429" y="71"/>
                    <a:pt x="443" y="58"/>
                    <a:pt x="429" y="44"/>
                  </a:cubicBezTo>
                  <a:cubicBezTo>
                    <a:pt x="429" y="22"/>
                    <a:pt x="411" y="0"/>
                    <a:pt x="38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8" name="Google Shape;2738;p57"/>
            <p:cNvSpPr/>
            <p:nvPr/>
          </p:nvSpPr>
          <p:spPr>
            <a:xfrm>
              <a:off x="5890625" y="2682150"/>
              <a:ext cx="9025" cy="18250"/>
            </a:xfrm>
            <a:custGeom>
              <a:avLst/>
              <a:gdLst/>
              <a:ahLst/>
              <a:cxnLst/>
              <a:rect l="l" t="t" r="r" b="b"/>
              <a:pathLst>
                <a:path w="361" h="730" extrusionOk="0">
                  <a:moveTo>
                    <a:pt x="311" y="1"/>
                  </a:moveTo>
                  <a:cubicBezTo>
                    <a:pt x="301" y="1"/>
                    <a:pt x="291" y="5"/>
                    <a:pt x="281" y="15"/>
                  </a:cubicBezTo>
                  <a:lnTo>
                    <a:pt x="268" y="15"/>
                  </a:lnTo>
                  <a:lnTo>
                    <a:pt x="254" y="29"/>
                  </a:lnTo>
                  <a:cubicBezTo>
                    <a:pt x="227" y="42"/>
                    <a:pt x="214" y="69"/>
                    <a:pt x="188" y="95"/>
                  </a:cubicBezTo>
                  <a:cubicBezTo>
                    <a:pt x="161" y="122"/>
                    <a:pt x="134" y="149"/>
                    <a:pt x="120" y="189"/>
                  </a:cubicBezTo>
                  <a:cubicBezTo>
                    <a:pt x="93" y="229"/>
                    <a:pt x="67" y="270"/>
                    <a:pt x="54" y="309"/>
                  </a:cubicBezTo>
                  <a:cubicBezTo>
                    <a:pt x="40" y="363"/>
                    <a:pt x="13" y="403"/>
                    <a:pt x="13" y="443"/>
                  </a:cubicBezTo>
                  <a:cubicBezTo>
                    <a:pt x="0" y="470"/>
                    <a:pt x="0" y="497"/>
                    <a:pt x="0" y="510"/>
                  </a:cubicBezTo>
                  <a:lnTo>
                    <a:pt x="0" y="577"/>
                  </a:lnTo>
                  <a:cubicBezTo>
                    <a:pt x="0" y="644"/>
                    <a:pt x="13" y="698"/>
                    <a:pt x="13" y="698"/>
                  </a:cubicBezTo>
                  <a:cubicBezTo>
                    <a:pt x="13" y="711"/>
                    <a:pt x="27" y="724"/>
                    <a:pt x="40" y="724"/>
                  </a:cubicBezTo>
                  <a:cubicBezTo>
                    <a:pt x="47" y="728"/>
                    <a:pt x="55" y="730"/>
                    <a:pt x="63" y="730"/>
                  </a:cubicBezTo>
                  <a:cubicBezTo>
                    <a:pt x="86" y="730"/>
                    <a:pt x="111" y="717"/>
                    <a:pt x="120" y="698"/>
                  </a:cubicBezTo>
                  <a:cubicBezTo>
                    <a:pt x="120" y="698"/>
                    <a:pt x="147" y="657"/>
                    <a:pt x="161" y="591"/>
                  </a:cubicBezTo>
                  <a:cubicBezTo>
                    <a:pt x="161" y="577"/>
                    <a:pt x="174" y="564"/>
                    <a:pt x="174" y="550"/>
                  </a:cubicBezTo>
                  <a:cubicBezTo>
                    <a:pt x="188" y="537"/>
                    <a:pt x="188" y="523"/>
                    <a:pt x="200" y="497"/>
                  </a:cubicBezTo>
                  <a:cubicBezTo>
                    <a:pt x="200" y="484"/>
                    <a:pt x="214" y="470"/>
                    <a:pt x="214" y="443"/>
                  </a:cubicBezTo>
                  <a:cubicBezTo>
                    <a:pt x="227" y="430"/>
                    <a:pt x="227" y="403"/>
                    <a:pt x="241" y="390"/>
                  </a:cubicBezTo>
                  <a:cubicBezTo>
                    <a:pt x="268" y="309"/>
                    <a:pt x="307" y="243"/>
                    <a:pt x="321" y="176"/>
                  </a:cubicBezTo>
                  <a:cubicBezTo>
                    <a:pt x="334" y="149"/>
                    <a:pt x="348" y="122"/>
                    <a:pt x="348" y="109"/>
                  </a:cubicBezTo>
                  <a:cubicBezTo>
                    <a:pt x="361" y="82"/>
                    <a:pt x="361" y="69"/>
                    <a:pt x="361" y="69"/>
                  </a:cubicBezTo>
                  <a:lnTo>
                    <a:pt x="361" y="29"/>
                  </a:lnTo>
                  <a:cubicBezTo>
                    <a:pt x="344" y="12"/>
                    <a:pt x="328" y="1"/>
                    <a:pt x="311" y="1"/>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9" name="Google Shape;2739;p57"/>
            <p:cNvSpPr/>
            <p:nvPr/>
          </p:nvSpPr>
          <p:spPr>
            <a:xfrm>
              <a:off x="5792300" y="2305700"/>
              <a:ext cx="17575" cy="23225"/>
            </a:xfrm>
            <a:custGeom>
              <a:avLst/>
              <a:gdLst/>
              <a:ahLst/>
              <a:cxnLst/>
              <a:rect l="l" t="t" r="r" b="b"/>
              <a:pathLst>
                <a:path w="703" h="929" extrusionOk="0">
                  <a:moveTo>
                    <a:pt x="83" y="0"/>
                  </a:moveTo>
                  <a:cubicBezTo>
                    <a:pt x="43" y="0"/>
                    <a:pt x="1" y="33"/>
                    <a:pt x="1" y="79"/>
                  </a:cubicBezTo>
                  <a:cubicBezTo>
                    <a:pt x="13" y="359"/>
                    <a:pt x="201" y="653"/>
                    <a:pt x="375" y="867"/>
                  </a:cubicBezTo>
                  <a:cubicBezTo>
                    <a:pt x="405" y="910"/>
                    <a:pt x="441" y="928"/>
                    <a:pt x="478" y="928"/>
                  </a:cubicBezTo>
                  <a:cubicBezTo>
                    <a:pt x="591" y="928"/>
                    <a:pt x="703" y="762"/>
                    <a:pt x="602" y="641"/>
                  </a:cubicBezTo>
                  <a:cubicBezTo>
                    <a:pt x="441" y="453"/>
                    <a:pt x="322" y="199"/>
                    <a:pt x="134" y="25"/>
                  </a:cubicBezTo>
                  <a:cubicBezTo>
                    <a:pt x="121" y="8"/>
                    <a:pt x="102" y="0"/>
                    <a:pt x="83"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0" name="Google Shape;2740;p57"/>
            <p:cNvSpPr/>
            <p:nvPr/>
          </p:nvSpPr>
          <p:spPr>
            <a:xfrm>
              <a:off x="5807875" y="2305950"/>
              <a:ext cx="17025" cy="21500"/>
            </a:xfrm>
            <a:custGeom>
              <a:avLst/>
              <a:gdLst/>
              <a:ahLst/>
              <a:cxnLst/>
              <a:rect l="l" t="t" r="r" b="b"/>
              <a:pathLst>
                <a:path w="681" h="860" extrusionOk="0">
                  <a:moveTo>
                    <a:pt x="159" y="0"/>
                  </a:moveTo>
                  <a:cubicBezTo>
                    <a:pt x="78" y="0"/>
                    <a:pt x="1" y="65"/>
                    <a:pt x="33" y="176"/>
                  </a:cubicBezTo>
                  <a:cubicBezTo>
                    <a:pt x="73" y="296"/>
                    <a:pt x="113" y="403"/>
                    <a:pt x="180" y="524"/>
                  </a:cubicBezTo>
                  <a:cubicBezTo>
                    <a:pt x="234" y="631"/>
                    <a:pt x="314" y="777"/>
                    <a:pt x="434" y="845"/>
                  </a:cubicBezTo>
                  <a:cubicBezTo>
                    <a:pt x="457" y="855"/>
                    <a:pt x="481" y="860"/>
                    <a:pt x="505" y="860"/>
                  </a:cubicBezTo>
                  <a:cubicBezTo>
                    <a:pt x="600" y="860"/>
                    <a:pt x="681" y="778"/>
                    <a:pt x="648" y="670"/>
                  </a:cubicBezTo>
                  <a:cubicBezTo>
                    <a:pt x="621" y="563"/>
                    <a:pt x="541" y="483"/>
                    <a:pt x="474" y="390"/>
                  </a:cubicBezTo>
                  <a:cubicBezTo>
                    <a:pt x="407" y="296"/>
                    <a:pt x="354" y="203"/>
                    <a:pt x="300" y="96"/>
                  </a:cubicBezTo>
                  <a:cubicBezTo>
                    <a:pt x="273" y="30"/>
                    <a:pt x="215" y="0"/>
                    <a:pt x="159"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1" name="Google Shape;2741;p57"/>
            <p:cNvSpPr/>
            <p:nvPr/>
          </p:nvSpPr>
          <p:spPr>
            <a:xfrm>
              <a:off x="5825550" y="2308125"/>
              <a:ext cx="18200" cy="18200"/>
            </a:xfrm>
            <a:custGeom>
              <a:avLst/>
              <a:gdLst/>
              <a:ahLst/>
              <a:cxnLst/>
              <a:rect l="l" t="t" r="r" b="b"/>
              <a:pathLst>
                <a:path w="728" h="728" extrusionOk="0">
                  <a:moveTo>
                    <a:pt x="221" y="0"/>
                  </a:moveTo>
                  <a:cubicBezTo>
                    <a:pt x="114" y="0"/>
                    <a:pt x="0" y="115"/>
                    <a:pt x="75" y="235"/>
                  </a:cubicBezTo>
                  <a:cubicBezTo>
                    <a:pt x="182" y="410"/>
                    <a:pt x="303" y="583"/>
                    <a:pt x="476" y="704"/>
                  </a:cubicBezTo>
                  <a:cubicBezTo>
                    <a:pt x="500" y="720"/>
                    <a:pt x="525" y="727"/>
                    <a:pt x="549" y="727"/>
                  </a:cubicBezTo>
                  <a:cubicBezTo>
                    <a:pt x="646" y="727"/>
                    <a:pt x="727" y="615"/>
                    <a:pt x="663" y="530"/>
                  </a:cubicBezTo>
                  <a:cubicBezTo>
                    <a:pt x="556" y="369"/>
                    <a:pt x="436" y="235"/>
                    <a:pt x="342" y="75"/>
                  </a:cubicBezTo>
                  <a:cubicBezTo>
                    <a:pt x="314" y="22"/>
                    <a:pt x="268" y="0"/>
                    <a:pt x="22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2" name="Google Shape;2742;p57"/>
            <p:cNvSpPr/>
            <p:nvPr/>
          </p:nvSpPr>
          <p:spPr>
            <a:xfrm>
              <a:off x="5725750" y="2387750"/>
              <a:ext cx="11500" cy="28850"/>
            </a:xfrm>
            <a:custGeom>
              <a:avLst/>
              <a:gdLst/>
              <a:ahLst/>
              <a:cxnLst/>
              <a:rect l="l" t="t" r="r" b="b"/>
              <a:pathLst>
                <a:path w="460" h="1154" extrusionOk="0">
                  <a:moveTo>
                    <a:pt x="139" y="1"/>
                  </a:moveTo>
                  <a:cubicBezTo>
                    <a:pt x="71" y="1"/>
                    <a:pt x="0" y="45"/>
                    <a:pt x="0" y="127"/>
                  </a:cubicBezTo>
                  <a:cubicBezTo>
                    <a:pt x="14" y="448"/>
                    <a:pt x="27" y="783"/>
                    <a:pt x="175" y="1077"/>
                  </a:cubicBezTo>
                  <a:cubicBezTo>
                    <a:pt x="202" y="1131"/>
                    <a:pt x="244" y="1153"/>
                    <a:pt x="287" y="1153"/>
                  </a:cubicBezTo>
                  <a:cubicBezTo>
                    <a:pt x="372" y="1153"/>
                    <a:pt x="460" y="1067"/>
                    <a:pt x="442" y="970"/>
                  </a:cubicBezTo>
                  <a:cubicBezTo>
                    <a:pt x="389" y="676"/>
                    <a:pt x="308" y="382"/>
                    <a:pt x="255" y="87"/>
                  </a:cubicBezTo>
                  <a:cubicBezTo>
                    <a:pt x="243" y="28"/>
                    <a:pt x="192" y="1"/>
                    <a:pt x="139"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3" name="Google Shape;2743;p57"/>
            <p:cNvSpPr/>
            <p:nvPr/>
          </p:nvSpPr>
          <p:spPr>
            <a:xfrm>
              <a:off x="5737775" y="2411550"/>
              <a:ext cx="12350" cy="18050"/>
            </a:xfrm>
            <a:custGeom>
              <a:avLst/>
              <a:gdLst/>
              <a:ahLst/>
              <a:cxnLst/>
              <a:rect l="l" t="t" r="r" b="b"/>
              <a:pathLst>
                <a:path w="494" h="722" extrusionOk="0">
                  <a:moveTo>
                    <a:pt x="235" y="1"/>
                  </a:moveTo>
                  <a:cubicBezTo>
                    <a:pt x="191" y="1"/>
                    <a:pt x="146" y="21"/>
                    <a:pt x="122" y="58"/>
                  </a:cubicBezTo>
                  <a:cubicBezTo>
                    <a:pt x="1" y="232"/>
                    <a:pt x="81" y="566"/>
                    <a:pt x="229" y="687"/>
                  </a:cubicBezTo>
                  <a:cubicBezTo>
                    <a:pt x="256" y="711"/>
                    <a:pt x="292" y="722"/>
                    <a:pt x="327" y="722"/>
                  </a:cubicBezTo>
                  <a:cubicBezTo>
                    <a:pt x="411" y="722"/>
                    <a:pt x="493" y="660"/>
                    <a:pt x="456" y="566"/>
                  </a:cubicBezTo>
                  <a:cubicBezTo>
                    <a:pt x="429" y="486"/>
                    <a:pt x="389" y="406"/>
                    <a:pt x="375" y="325"/>
                  </a:cubicBezTo>
                  <a:cubicBezTo>
                    <a:pt x="349" y="245"/>
                    <a:pt x="362" y="165"/>
                    <a:pt x="349" y="85"/>
                  </a:cubicBezTo>
                  <a:cubicBezTo>
                    <a:pt x="334" y="27"/>
                    <a:pt x="285" y="1"/>
                    <a:pt x="23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4" name="Google Shape;2744;p57"/>
            <p:cNvSpPr/>
            <p:nvPr/>
          </p:nvSpPr>
          <p:spPr>
            <a:xfrm>
              <a:off x="5757525" y="2425375"/>
              <a:ext cx="6600" cy="10475"/>
            </a:xfrm>
            <a:custGeom>
              <a:avLst/>
              <a:gdLst/>
              <a:ahLst/>
              <a:cxnLst/>
              <a:rect l="l" t="t" r="r" b="b"/>
              <a:pathLst>
                <a:path w="264" h="419" extrusionOk="0">
                  <a:moveTo>
                    <a:pt x="81" y="0"/>
                  </a:moveTo>
                  <a:lnTo>
                    <a:pt x="81" y="13"/>
                  </a:lnTo>
                  <a:cubicBezTo>
                    <a:pt x="0" y="107"/>
                    <a:pt x="81" y="281"/>
                    <a:pt x="120" y="388"/>
                  </a:cubicBezTo>
                  <a:cubicBezTo>
                    <a:pt x="129" y="410"/>
                    <a:pt x="148" y="419"/>
                    <a:pt x="169" y="419"/>
                  </a:cubicBezTo>
                  <a:cubicBezTo>
                    <a:pt x="212" y="419"/>
                    <a:pt x="263" y="380"/>
                    <a:pt x="254" y="334"/>
                  </a:cubicBezTo>
                  <a:cubicBezTo>
                    <a:pt x="214" y="214"/>
                    <a:pt x="161" y="93"/>
                    <a:pt x="8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5" name="Google Shape;2745;p57"/>
            <p:cNvSpPr/>
            <p:nvPr/>
          </p:nvSpPr>
          <p:spPr>
            <a:xfrm>
              <a:off x="5583625" y="2392325"/>
              <a:ext cx="14750" cy="36500"/>
            </a:xfrm>
            <a:custGeom>
              <a:avLst/>
              <a:gdLst/>
              <a:ahLst/>
              <a:cxnLst/>
              <a:rect l="l" t="t" r="r" b="b"/>
              <a:pathLst>
                <a:path w="590" h="1460" extrusionOk="0">
                  <a:moveTo>
                    <a:pt x="281" y="1"/>
                  </a:moveTo>
                  <a:cubicBezTo>
                    <a:pt x="271" y="1"/>
                    <a:pt x="262" y="4"/>
                    <a:pt x="254" y="11"/>
                  </a:cubicBezTo>
                  <a:cubicBezTo>
                    <a:pt x="1" y="238"/>
                    <a:pt x="14" y="600"/>
                    <a:pt x="281" y="666"/>
                  </a:cubicBezTo>
                  <a:cubicBezTo>
                    <a:pt x="215" y="961"/>
                    <a:pt x="147" y="1335"/>
                    <a:pt x="468" y="1456"/>
                  </a:cubicBezTo>
                  <a:cubicBezTo>
                    <a:pt x="475" y="1458"/>
                    <a:pt x="482" y="1459"/>
                    <a:pt x="490" y="1459"/>
                  </a:cubicBezTo>
                  <a:cubicBezTo>
                    <a:pt x="526" y="1459"/>
                    <a:pt x="565" y="1433"/>
                    <a:pt x="575" y="1389"/>
                  </a:cubicBezTo>
                  <a:cubicBezTo>
                    <a:pt x="589" y="1269"/>
                    <a:pt x="563" y="1175"/>
                    <a:pt x="563" y="1055"/>
                  </a:cubicBezTo>
                  <a:cubicBezTo>
                    <a:pt x="549" y="880"/>
                    <a:pt x="575" y="720"/>
                    <a:pt x="589" y="546"/>
                  </a:cubicBezTo>
                  <a:cubicBezTo>
                    <a:pt x="589" y="478"/>
                    <a:pt x="522" y="420"/>
                    <a:pt x="452" y="420"/>
                  </a:cubicBezTo>
                  <a:cubicBezTo>
                    <a:pt x="440" y="420"/>
                    <a:pt x="427" y="421"/>
                    <a:pt x="415" y="425"/>
                  </a:cubicBezTo>
                  <a:cubicBezTo>
                    <a:pt x="390" y="432"/>
                    <a:pt x="369" y="435"/>
                    <a:pt x="351" y="435"/>
                  </a:cubicBezTo>
                  <a:cubicBezTo>
                    <a:pt x="184" y="435"/>
                    <a:pt x="285" y="172"/>
                    <a:pt x="322" y="51"/>
                  </a:cubicBezTo>
                  <a:cubicBezTo>
                    <a:pt x="331" y="22"/>
                    <a:pt x="306" y="1"/>
                    <a:pt x="281"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6" name="Google Shape;2746;p57"/>
            <p:cNvSpPr/>
            <p:nvPr/>
          </p:nvSpPr>
          <p:spPr>
            <a:xfrm>
              <a:off x="5602350" y="2408925"/>
              <a:ext cx="8725" cy="20275"/>
            </a:xfrm>
            <a:custGeom>
              <a:avLst/>
              <a:gdLst/>
              <a:ahLst/>
              <a:cxnLst/>
              <a:rect l="l" t="t" r="r" b="b"/>
              <a:pathLst>
                <a:path w="349" h="811" extrusionOk="0">
                  <a:moveTo>
                    <a:pt x="215" y="1"/>
                  </a:moveTo>
                  <a:cubicBezTo>
                    <a:pt x="195" y="1"/>
                    <a:pt x="174" y="11"/>
                    <a:pt x="161" y="29"/>
                  </a:cubicBezTo>
                  <a:cubicBezTo>
                    <a:pt x="1" y="243"/>
                    <a:pt x="67" y="564"/>
                    <a:pt x="215" y="778"/>
                  </a:cubicBezTo>
                  <a:cubicBezTo>
                    <a:pt x="231" y="800"/>
                    <a:pt x="256" y="810"/>
                    <a:pt x="279" y="810"/>
                  </a:cubicBezTo>
                  <a:cubicBezTo>
                    <a:pt x="315" y="810"/>
                    <a:pt x="349" y="786"/>
                    <a:pt x="349" y="738"/>
                  </a:cubicBezTo>
                  <a:cubicBezTo>
                    <a:pt x="349" y="631"/>
                    <a:pt x="335" y="537"/>
                    <a:pt x="322" y="430"/>
                  </a:cubicBezTo>
                  <a:cubicBezTo>
                    <a:pt x="295" y="297"/>
                    <a:pt x="281" y="177"/>
                    <a:pt x="268" y="43"/>
                  </a:cubicBezTo>
                  <a:cubicBezTo>
                    <a:pt x="261" y="14"/>
                    <a:pt x="238" y="1"/>
                    <a:pt x="21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7" name="Google Shape;2747;p57"/>
            <p:cNvSpPr/>
            <p:nvPr/>
          </p:nvSpPr>
          <p:spPr>
            <a:xfrm>
              <a:off x="5451725" y="2309175"/>
              <a:ext cx="15875" cy="6325"/>
            </a:xfrm>
            <a:custGeom>
              <a:avLst/>
              <a:gdLst/>
              <a:ahLst/>
              <a:cxnLst/>
              <a:rect l="l" t="t" r="r" b="b"/>
              <a:pathLst>
                <a:path w="635" h="253" extrusionOk="0">
                  <a:moveTo>
                    <a:pt x="65" y="1"/>
                  </a:moveTo>
                  <a:cubicBezTo>
                    <a:pt x="24" y="1"/>
                    <a:pt x="0" y="62"/>
                    <a:pt x="46" y="74"/>
                  </a:cubicBezTo>
                  <a:cubicBezTo>
                    <a:pt x="114" y="113"/>
                    <a:pt x="180" y="167"/>
                    <a:pt x="260" y="207"/>
                  </a:cubicBezTo>
                  <a:cubicBezTo>
                    <a:pt x="320" y="237"/>
                    <a:pt x="395" y="252"/>
                    <a:pt x="468" y="252"/>
                  </a:cubicBezTo>
                  <a:cubicBezTo>
                    <a:pt x="493" y="252"/>
                    <a:pt x="518" y="250"/>
                    <a:pt x="542" y="247"/>
                  </a:cubicBezTo>
                  <a:cubicBezTo>
                    <a:pt x="608" y="247"/>
                    <a:pt x="635" y="127"/>
                    <a:pt x="554" y="113"/>
                  </a:cubicBezTo>
                  <a:cubicBezTo>
                    <a:pt x="474" y="100"/>
                    <a:pt x="394" y="86"/>
                    <a:pt x="328" y="60"/>
                  </a:cubicBezTo>
                  <a:cubicBezTo>
                    <a:pt x="247" y="47"/>
                    <a:pt x="153" y="47"/>
                    <a:pt x="87" y="6"/>
                  </a:cubicBezTo>
                  <a:cubicBezTo>
                    <a:pt x="79" y="2"/>
                    <a:pt x="72" y="1"/>
                    <a:pt x="6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8" name="Google Shape;2748;p57"/>
            <p:cNvSpPr/>
            <p:nvPr/>
          </p:nvSpPr>
          <p:spPr>
            <a:xfrm>
              <a:off x="5471850" y="2305850"/>
              <a:ext cx="21525" cy="8675"/>
            </a:xfrm>
            <a:custGeom>
              <a:avLst/>
              <a:gdLst/>
              <a:ahLst/>
              <a:cxnLst/>
              <a:rect l="l" t="t" r="r" b="b"/>
              <a:pathLst>
                <a:path w="861" h="347" extrusionOk="0">
                  <a:moveTo>
                    <a:pt x="131" y="0"/>
                  </a:moveTo>
                  <a:cubicBezTo>
                    <a:pt x="25" y="0"/>
                    <a:pt x="1" y="169"/>
                    <a:pt x="111" y="207"/>
                  </a:cubicBezTo>
                  <a:cubicBezTo>
                    <a:pt x="293" y="286"/>
                    <a:pt x="484" y="346"/>
                    <a:pt x="677" y="346"/>
                  </a:cubicBezTo>
                  <a:cubicBezTo>
                    <a:pt x="711" y="346"/>
                    <a:pt x="746" y="344"/>
                    <a:pt x="780" y="340"/>
                  </a:cubicBezTo>
                  <a:cubicBezTo>
                    <a:pt x="860" y="326"/>
                    <a:pt x="860" y="193"/>
                    <a:pt x="793" y="166"/>
                  </a:cubicBezTo>
                  <a:cubicBezTo>
                    <a:pt x="606" y="59"/>
                    <a:pt x="379" y="59"/>
                    <a:pt x="165" y="5"/>
                  </a:cubicBezTo>
                  <a:cubicBezTo>
                    <a:pt x="153" y="2"/>
                    <a:pt x="141" y="0"/>
                    <a:pt x="13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9" name="Google Shape;2749;p57"/>
            <p:cNvSpPr/>
            <p:nvPr/>
          </p:nvSpPr>
          <p:spPr>
            <a:xfrm>
              <a:off x="5548275" y="2183150"/>
              <a:ext cx="18325" cy="8150"/>
            </a:xfrm>
            <a:custGeom>
              <a:avLst/>
              <a:gdLst/>
              <a:ahLst/>
              <a:cxnLst/>
              <a:rect l="l" t="t" r="r" b="b"/>
              <a:pathLst>
                <a:path w="733" h="326" extrusionOk="0">
                  <a:moveTo>
                    <a:pt x="105" y="1"/>
                  </a:moveTo>
                  <a:cubicBezTo>
                    <a:pt x="29" y="1"/>
                    <a:pt x="1" y="103"/>
                    <a:pt x="37" y="151"/>
                  </a:cubicBezTo>
                  <a:cubicBezTo>
                    <a:pt x="157" y="312"/>
                    <a:pt x="438" y="326"/>
                    <a:pt x="612" y="326"/>
                  </a:cubicBezTo>
                  <a:cubicBezTo>
                    <a:pt x="732" y="326"/>
                    <a:pt x="732" y="139"/>
                    <a:pt x="612" y="139"/>
                  </a:cubicBezTo>
                  <a:cubicBezTo>
                    <a:pt x="518" y="139"/>
                    <a:pt x="438" y="125"/>
                    <a:pt x="358" y="98"/>
                  </a:cubicBezTo>
                  <a:cubicBezTo>
                    <a:pt x="277" y="85"/>
                    <a:pt x="211" y="32"/>
                    <a:pt x="131" y="5"/>
                  </a:cubicBezTo>
                  <a:cubicBezTo>
                    <a:pt x="121" y="2"/>
                    <a:pt x="113" y="1"/>
                    <a:pt x="10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0" name="Google Shape;2750;p57"/>
            <p:cNvSpPr/>
            <p:nvPr/>
          </p:nvSpPr>
          <p:spPr>
            <a:xfrm>
              <a:off x="5527725" y="2185725"/>
              <a:ext cx="22875" cy="16400"/>
            </a:xfrm>
            <a:custGeom>
              <a:avLst/>
              <a:gdLst/>
              <a:ahLst/>
              <a:cxnLst/>
              <a:rect l="l" t="t" r="r" b="b"/>
              <a:pathLst>
                <a:path w="915" h="656" extrusionOk="0">
                  <a:moveTo>
                    <a:pt x="177" y="1"/>
                  </a:moveTo>
                  <a:cubicBezTo>
                    <a:pt x="77" y="1"/>
                    <a:pt x="0" y="120"/>
                    <a:pt x="83" y="223"/>
                  </a:cubicBezTo>
                  <a:cubicBezTo>
                    <a:pt x="257" y="423"/>
                    <a:pt x="471" y="583"/>
                    <a:pt x="725" y="651"/>
                  </a:cubicBezTo>
                  <a:cubicBezTo>
                    <a:pt x="737" y="654"/>
                    <a:pt x="749" y="656"/>
                    <a:pt x="760" y="656"/>
                  </a:cubicBezTo>
                  <a:cubicBezTo>
                    <a:pt x="880" y="656"/>
                    <a:pt x="915" y="472"/>
                    <a:pt x="792" y="423"/>
                  </a:cubicBezTo>
                  <a:cubicBezTo>
                    <a:pt x="578" y="343"/>
                    <a:pt x="430" y="182"/>
                    <a:pt x="270" y="36"/>
                  </a:cubicBezTo>
                  <a:cubicBezTo>
                    <a:pt x="239" y="11"/>
                    <a:pt x="207" y="1"/>
                    <a:pt x="177"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1" name="Google Shape;2751;p57"/>
            <p:cNvSpPr/>
            <p:nvPr/>
          </p:nvSpPr>
          <p:spPr>
            <a:xfrm>
              <a:off x="5551975" y="2134650"/>
              <a:ext cx="21300" cy="12825"/>
            </a:xfrm>
            <a:custGeom>
              <a:avLst/>
              <a:gdLst/>
              <a:ahLst/>
              <a:cxnLst/>
              <a:rect l="l" t="t" r="r" b="b"/>
              <a:pathLst>
                <a:path w="852" h="513" extrusionOk="0">
                  <a:moveTo>
                    <a:pt x="129" y="1"/>
                  </a:moveTo>
                  <a:cubicBezTo>
                    <a:pt x="66" y="1"/>
                    <a:pt x="1" y="54"/>
                    <a:pt x="36" y="126"/>
                  </a:cubicBezTo>
                  <a:cubicBezTo>
                    <a:pt x="138" y="386"/>
                    <a:pt x="365" y="512"/>
                    <a:pt x="619" y="512"/>
                  </a:cubicBezTo>
                  <a:cubicBezTo>
                    <a:pt x="665" y="512"/>
                    <a:pt x="711" y="508"/>
                    <a:pt x="758" y="500"/>
                  </a:cubicBezTo>
                  <a:cubicBezTo>
                    <a:pt x="852" y="486"/>
                    <a:pt x="852" y="326"/>
                    <a:pt x="758" y="313"/>
                  </a:cubicBezTo>
                  <a:cubicBezTo>
                    <a:pt x="544" y="272"/>
                    <a:pt x="317" y="259"/>
                    <a:pt x="210" y="45"/>
                  </a:cubicBezTo>
                  <a:cubicBezTo>
                    <a:pt x="192" y="14"/>
                    <a:pt x="161" y="1"/>
                    <a:pt x="129"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2" name="Google Shape;2752;p57"/>
            <p:cNvSpPr/>
            <p:nvPr/>
          </p:nvSpPr>
          <p:spPr>
            <a:xfrm>
              <a:off x="5704075" y="1991950"/>
              <a:ext cx="8975" cy="13825"/>
            </a:xfrm>
            <a:custGeom>
              <a:avLst/>
              <a:gdLst/>
              <a:ahLst/>
              <a:cxnLst/>
              <a:rect l="l" t="t" r="r" b="b"/>
              <a:pathLst>
                <a:path w="359" h="553" extrusionOk="0">
                  <a:moveTo>
                    <a:pt x="323" y="1"/>
                  </a:moveTo>
                  <a:cubicBezTo>
                    <a:pt x="313" y="1"/>
                    <a:pt x="302" y="5"/>
                    <a:pt x="293" y="14"/>
                  </a:cubicBezTo>
                  <a:cubicBezTo>
                    <a:pt x="225" y="68"/>
                    <a:pt x="186" y="121"/>
                    <a:pt x="145" y="189"/>
                  </a:cubicBezTo>
                  <a:cubicBezTo>
                    <a:pt x="91" y="269"/>
                    <a:pt x="25" y="335"/>
                    <a:pt x="11" y="416"/>
                  </a:cubicBezTo>
                  <a:cubicBezTo>
                    <a:pt x="1" y="480"/>
                    <a:pt x="50" y="552"/>
                    <a:pt x="117" y="552"/>
                  </a:cubicBezTo>
                  <a:cubicBezTo>
                    <a:pt x="134" y="552"/>
                    <a:pt x="153" y="548"/>
                    <a:pt x="172" y="537"/>
                  </a:cubicBezTo>
                  <a:cubicBezTo>
                    <a:pt x="319" y="442"/>
                    <a:pt x="346" y="202"/>
                    <a:pt x="359" y="41"/>
                  </a:cubicBezTo>
                  <a:cubicBezTo>
                    <a:pt x="359" y="16"/>
                    <a:pt x="342" y="1"/>
                    <a:pt x="323"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3" name="Google Shape;2753;p57"/>
            <p:cNvSpPr/>
            <p:nvPr/>
          </p:nvSpPr>
          <p:spPr>
            <a:xfrm>
              <a:off x="5696000" y="2007475"/>
              <a:ext cx="19775" cy="19125"/>
            </a:xfrm>
            <a:custGeom>
              <a:avLst/>
              <a:gdLst/>
              <a:ahLst/>
              <a:cxnLst/>
              <a:rect l="l" t="t" r="r" b="b"/>
              <a:pathLst>
                <a:path w="791" h="765" extrusionOk="0">
                  <a:moveTo>
                    <a:pt x="628" y="1"/>
                  </a:moveTo>
                  <a:cubicBezTo>
                    <a:pt x="615" y="1"/>
                    <a:pt x="601" y="3"/>
                    <a:pt x="589" y="9"/>
                  </a:cubicBezTo>
                  <a:cubicBezTo>
                    <a:pt x="455" y="76"/>
                    <a:pt x="348" y="169"/>
                    <a:pt x="241" y="276"/>
                  </a:cubicBezTo>
                  <a:cubicBezTo>
                    <a:pt x="147" y="370"/>
                    <a:pt x="0" y="517"/>
                    <a:pt x="54" y="678"/>
                  </a:cubicBezTo>
                  <a:cubicBezTo>
                    <a:pt x="64" y="721"/>
                    <a:pt x="111" y="765"/>
                    <a:pt x="164" y="765"/>
                  </a:cubicBezTo>
                  <a:cubicBezTo>
                    <a:pt x="176" y="765"/>
                    <a:pt x="188" y="763"/>
                    <a:pt x="200" y="758"/>
                  </a:cubicBezTo>
                  <a:cubicBezTo>
                    <a:pt x="334" y="718"/>
                    <a:pt x="375" y="584"/>
                    <a:pt x="441" y="477"/>
                  </a:cubicBezTo>
                  <a:cubicBezTo>
                    <a:pt x="521" y="357"/>
                    <a:pt x="616" y="263"/>
                    <a:pt x="709" y="169"/>
                  </a:cubicBezTo>
                  <a:cubicBezTo>
                    <a:pt x="790" y="100"/>
                    <a:pt x="711" y="1"/>
                    <a:pt x="628"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4" name="Google Shape;2754;p57"/>
            <p:cNvSpPr/>
            <p:nvPr/>
          </p:nvSpPr>
          <p:spPr>
            <a:xfrm>
              <a:off x="5698325" y="2033025"/>
              <a:ext cx="10525" cy="9050"/>
            </a:xfrm>
            <a:custGeom>
              <a:avLst/>
              <a:gdLst/>
              <a:ahLst/>
              <a:cxnLst/>
              <a:rect l="l" t="t" r="r" b="b"/>
              <a:pathLst>
                <a:path w="421" h="362" extrusionOk="0">
                  <a:moveTo>
                    <a:pt x="276" y="0"/>
                  </a:moveTo>
                  <a:cubicBezTo>
                    <a:pt x="269" y="0"/>
                    <a:pt x="262" y="1"/>
                    <a:pt x="255" y="3"/>
                  </a:cubicBezTo>
                  <a:cubicBezTo>
                    <a:pt x="188" y="17"/>
                    <a:pt x="148" y="44"/>
                    <a:pt x="95" y="84"/>
                  </a:cubicBezTo>
                  <a:cubicBezTo>
                    <a:pt x="54" y="124"/>
                    <a:pt x="27" y="178"/>
                    <a:pt x="14" y="231"/>
                  </a:cubicBezTo>
                  <a:cubicBezTo>
                    <a:pt x="0" y="285"/>
                    <a:pt x="27" y="324"/>
                    <a:pt x="54" y="351"/>
                  </a:cubicBezTo>
                  <a:cubicBezTo>
                    <a:pt x="69" y="359"/>
                    <a:pt x="84" y="362"/>
                    <a:pt x="98" y="362"/>
                  </a:cubicBezTo>
                  <a:cubicBezTo>
                    <a:pt x="135" y="362"/>
                    <a:pt x="168" y="340"/>
                    <a:pt x="188" y="312"/>
                  </a:cubicBezTo>
                  <a:cubicBezTo>
                    <a:pt x="228" y="258"/>
                    <a:pt x="255" y="205"/>
                    <a:pt x="321" y="178"/>
                  </a:cubicBezTo>
                  <a:cubicBezTo>
                    <a:pt x="420" y="140"/>
                    <a:pt x="359" y="0"/>
                    <a:pt x="276"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5" name="Google Shape;2755;p57"/>
            <p:cNvSpPr/>
            <p:nvPr/>
          </p:nvSpPr>
          <p:spPr>
            <a:xfrm>
              <a:off x="5803950" y="2092050"/>
              <a:ext cx="21825" cy="9975"/>
            </a:xfrm>
            <a:custGeom>
              <a:avLst/>
              <a:gdLst/>
              <a:ahLst/>
              <a:cxnLst/>
              <a:rect l="l" t="t" r="r" b="b"/>
              <a:pathLst>
                <a:path w="873" h="399" extrusionOk="0">
                  <a:moveTo>
                    <a:pt x="595" y="0"/>
                  </a:moveTo>
                  <a:cubicBezTo>
                    <a:pt x="454" y="0"/>
                    <a:pt x="307" y="45"/>
                    <a:pt x="190" y="91"/>
                  </a:cubicBezTo>
                  <a:cubicBezTo>
                    <a:pt x="1" y="161"/>
                    <a:pt x="73" y="399"/>
                    <a:pt x="239" y="399"/>
                  </a:cubicBezTo>
                  <a:cubicBezTo>
                    <a:pt x="261" y="399"/>
                    <a:pt x="285" y="394"/>
                    <a:pt x="310" y="385"/>
                  </a:cubicBezTo>
                  <a:cubicBezTo>
                    <a:pt x="471" y="305"/>
                    <a:pt x="644" y="251"/>
                    <a:pt x="805" y="171"/>
                  </a:cubicBezTo>
                  <a:cubicBezTo>
                    <a:pt x="872" y="144"/>
                    <a:pt x="845" y="50"/>
                    <a:pt x="792" y="37"/>
                  </a:cubicBezTo>
                  <a:cubicBezTo>
                    <a:pt x="731" y="11"/>
                    <a:pt x="664" y="0"/>
                    <a:pt x="595"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6" name="Google Shape;2756;p57"/>
            <p:cNvSpPr/>
            <p:nvPr/>
          </p:nvSpPr>
          <p:spPr>
            <a:xfrm>
              <a:off x="5790300" y="2112425"/>
              <a:ext cx="17400" cy="8300"/>
            </a:xfrm>
            <a:custGeom>
              <a:avLst/>
              <a:gdLst/>
              <a:ahLst/>
              <a:cxnLst/>
              <a:rect l="l" t="t" r="r" b="b"/>
              <a:pathLst>
                <a:path w="696" h="332" extrusionOk="0">
                  <a:moveTo>
                    <a:pt x="537" y="1"/>
                  </a:moveTo>
                  <a:cubicBezTo>
                    <a:pt x="502" y="1"/>
                    <a:pt x="467" y="6"/>
                    <a:pt x="441" y="11"/>
                  </a:cubicBezTo>
                  <a:cubicBezTo>
                    <a:pt x="295" y="11"/>
                    <a:pt x="147" y="25"/>
                    <a:pt x="54" y="145"/>
                  </a:cubicBezTo>
                  <a:cubicBezTo>
                    <a:pt x="0" y="225"/>
                    <a:pt x="81" y="332"/>
                    <a:pt x="161" y="332"/>
                  </a:cubicBezTo>
                  <a:cubicBezTo>
                    <a:pt x="295" y="332"/>
                    <a:pt x="402" y="252"/>
                    <a:pt x="509" y="198"/>
                  </a:cubicBezTo>
                  <a:cubicBezTo>
                    <a:pt x="548" y="171"/>
                    <a:pt x="696" y="132"/>
                    <a:pt x="669" y="64"/>
                  </a:cubicBezTo>
                  <a:cubicBezTo>
                    <a:pt x="653" y="15"/>
                    <a:pt x="595" y="1"/>
                    <a:pt x="537"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7" name="Google Shape;2757;p57"/>
            <p:cNvSpPr/>
            <p:nvPr/>
          </p:nvSpPr>
          <p:spPr>
            <a:xfrm>
              <a:off x="5720075" y="2572425"/>
              <a:ext cx="10050" cy="20575"/>
            </a:xfrm>
            <a:custGeom>
              <a:avLst/>
              <a:gdLst/>
              <a:ahLst/>
              <a:cxnLst/>
              <a:rect l="l" t="t" r="r" b="b"/>
              <a:pathLst>
                <a:path w="402" h="823" extrusionOk="0">
                  <a:moveTo>
                    <a:pt x="319" y="1"/>
                  </a:moveTo>
                  <a:cubicBezTo>
                    <a:pt x="306" y="1"/>
                    <a:pt x="292" y="5"/>
                    <a:pt x="281" y="17"/>
                  </a:cubicBezTo>
                  <a:cubicBezTo>
                    <a:pt x="200" y="111"/>
                    <a:pt x="161" y="231"/>
                    <a:pt x="120" y="338"/>
                  </a:cubicBezTo>
                  <a:cubicBezTo>
                    <a:pt x="67" y="459"/>
                    <a:pt x="0" y="578"/>
                    <a:pt x="0" y="712"/>
                  </a:cubicBezTo>
                  <a:cubicBezTo>
                    <a:pt x="0" y="784"/>
                    <a:pt x="52" y="822"/>
                    <a:pt x="110" y="822"/>
                  </a:cubicBezTo>
                  <a:cubicBezTo>
                    <a:pt x="151" y="822"/>
                    <a:pt x="194" y="804"/>
                    <a:pt x="227" y="766"/>
                  </a:cubicBezTo>
                  <a:cubicBezTo>
                    <a:pt x="295" y="673"/>
                    <a:pt x="307" y="552"/>
                    <a:pt x="334" y="445"/>
                  </a:cubicBezTo>
                  <a:cubicBezTo>
                    <a:pt x="361" y="325"/>
                    <a:pt x="402" y="191"/>
                    <a:pt x="388" y="70"/>
                  </a:cubicBezTo>
                  <a:cubicBezTo>
                    <a:pt x="388" y="32"/>
                    <a:pt x="354" y="1"/>
                    <a:pt x="31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8" name="Google Shape;2758;p57"/>
            <p:cNvSpPr/>
            <p:nvPr/>
          </p:nvSpPr>
          <p:spPr>
            <a:xfrm>
              <a:off x="5727525" y="2586650"/>
              <a:ext cx="9700" cy="16600"/>
            </a:xfrm>
            <a:custGeom>
              <a:avLst/>
              <a:gdLst/>
              <a:ahLst/>
              <a:cxnLst/>
              <a:rect l="l" t="t" r="r" b="b"/>
              <a:pathLst>
                <a:path w="388" h="664" extrusionOk="0">
                  <a:moveTo>
                    <a:pt x="256" y="0"/>
                  </a:moveTo>
                  <a:cubicBezTo>
                    <a:pt x="214" y="0"/>
                    <a:pt x="173" y="24"/>
                    <a:pt x="157" y="77"/>
                  </a:cubicBezTo>
                  <a:cubicBezTo>
                    <a:pt x="104" y="223"/>
                    <a:pt x="36" y="371"/>
                    <a:pt x="9" y="518"/>
                  </a:cubicBezTo>
                  <a:cubicBezTo>
                    <a:pt x="0" y="594"/>
                    <a:pt x="58" y="663"/>
                    <a:pt x="126" y="663"/>
                  </a:cubicBezTo>
                  <a:cubicBezTo>
                    <a:pt x="154" y="663"/>
                    <a:pt x="183" y="652"/>
                    <a:pt x="211" y="625"/>
                  </a:cubicBezTo>
                  <a:cubicBezTo>
                    <a:pt x="330" y="505"/>
                    <a:pt x="344" y="304"/>
                    <a:pt x="371" y="143"/>
                  </a:cubicBezTo>
                  <a:cubicBezTo>
                    <a:pt x="387" y="55"/>
                    <a:pt x="320" y="0"/>
                    <a:pt x="256"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9" name="Google Shape;2759;p57"/>
            <p:cNvSpPr/>
            <p:nvPr/>
          </p:nvSpPr>
          <p:spPr>
            <a:xfrm>
              <a:off x="5719050" y="2604025"/>
              <a:ext cx="7725" cy="14125"/>
            </a:xfrm>
            <a:custGeom>
              <a:avLst/>
              <a:gdLst/>
              <a:ahLst/>
              <a:cxnLst/>
              <a:rect l="l" t="t" r="r" b="b"/>
              <a:pathLst>
                <a:path w="309" h="565" extrusionOk="0">
                  <a:moveTo>
                    <a:pt x="195" y="0"/>
                  </a:moveTo>
                  <a:cubicBezTo>
                    <a:pt x="148" y="0"/>
                    <a:pt x="101" y="30"/>
                    <a:pt x="95" y="90"/>
                  </a:cubicBezTo>
                  <a:cubicBezTo>
                    <a:pt x="81" y="224"/>
                    <a:pt x="1" y="358"/>
                    <a:pt x="27" y="492"/>
                  </a:cubicBezTo>
                  <a:cubicBezTo>
                    <a:pt x="44" y="540"/>
                    <a:pt x="79" y="564"/>
                    <a:pt x="119" y="564"/>
                  </a:cubicBezTo>
                  <a:cubicBezTo>
                    <a:pt x="146" y="564"/>
                    <a:pt x="175" y="553"/>
                    <a:pt x="202" y="532"/>
                  </a:cubicBezTo>
                  <a:cubicBezTo>
                    <a:pt x="309" y="438"/>
                    <a:pt x="309" y="224"/>
                    <a:pt x="295" y="90"/>
                  </a:cubicBezTo>
                  <a:cubicBezTo>
                    <a:pt x="289" y="30"/>
                    <a:pt x="242" y="0"/>
                    <a:pt x="195"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0" name="Google Shape;2760;p57"/>
            <p:cNvSpPr/>
            <p:nvPr/>
          </p:nvSpPr>
          <p:spPr>
            <a:xfrm>
              <a:off x="5724075" y="2621950"/>
              <a:ext cx="7650" cy="15525"/>
            </a:xfrm>
            <a:custGeom>
              <a:avLst/>
              <a:gdLst/>
              <a:ahLst/>
              <a:cxnLst/>
              <a:rect l="l" t="t" r="r" b="b"/>
              <a:pathLst>
                <a:path w="306" h="621" extrusionOk="0">
                  <a:moveTo>
                    <a:pt x="151" y="0"/>
                  </a:moveTo>
                  <a:cubicBezTo>
                    <a:pt x="103" y="0"/>
                    <a:pt x="56" y="25"/>
                    <a:pt x="40" y="83"/>
                  </a:cubicBezTo>
                  <a:cubicBezTo>
                    <a:pt x="14" y="229"/>
                    <a:pt x="1" y="377"/>
                    <a:pt x="1" y="524"/>
                  </a:cubicBezTo>
                  <a:cubicBezTo>
                    <a:pt x="9" y="583"/>
                    <a:pt x="54" y="620"/>
                    <a:pt x="100" y="620"/>
                  </a:cubicBezTo>
                  <a:cubicBezTo>
                    <a:pt x="127" y="620"/>
                    <a:pt x="154" y="607"/>
                    <a:pt x="174" y="577"/>
                  </a:cubicBezTo>
                  <a:cubicBezTo>
                    <a:pt x="254" y="443"/>
                    <a:pt x="242" y="297"/>
                    <a:pt x="281" y="149"/>
                  </a:cubicBezTo>
                  <a:cubicBezTo>
                    <a:pt x="306" y="60"/>
                    <a:pt x="227" y="0"/>
                    <a:pt x="15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1" name="Google Shape;2761;p57"/>
            <p:cNvSpPr/>
            <p:nvPr/>
          </p:nvSpPr>
          <p:spPr>
            <a:xfrm>
              <a:off x="5536150" y="2543750"/>
              <a:ext cx="12525" cy="21300"/>
            </a:xfrm>
            <a:custGeom>
              <a:avLst/>
              <a:gdLst/>
              <a:ahLst/>
              <a:cxnLst/>
              <a:rect l="l" t="t" r="r" b="b"/>
              <a:pathLst>
                <a:path w="501" h="852" extrusionOk="0">
                  <a:moveTo>
                    <a:pt x="343" y="0"/>
                  </a:moveTo>
                  <a:cubicBezTo>
                    <a:pt x="305" y="0"/>
                    <a:pt x="267" y="20"/>
                    <a:pt x="241" y="67"/>
                  </a:cubicBezTo>
                  <a:cubicBezTo>
                    <a:pt x="134" y="268"/>
                    <a:pt x="0" y="509"/>
                    <a:pt x="0" y="736"/>
                  </a:cubicBezTo>
                  <a:cubicBezTo>
                    <a:pt x="0" y="800"/>
                    <a:pt x="57" y="852"/>
                    <a:pt x="114" y="852"/>
                  </a:cubicBezTo>
                  <a:cubicBezTo>
                    <a:pt x="140" y="852"/>
                    <a:pt x="166" y="841"/>
                    <a:pt x="188" y="816"/>
                  </a:cubicBezTo>
                  <a:cubicBezTo>
                    <a:pt x="334" y="629"/>
                    <a:pt x="361" y="402"/>
                    <a:pt x="455" y="188"/>
                  </a:cubicBezTo>
                  <a:cubicBezTo>
                    <a:pt x="500" y="87"/>
                    <a:pt x="422" y="0"/>
                    <a:pt x="343"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2" name="Google Shape;2762;p57"/>
            <p:cNvSpPr/>
            <p:nvPr/>
          </p:nvSpPr>
          <p:spPr>
            <a:xfrm>
              <a:off x="5544500" y="2555350"/>
              <a:ext cx="11125" cy="23025"/>
            </a:xfrm>
            <a:custGeom>
              <a:avLst/>
              <a:gdLst/>
              <a:ahLst/>
              <a:cxnLst/>
              <a:rect l="l" t="t" r="r" b="b"/>
              <a:pathLst>
                <a:path w="445" h="921" extrusionOk="0">
                  <a:moveTo>
                    <a:pt x="321" y="0"/>
                  </a:moveTo>
                  <a:cubicBezTo>
                    <a:pt x="279" y="0"/>
                    <a:pt x="236" y="23"/>
                    <a:pt x="214" y="71"/>
                  </a:cubicBezTo>
                  <a:cubicBezTo>
                    <a:pt x="121" y="312"/>
                    <a:pt x="0" y="566"/>
                    <a:pt x="14" y="821"/>
                  </a:cubicBezTo>
                  <a:cubicBezTo>
                    <a:pt x="14" y="885"/>
                    <a:pt x="63" y="921"/>
                    <a:pt x="114" y="921"/>
                  </a:cubicBezTo>
                  <a:cubicBezTo>
                    <a:pt x="147" y="921"/>
                    <a:pt x="180" y="906"/>
                    <a:pt x="201" y="874"/>
                  </a:cubicBezTo>
                  <a:cubicBezTo>
                    <a:pt x="348" y="660"/>
                    <a:pt x="375" y="379"/>
                    <a:pt x="428" y="138"/>
                  </a:cubicBezTo>
                  <a:cubicBezTo>
                    <a:pt x="444" y="50"/>
                    <a:pt x="384" y="0"/>
                    <a:pt x="32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3" name="Google Shape;2763;p57"/>
            <p:cNvSpPr/>
            <p:nvPr/>
          </p:nvSpPr>
          <p:spPr>
            <a:xfrm>
              <a:off x="5530800" y="2578725"/>
              <a:ext cx="10425" cy="15150"/>
            </a:xfrm>
            <a:custGeom>
              <a:avLst/>
              <a:gdLst/>
              <a:ahLst/>
              <a:cxnLst/>
              <a:rect l="l" t="t" r="r" b="b"/>
              <a:pathLst>
                <a:path w="417" h="606" extrusionOk="0">
                  <a:moveTo>
                    <a:pt x="253" y="1"/>
                  </a:moveTo>
                  <a:cubicBezTo>
                    <a:pt x="215" y="1"/>
                    <a:pt x="176" y="18"/>
                    <a:pt x="147" y="59"/>
                  </a:cubicBezTo>
                  <a:cubicBezTo>
                    <a:pt x="67" y="180"/>
                    <a:pt x="0" y="340"/>
                    <a:pt x="13" y="487"/>
                  </a:cubicBezTo>
                  <a:cubicBezTo>
                    <a:pt x="13" y="562"/>
                    <a:pt x="70" y="606"/>
                    <a:pt x="129" y="606"/>
                  </a:cubicBezTo>
                  <a:cubicBezTo>
                    <a:pt x="165" y="606"/>
                    <a:pt x="202" y="590"/>
                    <a:pt x="227" y="554"/>
                  </a:cubicBezTo>
                  <a:cubicBezTo>
                    <a:pt x="281" y="433"/>
                    <a:pt x="295" y="300"/>
                    <a:pt x="361" y="180"/>
                  </a:cubicBezTo>
                  <a:cubicBezTo>
                    <a:pt x="417" y="87"/>
                    <a:pt x="338" y="1"/>
                    <a:pt x="253"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4" name="Google Shape;2764;p57"/>
            <p:cNvSpPr/>
            <p:nvPr/>
          </p:nvSpPr>
          <p:spPr>
            <a:xfrm>
              <a:off x="5535125" y="2594575"/>
              <a:ext cx="12100" cy="16100"/>
            </a:xfrm>
            <a:custGeom>
              <a:avLst/>
              <a:gdLst/>
              <a:ahLst/>
              <a:cxnLst/>
              <a:rect l="l" t="t" r="r" b="b"/>
              <a:pathLst>
                <a:path w="484" h="644" extrusionOk="0">
                  <a:moveTo>
                    <a:pt x="312" y="1"/>
                  </a:moveTo>
                  <a:cubicBezTo>
                    <a:pt x="274" y="1"/>
                    <a:pt x="236" y="20"/>
                    <a:pt x="215" y="67"/>
                  </a:cubicBezTo>
                  <a:cubicBezTo>
                    <a:pt x="134" y="215"/>
                    <a:pt x="1" y="402"/>
                    <a:pt x="54" y="562"/>
                  </a:cubicBezTo>
                  <a:cubicBezTo>
                    <a:pt x="63" y="614"/>
                    <a:pt x="111" y="644"/>
                    <a:pt x="158" y="644"/>
                  </a:cubicBezTo>
                  <a:cubicBezTo>
                    <a:pt x="184" y="644"/>
                    <a:pt x="210" y="635"/>
                    <a:pt x="229" y="616"/>
                  </a:cubicBezTo>
                  <a:cubicBezTo>
                    <a:pt x="282" y="562"/>
                    <a:pt x="309" y="495"/>
                    <a:pt x="336" y="429"/>
                  </a:cubicBezTo>
                  <a:cubicBezTo>
                    <a:pt x="362" y="348"/>
                    <a:pt x="402" y="268"/>
                    <a:pt x="429" y="201"/>
                  </a:cubicBezTo>
                  <a:cubicBezTo>
                    <a:pt x="483" y="91"/>
                    <a:pt x="395" y="1"/>
                    <a:pt x="312"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5" name="Google Shape;2765;p57"/>
            <p:cNvSpPr/>
            <p:nvPr/>
          </p:nvSpPr>
          <p:spPr>
            <a:xfrm>
              <a:off x="5954150" y="2562200"/>
              <a:ext cx="6575" cy="16300"/>
            </a:xfrm>
            <a:custGeom>
              <a:avLst/>
              <a:gdLst/>
              <a:ahLst/>
              <a:cxnLst/>
              <a:rect l="l" t="t" r="r" b="b"/>
              <a:pathLst>
                <a:path w="263" h="652" extrusionOk="0">
                  <a:moveTo>
                    <a:pt x="144" y="0"/>
                  </a:moveTo>
                  <a:cubicBezTo>
                    <a:pt x="107" y="0"/>
                    <a:pt x="73" y="24"/>
                    <a:pt x="67" y="78"/>
                  </a:cubicBezTo>
                  <a:cubicBezTo>
                    <a:pt x="40" y="158"/>
                    <a:pt x="27" y="252"/>
                    <a:pt x="27" y="345"/>
                  </a:cubicBezTo>
                  <a:cubicBezTo>
                    <a:pt x="14" y="426"/>
                    <a:pt x="1" y="506"/>
                    <a:pt x="14" y="600"/>
                  </a:cubicBezTo>
                  <a:cubicBezTo>
                    <a:pt x="28" y="635"/>
                    <a:pt x="57" y="652"/>
                    <a:pt x="85" y="652"/>
                  </a:cubicBezTo>
                  <a:cubicBezTo>
                    <a:pt x="110" y="652"/>
                    <a:pt x="135" y="638"/>
                    <a:pt x="147" y="613"/>
                  </a:cubicBezTo>
                  <a:cubicBezTo>
                    <a:pt x="242" y="479"/>
                    <a:pt x="228" y="279"/>
                    <a:pt x="254" y="131"/>
                  </a:cubicBezTo>
                  <a:cubicBezTo>
                    <a:pt x="263" y="52"/>
                    <a:pt x="199" y="0"/>
                    <a:pt x="144"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6" name="Google Shape;2766;p57"/>
            <p:cNvSpPr/>
            <p:nvPr/>
          </p:nvSpPr>
          <p:spPr>
            <a:xfrm>
              <a:off x="5963850" y="2568525"/>
              <a:ext cx="10250" cy="18125"/>
            </a:xfrm>
            <a:custGeom>
              <a:avLst/>
              <a:gdLst/>
              <a:ahLst/>
              <a:cxnLst/>
              <a:rect l="l" t="t" r="r" b="b"/>
              <a:pathLst>
                <a:path w="410" h="725" extrusionOk="0">
                  <a:moveTo>
                    <a:pt x="267" y="1"/>
                  </a:moveTo>
                  <a:cubicBezTo>
                    <a:pt x="221" y="1"/>
                    <a:pt x="177" y="28"/>
                    <a:pt x="161" y="92"/>
                  </a:cubicBezTo>
                  <a:cubicBezTo>
                    <a:pt x="121" y="253"/>
                    <a:pt x="0" y="520"/>
                    <a:pt x="121" y="681"/>
                  </a:cubicBezTo>
                  <a:cubicBezTo>
                    <a:pt x="145" y="705"/>
                    <a:pt x="183" y="725"/>
                    <a:pt x="219" y="725"/>
                  </a:cubicBezTo>
                  <a:cubicBezTo>
                    <a:pt x="243" y="725"/>
                    <a:pt x="265" y="716"/>
                    <a:pt x="282" y="695"/>
                  </a:cubicBezTo>
                  <a:cubicBezTo>
                    <a:pt x="389" y="561"/>
                    <a:pt x="375" y="333"/>
                    <a:pt x="401" y="160"/>
                  </a:cubicBezTo>
                  <a:cubicBezTo>
                    <a:pt x="410" y="63"/>
                    <a:pt x="336" y="1"/>
                    <a:pt x="267"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7" name="Google Shape;2767;p57"/>
            <p:cNvSpPr/>
            <p:nvPr/>
          </p:nvSpPr>
          <p:spPr>
            <a:xfrm>
              <a:off x="5957825" y="2591000"/>
              <a:ext cx="9100" cy="23975"/>
            </a:xfrm>
            <a:custGeom>
              <a:avLst/>
              <a:gdLst/>
              <a:ahLst/>
              <a:cxnLst/>
              <a:rect l="l" t="t" r="r" b="b"/>
              <a:pathLst>
                <a:path w="364" h="959" extrusionOk="0">
                  <a:moveTo>
                    <a:pt x="204" y="1"/>
                  </a:moveTo>
                  <a:cubicBezTo>
                    <a:pt x="144" y="1"/>
                    <a:pt x="87" y="33"/>
                    <a:pt x="81" y="103"/>
                  </a:cubicBezTo>
                  <a:cubicBezTo>
                    <a:pt x="54" y="224"/>
                    <a:pt x="41" y="344"/>
                    <a:pt x="41" y="465"/>
                  </a:cubicBezTo>
                  <a:cubicBezTo>
                    <a:pt x="27" y="611"/>
                    <a:pt x="0" y="745"/>
                    <a:pt x="41" y="879"/>
                  </a:cubicBezTo>
                  <a:cubicBezTo>
                    <a:pt x="56" y="931"/>
                    <a:pt x="100" y="958"/>
                    <a:pt x="145" y="958"/>
                  </a:cubicBezTo>
                  <a:cubicBezTo>
                    <a:pt x="181" y="958"/>
                    <a:pt x="217" y="941"/>
                    <a:pt x="241" y="906"/>
                  </a:cubicBezTo>
                  <a:cubicBezTo>
                    <a:pt x="362" y="691"/>
                    <a:pt x="321" y="384"/>
                    <a:pt x="348" y="144"/>
                  </a:cubicBezTo>
                  <a:cubicBezTo>
                    <a:pt x="363" y="53"/>
                    <a:pt x="281" y="1"/>
                    <a:pt x="204"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8" name="Google Shape;2768;p57"/>
            <p:cNvSpPr/>
            <p:nvPr/>
          </p:nvSpPr>
          <p:spPr>
            <a:xfrm>
              <a:off x="5973200" y="2598675"/>
              <a:ext cx="7075" cy="14550"/>
            </a:xfrm>
            <a:custGeom>
              <a:avLst/>
              <a:gdLst/>
              <a:ahLst/>
              <a:cxnLst/>
              <a:rect l="l" t="t" r="r" b="b"/>
              <a:pathLst>
                <a:path w="283" h="582" extrusionOk="0">
                  <a:moveTo>
                    <a:pt x="141" y="0"/>
                  </a:moveTo>
                  <a:cubicBezTo>
                    <a:pt x="71" y="0"/>
                    <a:pt x="1" y="44"/>
                    <a:pt x="1" y="131"/>
                  </a:cubicBezTo>
                  <a:lnTo>
                    <a:pt x="1" y="331"/>
                  </a:lnTo>
                  <a:cubicBezTo>
                    <a:pt x="1" y="411"/>
                    <a:pt x="15" y="465"/>
                    <a:pt x="41" y="532"/>
                  </a:cubicBezTo>
                  <a:cubicBezTo>
                    <a:pt x="61" y="565"/>
                    <a:pt x="101" y="582"/>
                    <a:pt x="141" y="582"/>
                  </a:cubicBezTo>
                  <a:cubicBezTo>
                    <a:pt x="182" y="582"/>
                    <a:pt x="222" y="565"/>
                    <a:pt x="241" y="532"/>
                  </a:cubicBezTo>
                  <a:cubicBezTo>
                    <a:pt x="268" y="465"/>
                    <a:pt x="282" y="425"/>
                    <a:pt x="282" y="345"/>
                  </a:cubicBezTo>
                  <a:lnTo>
                    <a:pt x="282" y="131"/>
                  </a:lnTo>
                  <a:cubicBezTo>
                    <a:pt x="282" y="44"/>
                    <a:pt x="212" y="0"/>
                    <a:pt x="14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9" name="Google Shape;2769;p57"/>
            <p:cNvSpPr/>
            <p:nvPr/>
          </p:nvSpPr>
          <p:spPr>
            <a:xfrm>
              <a:off x="5964500" y="2624150"/>
              <a:ext cx="7750" cy="17975"/>
            </a:xfrm>
            <a:custGeom>
              <a:avLst/>
              <a:gdLst/>
              <a:ahLst/>
              <a:cxnLst/>
              <a:rect l="l" t="t" r="r" b="b"/>
              <a:pathLst>
                <a:path w="310" h="719" extrusionOk="0">
                  <a:moveTo>
                    <a:pt x="149" y="1"/>
                  </a:moveTo>
                  <a:cubicBezTo>
                    <a:pt x="82" y="1"/>
                    <a:pt x="15" y="48"/>
                    <a:pt x="15" y="141"/>
                  </a:cubicBezTo>
                  <a:cubicBezTo>
                    <a:pt x="15" y="316"/>
                    <a:pt x="1" y="503"/>
                    <a:pt x="95" y="664"/>
                  </a:cubicBezTo>
                  <a:cubicBezTo>
                    <a:pt x="114" y="702"/>
                    <a:pt x="144" y="718"/>
                    <a:pt x="175" y="718"/>
                  </a:cubicBezTo>
                  <a:cubicBezTo>
                    <a:pt x="230" y="718"/>
                    <a:pt x="287" y="669"/>
                    <a:pt x="295" y="610"/>
                  </a:cubicBezTo>
                  <a:cubicBezTo>
                    <a:pt x="309" y="449"/>
                    <a:pt x="282" y="289"/>
                    <a:pt x="282" y="141"/>
                  </a:cubicBezTo>
                  <a:cubicBezTo>
                    <a:pt x="282" y="48"/>
                    <a:pt x="215" y="1"/>
                    <a:pt x="14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0" name="Google Shape;2770;p57"/>
            <p:cNvSpPr/>
            <p:nvPr/>
          </p:nvSpPr>
          <p:spPr>
            <a:xfrm>
              <a:off x="5886925" y="2613125"/>
              <a:ext cx="8400" cy="20125"/>
            </a:xfrm>
            <a:custGeom>
              <a:avLst/>
              <a:gdLst/>
              <a:ahLst/>
              <a:cxnLst/>
              <a:rect l="l" t="t" r="r" b="b"/>
              <a:pathLst>
                <a:path w="336" h="805" extrusionOk="0">
                  <a:moveTo>
                    <a:pt x="235" y="0"/>
                  </a:moveTo>
                  <a:cubicBezTo>
                    <a:pt x="185" y="0"/>
                    <a:pt x="134" y="34"/>
                    <a:pt x="134" y="101"/>
                  </a:cubicBezTo>
                  <a:cubicBezTo>
                    <a:pt x="121" y="208"/>
                    <a:pt x="95" y="315"/>
                    <a:pt x="68" y="422"/>
                  </a:cubicBezTo>
                  <a:cubicBezTo>
                    <a:pt x="41" y="516"/>
                    <a:pt x="1" y="636"/>
                    <a:pt x="41" y="743"/>
                  </a:cubicBezTo>
                  <a:cubicBezTo>
                    <a:pt x="48" y="785"/>
                    <a:pt x="81" y="805"/>
                    <a:pt x="118" y="805"/>
                  </a:cubicBezTo>
                  <a:cubicBezTo>
                    <a:pt x="151" y="805"/>
                    <a:pt x="189" y="788"/>
                    <a:pt x="215" y="757"/>
                  </a:cubicBezTo>
                  <a:cubicBezTo>
                    <a:pt x="282" y="676"/>
                    <a:pt x="282" y="543"/>
                    <a:pt x="309" y="436"/>
                  </a:cubicBezTo>
                  <a:cubicBezTo>
                    <a:pt x="322" y="329"/>
                    <a:pt x="336" y="208"/>
                    <a:pt x="336" y="101"/>
                  </a:cubicBezTo>
                  <a:cubicBezTo>
                    <a:pt x="336" y="34"/>
                    <a:pt x="285" y="0"/>
                    <a:pt x="235" y="0"/>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1" name="Google Shape;2771;p57"/>
            <p:cNvSpPr/>
            <p:nvPr/>
          </p:nvSpPr>
          <p:spPr>
            <a:xfrm>
              <a:off x="5898650" y="2620450"/>
              <a:ext cx="8500" cy="14275"/>
            </a:xfrm>
            <a:custGeom>
              <a:avLst/>
              <a:gdLst/>
              <a:ahLst/>
              <a:cxnLst/>
              <a:rect l="l" t="t" r="r" b="b"/>
              <a:pathLst>
                <a:path w="340" h="571" extrusionOk="0">
                  <a:moveTo>
                    <a:pt x="197" y="1"/>
                  </a:moveTo>
                  <a:cubicBezTo>
                    <a:pt x="163" y="1"/>
                    <a:pt x="129" y="19"/>
                    <a:pt x="107" y="62"/>
                  </a:cubicBezTo>
                  <a:cubicBezTo>
                    <a:pt x="67" y="143"/>
                    <a:pt x="40" y="223"/>
                    <a:pt x="27" y="316"/>
                  </a:cubicBezTo>
                  <a:cubicBezTo>
                    <a:pt x="13" y="410"/>
                    <a:pt x="0" y="503"/>
                    <a:pt x="93" y="557"/>
                  </a:cubicBezTo>
                  <a:cubicBezTo>
                    <a:pt x="110" y="566"/>
                    <a:pt x="125" y="570"/>
                    <a:pt x="139" y="570"/>
                  </a:cubicBezTo>
                  <a:cubicBezTo>
                    <a:pt x="208" y="570"/>
                    <a:pt x="254" y="477"/>
                    <a:pt x="254" y="410"/>
                  </a:cubicBezTo>
                  <a:cubicBezTo>
                    <a:pt x="254" y="330"/>
                    <a:pt x="268" y="250"/>
                    <a:pt x="295" y="169"/>
                  </a:cubicBezTo>
                  <a:cubicBezTo>
                    <a:pt x="339" y="79"/>
                    <a:pt x="268" y="1"/>
                    <a:pt x="197" y="1"/>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2" name="Google Shape;2772;p57"/>
            <p:cNvSpPr/>
            <p:nvPr/>
          </p:nvSpPr>
          <p:spPr>
            <a:xfrm>
              <a:off x="5889600" y="2646250"/>
              <a:ext cx="6400" cy="13875"/>
            </a:xfrm>
            <a:custGeom>
              <a:avLst/>
              <a:gdLst/>
              <a:ahLst/>
              <a:cxnLst/>
              <a:rect l="l" t="t" r="r" b="b"/>
              <a:pathLst>
                <a:path w="256" h="555" extrusionOk="0">
                  <a:moveTo>
                    <a:pt x="123" y="0"/>
                  </a:moveTo>
                  <a:cubicBezTo>
                    <a:pt x="74" y="0"/>
                    <a:pt x="27" y="34"/>
                    <a:pt x="27" y="101"/>
                  </a:cubicBezTo>
                  <a:cubicBezTo>
                    <a:pt x="27" y="234"/>
                    <a:pt x="1" y="381"/>
                    <a:pt x="54" y="515"/>
                  </a:cubicBezTo>
                  <a:cubicBezTo>
                    <a:pt x="67" y="541"/>
                    <a:pt x="98" y="555"/>
                    <a:pt x="126" y="555"/>
                  </a:cubicBezTo>
                  <a:cubicBezTo>
                    <a:pt x="155" y="555"/>
                    <a:pt x="181" y="541"/>
                    <a:pt x="188" y="515"/>
                  </a:cubicBezTo>
                  <a:cubicBezTo>
                    <a:pt x="255" y="381"/>
                    <a:pt x="229" y="234"/>
                    <a:pt x="229" y="101"/>
                  </a:cubicBezTo>
                  <a:cubicBezTo>
                    <a:pt x="222" y="34"/>
                    <a:pt x="171" y="0"/>
                    <a:pt x="123" y="0"/>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3" name="Google Shape;2773;p57"/>
            <p:cNvSpPr/>
            <p:nvPr/>
          </p:nvSpPr>
          <p:spPr>
            <a:xfrm>
              <a:off x="5927250" y="2343675"/>
              <a:ext cx="18375" cy="17950"/>
            </a:xfrm>
            <a:custGeom>
              <a:avLst/>
              <a:gdLst/>
              <a:ahLst/>
              <a:cxnLst/>
              <a:rect l="l" t="t" r="r" b="b"/>
              <a:pathLst>
                <a:path w="735" h="718" extrusionOk="0">
                  <a:moveTo>
                    <a:pt x="619" y="1"/>
                  </a:moveTo>
                  <a:cubicBezTo>
                    <a:pt x="612" y="1"/>
                    <a:pt x="604" y="2"/>
                    <a:pt x="595" y="4"/>
                  </a:cubicBezTo>
                  <a:cubicBezTo>
                    <a:pt x="341" y="97"/>
                    <a:pt x="153" y="285"/>
                    <a:pt x="46" y="539"/>
                  </a:cubicBezTo>
                  <a:cubicBezTo>
                    <a:pt x="0" y="632"/>
                    <a:pt x="76" y="718"/>
                    <a:pt x="153" y="718"/>
                  </a:cubicBezTo>
                  <a:cubicBezTo>
                    <a:pt x="188" y="718"/>
                    <a:pt x="223" y="701"/>
                    <a:pt x="247" y="659"/>
                  </a:cubicBezTo>
                  <a:cubicBezTo>
                    <a:pt x="367" y="472"/>
                    <a:pt x="461" y="272"/>
                    <a:pt x="662" y="151"/>
                  </a:cubicBezTo>
                  <a:cubicBezTo>
                    <a:pt x="735" y="115"/>
                    <a:pt x="697" y="1"/>
                    <a:pt x="61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4" name="Google Shape;2774;p57"/>
            <p:cNvSpPr/>
            <p:nvPr/>
          </p:nvSpPr>
          <p:spPr>
            <a:xfrm>
              <a:off x="5942450" y="2350700"/>
              <a:ext cx="12725" cy="14450"/>
            </a:xfrm>
            <a:custGeom>
              <a:avLst/>
              <a:gdLst/>
              <a:ahLst/>
              <a:cxnLst/>
              <a:rect l="l" t="t" r="r" b="b"/>
              <a:pathLst>
                <a:path w="509" h="578" extrusionOk="0">
                  <a:moveTo>
                    <a:pt x="388" y="1"/>
                  </a:moveTo>
                  <a:cubicBezTo>
                    <a:pt x="362" y="1"/>
                    <a:pt x="335" y="11"/>
                    <a:pt x="308" y="31"/>
                  </a:cubicBezTo>
                  <a:cubicBezTo>
                    <a:pt x="161" y="138"/>
                    <a:pt x="80" y="298"/>
                    <a:pt x="27" y="459"/>
                  </a:cubicBezTo>
                  <a:cubicBezTo>
                    <a:pt x="0" y="530"/>
                    <a:pt x="57" y="577"/>
                    <a:pt x="117" y="577"/>
                  </a:cubicBezTo>
                  <a:cubicBezTo>
                    <a:pt x="147" y="577"/>
                    <a:pt x="179" y="566"/>
                    <a:pt x="201" y="539"/>
                  </a:cubicBezTo>
                  <a:cubicBezTo>
                    <a:pt x="281" y="419"/>
                    <a:pt x="348" y="285"/>
                    <a:pt x="469" y="191"/>
                  </a:cubicBezTo>
                  <a:cubicBezTo>
                    <a:pt x="508" y="151"/>
                    <a:pt x="508" y="71"/>
                    <a:pt x="469" y="31"/>
                  </a:cubicBezTo>
                  <a:cubicBezTo>
                    <a:pt x="442" y="11"/>
                    <a:pt x="415" y="1"/>
                    <a:pt x="388"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5" name="Google Shape;2775;p57"/>
            <p:cNvSpPr/>
            <p:nvPr/>
          </p:nvSpPr>
          <p:spPr>
            <a:xfrm>
              <a:off x="5924850" y="2371875"/>
              <a:ext cx="9775" cy="10500"/>
            </a:xfrm>
            <a:custGeom>
              <a:avLst/>
              <a:gdLst/>
              <a:ahLst/>
              <a:cxnLst/>
              <a:rect l="l" t="t" r="r" b="b"/>
              <a:pathLst>
                <a:path w="391" h="420" extrusionOk="0">
                  <a:moveTo>
                    <a:pt x="276" y="0"/>
                  </a:moveTo>
                  <a:cubicBezTo>
                    <a:pt x="257" y="0"/>
                    <a:pt x="238" y="8"/>
                    <a:pt x="222" y="27"/>
                  </a:cubicBezTo>
                  <a:cubicBezTo>
                    <a:pt x="169" y="66"/>
                    <a:pt x="129" y="107"/>
                    <a:pt x="89" y="161"/>
                  </a:cubicBezTo>
                  <a:cubicBezTo>
                    <a:pt x="35" y="214"/>
                    <a:pt x="8" y="268"/>
                    <a:pt x="8" y="348"/>
                  </a:cubicBezTo>
                  <a:cubicBezTo>
                    <a:pt x="1" y="396"/>
                    <a:pt x="36" y="420"/>
                    <a:pt x="71" y="420"/>
                  </a:cubicBezTo>
                  <a:cubicBezTo>
                    <a:pt x="95" y="420"/>
                    <a:pt x="119" y="409"/>
                    <a:pt x="129" y="387"/>
                  </a:cubicBezTo>
                  <a:cubicBezTo>
                    <a:pt x="196" y="294"/>
                    <a:pt x="263" y="214"/>
                    <a:pt x="329" y="134"/>
                  </a:cubicBezTo>
                  <a:cubicBezTo>
                    <a:pt x="391" y="82"/>
                    <a:pt x="335" y="0"/>
                    <a:pt x="276"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6" name="Google Shape;2776;p57"/>
            <p:cNvSpPr/>
            <p:nvPr/>
          </p:nvSpPr>
          <p:spPr>
            <a:xfrm>
              <a:off x="5957825" y="2357275"/>
              <a:ext cx="5225" cy="6675"/>
            </a:xfrm>
            <a:custGeom>
              <a:avLst/>
              <a:gdLst/>
              <a:ahLst/>
              <a:cxnLst/>
              <a:rect l="l" t="t" r="r" b="b"/>
              <a:pathLst>
                <a:path w="209" h="267" extrusionOk="0">
                  <a:moveTo>
                    <a:pt x="106" y="1"/>
                  </a:moveTo>
                  <a:cubicBezTo>
                    <a:pt x="65" y="1"/>
                    <a:pt x="27" y="28"/>
                    <a:pt x="27" y="89"/>
                  </a:cubicBezTo>
                  <a:cubicBezTo>
                    <a:pt x="14" y="102"/>
                    <a:pt x="0" y="115"/>
                    <a:pt x="0" y="129"/>
                  </a:cubicBezTo>
                  <a:lnTo>
                    <a:pt x="0" y="209"/>
                  </a:lnTo>
                  <a:cubicBezTo>
                    <a:pt x="8" y="246"/>
                    <a:pt x="40" y="267"/>
                    <a:pt x="73" y="267"/>
                  </a:cubicBezTo>
                  <a:cubicBezTo>
                    <a:pt x="101" y="267"/>
                    <a:pt x="130" y="253"/>
                    <a:pt x="148" y="222"/>
                  </a:cubicBezTo>
                  <a:cubicBezTo>
                    <a:pt x="161" y="196"/>
                    <a:pt x="188" y="156"/>
                    <a:pt x="202" y="115"/>
                  </a:cubicBezTo>
                  <a:cubicBezTo>
                    <a:pt x="209" y="42"/>
                    <a:pt x="155" y="1"/>
                    <a:pt x="106"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7" name="Google Shape;2777;p57"/>
            <p:cNvSpPr/>
            <p:nvPr/>
          </p:nvSpPr>
          <p:spPr>
            <a:xfrm>
              <a:off x="5567375" y="2488500"/>
              <a:ext cx="6250" cy="7325"/>
            </a:xfrm>
            <a:custGeom>
              <a:avLst/>
              <a:gdLst/>
              <a:ahLst/>
              <a:cxnLst/>
              <a:rect l="l" t="t" r="r" b="b"/>
              <a:pathLst>
                <a:path w="250" h="293" extrusionOk="0">
                  <a:moveTo>
                    <a:pt x="162" y="1"/>
                  </a:moveTo>
                  <a:cubicBezTo>
                    <a:pt x="105" y="1"/>
                    <a:pt x="62" y="49"/>
                    <a:pt x="62" y="97"/>
                  </a:cubicBezTo>
                  <a:cubicBezTo>
                    <a:pt x="62" y="124"/>
                    <a:pt x="35" y="177"/>
                    <a:pt x="22" y="217"/>
                  </a:cubicBezTo>
                  <a:cubicBezTo>
                    <a:pt x="1" y="259"/>
                    <a:pt x="45" y="293"/>
                    <a:pt x="85" y="293"/>
                  </a:cubicBezTo>
                  <a:cubicBezTo>
                    <a:pt x="96" y="293"/>
                    <a:pt x="107" y="290"/>
                    <a:pt x="116" y="284"/>
                  </a:cubicBezTo>
                  <a:cubicBezTo>
                    <a:pt x="182" y="257"/>
                    <a:pt x="236" y="190"/>
                    <a:pt x="236" y="124"/>
                  </a:cubicBezTo>
                  <a:cubicBezTo>
                    <a:pt x="250" y="70"/>
                    <a:pt x="236" y="30"/>
                    <a:pt x="182" y="3"/>
                  </a:cubicBezTo>
                  <a:cubicBezTo>
                    <a:pt x="175" y="1"/>
                    <a:pt x="169" y="1"/>
                    <a:pt x="162"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8" name="Google Shape;2778;p57"/>
            <p:cNvSpPr/>
            <p:nvPr/>
          </p:nvSpPr>
          <p:spPr>
            <a:xfrm>
              <a:off x="5576950" y="2499575"/>
              <a:ext cx="6450" cy="14625"/>
            </a:xfrm>
            <a:custGeom>
              <a:avLst/>
              <a:gdLst/>
              <a:ahLst/>
              <a:cxnLst/>
              <a:rect l="l" t="t" r="r" b="b"/>
              <a:pathLst>
                <a:path w="258" h="585" extrusionOk="0">
                  <a:moveTo>
                    <a:pt x="137" y="1"/>
                  </a:moveTo>
                  <a:cubicBezTo>
                    <a:pt x="100" y="1"/>
                    <a:pt x="64" y="21"/>
                    <a:pt x="54" y="68"/>
                  </a:cubicBezTo>
                  <a:cubicBezTo>
                    <a:pt x="13" y="229"/>
                    <a:pt x="0" y="389"/>
                    <a:pt x="67" y="550"/>
                  </a:cubicBezTo>
                  <a:cubicBezTo>
                    <a:pt x="81" y="574"/>
                    <a:pt x="106" y="584"/>
                    <a:pt x="132" y="584"/>
                  </a:cubicBezTo>
                  <a:cubicBezTo>
                    <a:pt x="178" y="584"/>
                    <a:pt x="227" y="552"/>
                    <a:pt x="227" y="510"/>
                  </a:cubicBezTo>
                  <a:cubicBezTo>
                    <a:pt x="214" y="376"/>
                    <a:pt x="200" y="255"/>
                    <a:pt x="241" y="122"/>
                  </a:cubicBezTo>
                  <a:cubicBezTo>
                    <a:pt x="257" y="49"/>
                    <a:pt x="195" y="1"/>
                    <a:pt x="137"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9" name="Google Shape;2779;p57"/>
            <p:cNvSpPr/>
            <p:nvPr/>
          </p:nvSpPr>
          <p:spPr>
            <a:xfrm>
              <a:off x="6135725" y="2282625"/>
              <a:ext cx="10725" cy="13675"/>
            </a:xfrm>
            <a:custGeom>
              <a:avLst/>
              <a:gdLst/>
              <a:ahLst/>
              <a:cxnLst/>
              <a:rect l="l" t="t" r="r" b="b"/>
              <a:pathLst>
                <a:path w="429" h="547" extrusionOk="0">
                  <a:moveTo>
                    <a:pt x="356" y="1"/>
                  </a:moveTo>
                  <a:cubicBezTo>
                    <a:pt x="338" y="1"/>
                    <a:pt x="320" y="8"/>
                    <a:pt x="309" y="25"/>
                  </a:cubicBezTo>
                  <a:cubicBezTo>
                    <a:pt x="282" y="65"/>
                    <a:pt x="215" y="146"/>
                    <a:pt x="175" y="199"/>
                  </a:cubicBezTo>
                  <a:cubicBezTo>
                    <a:pt x="121" y="266"/>
                    <a:pt x="1" y="373"/>
                    <a:pt x="41" y="480"/>
                  </a:cubicBezTo>
                  <a:cubicBezTo>
                    <a:pt x="54" y="506"/>
                    <a:pt x="81" y="547"/>
                    <a:pt x="134" y="547"/>
                  </a:cubicBezTo>
                  <a:cubicBezTo>
                    <a:pt x="241" y="533"/>
                    <a:pt x="295" y="373"/>
                    <a:pt x="348" y="279"/>
                  </a:cubicBezTo>
                  <a:cubicBezTo>
                    <a:pt x="375" y="212"/>
                    <a:pt x="429" y="119"/>
                    <a:pt x="416" y="39"/>
                  </a:cubicBezTo>
                  <a:cubicBezTo>
                    <a:pt x="408" y="15"/>
                    <a:pt x="382" y="1"/>
                    <a:pt x="356"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0" name="Google Shape;2780;p57"/>
            <p:cNvSpPr/>
            <p:nvPr/>
          </p:nvSpPr>
          <p:spPr>
            <a:xfrm>
              <a:off x="6128375" y="2302825"/>
              <a:ext cx="6900" cy="11525"/>
            </a:xfrm>
            <a:custGeom>
              <a:avLst/>
              <a:gdLst/>
              <a:ahLst/>
              <a:cxnLst/>
              <a:rect l="l" t="t" r="r" b="b"/>
              <a:pathLst>
                <a:path w="276" h="461" extrusionOk="0">
                  <a:moveTo>
                    <a:pt x="217" y="0"/>
                  </a:moveTo>
                  <a:cubicBezTo>
                    <a:pt x="195" y="0"/>
                    <a:pt x="172" y="11"/>
                    <a:pt x="161" y="33"/>
                  </a:cubicBezTo>
                  <a:cubicBezTo>
                    <a:pt x="121" y="73"/>
                    <a:pt x="94" y="126"/>
                    <a:pt x="68" y="180"/>
                  </a:cubicBezTo>
                  <a:cubicBezTo>
                    <a:pt x="41" y="247"/>
                    <a:pt x="0" y="314"/>
                    <a:pt x="14" y="394"/>
                  </a:cubicBezTo>
                  <a:cubicBezTo>
                    <a:pt x="22" y="441"/>
                    <a:pt x="57" y="460"/>
                    <a:pt x="96" y="460"/>
                  </a:cubicBezTo>
                  <a:cubicBezTo>
                    <a:pt x="124" y="460"/>
                    <a:pt x="153" y="451"/>
                    <a:pt x="175" y="435"/>
                  </a:cubicBezTo>
                  <a:cubicBezTo>
                    <a:pt x="228" y="394"/>
                    <a:pt x="241" y="328"/>
                    <a:pt x="241" y="260"/>
                  </a:cubicBezTo>
                  <a:cubicBezTo>
                    <a:pt x="255" y="194"/>
                    <a:pt x="268" y="126"/>
                    <a:pt x="268" y="60"/>
                  </a:cubicBezTo>
                  <a:cubicBezTo>
                    <a:pt x="276" y="21"/>
                    <a:pt x="247" y="0"/>
                    <a:pt x="217"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1" name="Google Shape;2781;p57"/>
            <p:cNvSpPr/>
            <p:nvPr/>
          </p:nvSpPr>
          <p:spPr>
            <a:xfrm>
              <a:off x="6137075" y="2300625"/>
              <a:ext cx="7725" cy="9375"/>
            </a:xfrm>
            <a:custGeom>
              <a:avLst/>
              <a:gdLst/>
              <a:ahLst/>
              <a:cxnLst/>
              <a:rect l="l" t="t" r="r" b="b"/>
              <a:pathLst>
                <a:path w="309" h="375" extrusionOk="0">
                  <a:moveTo>
                    <a:pt x="241" y="0"/>
                  </a:moveTo>
                  <a:cubicBezTo>
                    <a:pt x="187" y="0"/>
                    <a:pt x="161" y="54"/>
                    <a:pt x="134" y="94"/>
                  </a:cubicBezTo>
                  <a:cubicBezTo>
                    <a:pt x="67" y="161"/>
                    <a:pt x="0" y="228"/>
                    <a:pt x="54" y="335"/>
                  </a:cubicBezTo>
                  <a:cubicBezTo>
                    <a:pt x="80" y="375"/>
                    <a:pt x="121" y="375"/>
                    <a:pt x="161" y="375"/>
                  </a:cubicBezTo>
                  <a:cubicBezTo>
                    <a:pt x="255" y="362"/>
                    <a:pt x="281" y="241"/>
                    <a:pt x="294" y="161"/>
                  </a:cubicBezTo>
                  <a:cubicBezTo>
                    <a:pt x="294" y="107"/>
                    <a:pt x="308" y="0"/>
                    <a:pt x="24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2" name="Google Shape;2782;p57"/>
            <p:cNvSpPr/>
            <p:nvPr/>
          </p:nvSpPr>
          <p:spPr>
            <a:xfrm>
              <a:off x="5496800" y="2638325"/>
              <a:ext cx="7900" cy="10225"/>
            </a:xfrm>
            <a:custGeom>
              <a:avLst/>
              <a:gdLst/>
              <a:ahLst/>
              <a:cxnLst/>
              <a:rect l="l" t="t" r="r" b="b"/>
              <a:pathLst>
                <a:path w="316" h="409" extrusionOk="0">
                  <a:moveTo>
                    <a:pt x="226" y="0"/>
                  </a:moveTo>
                  <a:cubicBezTo>
                    <a:pt x="221" y="0"/>
                    <a:pt x="215" y="1"/>
                    <a:pt x="210" y="2"/>
                  </a:cubicBezTo>
                  <a:cubicBezTo>
                    <a:pt x="143" y="29"/>
                    <a:pt x="103" y="56"/>
                    <a:pt x="62" y="109"/>
                  </a:cubicBezTo>
                  <a:cubicBezTo>
                    <a:pt x="36" y="163"/>
                    <a:pt x="9" y="230"/>
                    <a:pt x="9" y="297"/>
                  </a:cubicBezTo>
                  <a:cubicBezTo>
                    <a:pt x="0" y="359"/>
                    <a:pt x="50" y="409"/>
                    <a:pt x="100" y="409"/>
                  </a:cubicBezTo>
                  <a:cubicBezTo>
                    <a:pt x="125" y="409"/>
                    <a:pt x="151" y="396"/>
                    <a:pt x="169" y="364"/>
                  </a:cubicBezTo>
                  <a:cubicBezTo>
                    <a:pt x="210" y="270"/>
                    <a:pt x="276" y="190"/>
                    <a:pt x="303" y="97"/>
                  </a:cubicBezTo>
                  <a:cubicBezTo>
                    <a:pt x="316" y="48"/>
                    <a:pt x="274" y="0"/>
                    <a:pt x="226" y="0"/>
                  </a:cubicBezTo>
                  <a:close/>
                </a:path>
              </a:pathLst>
            </a:custGeom>
            <a:solidFill>
              <a:srgbClr val="F9E6C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3" name="Google Shape;2783;p57"/>
            <p:cNvSpPr/>
            <p:nvPr/>
          </p:nvSpPr>
          <p:spPr>
            <a:xfrm>
              <a:off x="5510175" y="2646075"/>
              <a:ext cx="11275" cy="10850"/>
            </a:xfrm>
            <a:custGeom>
              <a:avLst/>
              <a:gdLst/>
              <a:ahLst/>
              <a:cxnLst/>
              <a:rect l="l" t="t" r="r" b="b"/>
              <a:pathLst>
                <a:path w="451" h="434" extrusionOk="0">
                  <a:moveTo>
                    <a:pt x="317" y="0"/>
                  </a:moveTo>
                  <a:cubicBezTo>
                    <a:pt x="243" y="0"/>
                    <a:pt x="168" y="46"/>
                    <a:pt x="116" y="108"/>
                  </a:cubicBezTo>
                  <a:cubicBezTo>
                    <a:pt x="62" y="161"/>
                    <a:pt x="23" y="241"/>
                    <a:pt x="9" y="322"/>
                  </a:cubicBezTo>
                  <a:cubicBezTo>
                    <a:pt x="0" y="383"/>
                    <a:pt x="50" y="433"/>
                    <a:pt x="100" y="433"/>
                  </a:cubicBezTo>
                  <a:cubicBezTo>
                    <a:pt x="125" y="433"/>
                    <a:pt x="151" y="420"/>
                    <a:pt x="169" y="388"/>
                  </a:cubicBezTo>
                  <a:cubicBezTo>
                    <a:pt x="196" y="348"/>
                    <a:pt x="223" y="308"/>
                    <a:pt x="264" y="281"/>
                  </a:cubicBezTo>
                  <a:cubicBezTo>
                    <a:pt x="276" y="268"/>
                    <a:pt x="303" y="254"/>
                    <a:pt x="303" y="241"/>
                  </a:cubicBezTo>
                  <a:cubicBezTo>
                    <a:pt x="357" y="227"/>
                    <a:pt x="397" y="201"/>
                    <a:pt x="424" y="161"/>
                  </a:cubicBezTo>
                  <a:cubicBezTo>
                    <a:pt x="451" y="108"/>
                    <a:pt x="437" y="40"/>
                    <a:pt x="383" y="13"/>
                  </a:cubicBezTo>
                  <a:cubicBezTo>
                    <a:pt x="362" y="4"/>
                    <a:pt x="339" y="0"/>
                    <a:pt x="317" y="0"/>
                  </a:cubicBezTo>
                  <a:close/>
                </a:path>
              </a:pathLst>
            </a:custGeom>
            <a:solidFill>
              <a:srgbClr val="F9E6C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4" name="Google Shape;2784;p57"/>
            <p:cNvSpPr/>
            <p:nvPr/>
          </p:nvSpPr>
          <p:spPr>
            <a:xfrm>
              <a:off x="5529775" y="2655750"/>
              <a:ext cx="5725" cy="7450"/>
            </a:xfrm>
            <a:custGeom>
              <a:avLst/>
              <a:gdLst/>
              <a:ahLst/>
              <a:cxnLst/>
              <a:rect l="l" t="t" r="r" b="b"/>
              <a:pathLst>
                <a:path w="229" h="298" extrusionOk="0">
                  <a:moveTo>
                    <a:pt x="161" y="1"/>
                  </a:moveTo>
                  <a:cubicBezTo>
                    <a:pt x="95" y="1"/>
                    <a:pt x="54" y="42"/>
                    <a:pt x="27" y="108"/>
                  </a:cubicBezTo>
                  <a:cubicBezTo>
                    <a:pt x="1" y="161"/>
                    <a:pt x="1" y="229"/>
                    <a:pt x="27" y="282"/>
                  </a:cubicBezTo>
                  <a:cubicBezTo>
                    <a:pt x="36" y="290"/>
                    <a:pt x="48" y="298"/>
                    <a:pt x="59" y="298"/>
                  </a:cubicBezTo>
                  <a:cubicBezTo>
                    <a:pt x="68" y="298"/>
                    <a:pt x="76" y="294"/>
                    <a:pt x="81" y="282"/>
                  </a:cubicBezTo>
                  <a:cubicBezTo>
                    <a:pt x="108" y="256"/>
                    <a:pt x="122" y="229"/>
                    <a:pt x="148" y="188"/>
                  </a:cubicBezTo>
                  <a:cubicBezTo>
                    <a:pt x="148" y="175"/>
                    <a:pt x="161" y="161"/>
                    <a:pt x="175" y="135"/>
                  </a:cubicBezTo>
                  <a:cubicBezTo>
                    <a:pt x="188" y="122"/>
                    <a:pt x="202" y="108"/>
                    <a:pt x="215" y="81"/>
                  </a:cubicBezTo>
                  <a:cubicBezTo>
                    <a:pt x="229" y="54"/>
                    <a:pt x="202" y="1"/>
                    <a:pt x="16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5" name="Google Shape;2785;p57"/>
            <p:cNvSpPr/>
            <p:nvPr/>
          </p:nvSpPr>
          <p:spPr>
            <a:xfrm>
              <a:off x="5707375" y="2674075"/>
              <a:ext cx="7375" cy="8925"/>
            </a:xfrm>
            <a:custGeom>
              <a:avLst/>
              <a:gdLst/>
              <a:ahLst/>
              <a:cxnLst/>
              <a:rect l="l" t="t" r="r" b="b"/>
              <a:pathLst>
                <a:path w="295" h="357" extrusionOk="0">
                  <a:moveTo>
                    <a:pt x="191" y="1"/>
                  </a:moveTo>
                  <a:cubicBezTo>
                    <a:pt x="177" y="1"/>
                    <a:pt x="162" y="6"/>
                    <a:pt x="147" y="17"/>
                  </a:cubicBezTo>
                  <a:lnTo>
                    <a:pt x="134" y="17"/>
                  </a:lnTo>
                  <a:cubicBezTo>
                    <a:pt x="27" y="58"/>
                    <a:pt x="13" y="218"/>
                    <a:pt x="0" y="311"/>
                  </a:cubicBezTo>
                  <a:cubicBezTo>
                    <a:pt x="0" y="342"/>
                    <a:pt x="30" y="357"/>
                    <a:pt x="57" y="357"/>
                  </a:cubicBezTo>
                  <a:cubicBezTo>
                    <a:pt x="65" y="357"/>
                    <a:pt x="74" y="355"/>
                    <a:pt x="80" y="352"/>
                  </a:cubicBezTo>
                  <a:cubicBezTo>
                    <a:pt x="161" y="285"/>
                    <a:pt x="294" y="191"/>
                    <a:pt x="254" y="84"/>
                  </a:cubicBezTo>
                  <a:lnTo>
                    <a:pt x="254" y="70"/>
                  </a:lnTo>
                  <a:cubicBezTo>
                    <a:pt x="254" y="32"/>
                    <a:pt x="226" y="1"/>
                    <a:pt x="19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6" name="Google Shape;2786;p57"/>
            <p:cNvSpPr/>
            <p:nvPr/>
          </p:nvSpPr>
          <p:spPr>
            <a:xfrm>
              <a:off x="5720075" y="2680050"/>
              <a:ext cx="7025" cy="8925"/>
            </a:xfrm>
            <a:custGeom>
              <a:avLst/>
              <a:gdLst/>
              <a:ahLst/>
              <a:cxnLst/>
              <a:rect l="l" t="t" r="r" b="b"/>
              <a:pathLst>
                <a:path w="281" h="357" extrusionOk="0">
                  <a:moveTo>
                    <a:pt x="150" y="0"/>
                  </a:moveTo>
                  <a:cubicBezTo>
                    <a:pt x="127" y="0"/>
                    <a:pt x="100" y="13"/>
                    <a:pt x="81" y="33"/>
                  </a:cubicBezTo>
                  <a:cubicBezTo>
                    <a:pt x="0" y="113"/>
                    <a:pt x="0" y="220"/>
                    <a:pt x="40" y="327"/>
                  </a:cubicBezTo>
                  <a:cubicBezTo>
                    <a:pt x="47" y="347"/>
                    <a:pt x="67" y="357"/>
                    <a:pt x="87" y="357"/>
                  </a:cubicBezTo>
                  <a:cubicBezTo>
                    <a:pt x="107" y="357"/>
                    <a:pt x="127" y="347"/>
                    <a:pt x="134" y="327"/>
                  </a:cubicBezTo>
                  <a:cubicBezTo>
                    <a:pt x="161" y="233"/>
                    <a:pt x="281" y="179"/>
                    <a:pt x="254" y="86"/>
                  </a:cubicBezTo>
                  <a:lnTo>
                    <a:pt x="254" y="72"/>
                  </a:lnTo>
                  <a:cubicBezTo>
                    <a:pt x="254" y="33"/>
                    <a:pt x="227" y="6"/>
                    <a:pt x="188" y="6"/>
                  </a:cubicBezTo>
                  <a:lnTo>
                    <a:pt x="174" y="6"/>
                  </a:lnTo>
                  <a:cubicBezTo>
                    <a:pt x="166" y="2"/>
                    <a:pt x="158" y="0"/>
                    <a:pt x="150"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7" name="Google Shape;2787;p57"/>
            <p:cNvSpPr/>
            <p:nvPr/>
          </p:nvSpPr>
          <p:spPr>
            <a:xfrm>
              <a:off x="5742475" y="2684100"/>
              <a:ext cx="7725" cy="7850"/>
            </a:xfrm>
            <a:custGeom>
              <a:avLst/>
              <a:gdLst/>
              <a:ahLst/>
              <a:cxnLst/>
              <a:rect l="l" t="t" r="r" b="b"/>
              <a:pathLst>
                <a:path w="309" h="314" extrusionOk="0">
                  <a:moveTo>
                    <a:pt x="174" y="1"/>
                  </a:moveTo>
                  <a:cubicBezTo>
                    <a:pt x="151" y="1"/>
                    <a:pt x="127" y="11"/>
                    <a:pt x="107" y="31"/>
                  </a:cubicBezTo>
                  <a:cubicBezTo>
                    <a:pt x="80" y="58"/>
                    <a:pt x="54" y="98"/>
                    <a:pt x="54" y="124"/>
                  </a:cubicBezTo>
                  <a:cubicBezTo>
                    <a:pt x="14" y="138"/>
                    <a:pt x="0" y="178"/>
                    <a:pt x="14" y="218"/>
                  </a:cubicBezTo>
                  <a:cubicBezTo>
                    <a:pt x="27" y="231"/>
                    <a:pt x="27" y="245"/>
                    <a:pt x="41" y="258"/>
                  </a:cubicBezTo>
                  <a:lnTo>
                    <a:pt x="80" y="299"/>
                  </a:lnTo>
                  <a:cubicBezTo>
                    <a:pt x="97" y="310"/>
                    <a:pt x="114" y="314"/>
                    <a:pt x="131" y="314"/>
                  </a:cubicBezTo>
                  <a:cubicBezTo>
                    <a:pt x="154" y="314"/>
                    <a:pt x="178" y="306"/>
                    <a:pt x="201" y="299"/>
                  </a:cubicBezTo>
                  <a:cubicBezTo>
                    <a:pt x="294" y="245"/>
                    <a:pt x="308" y="111"/>
                    <a:pt x="241" y="31"/>
                  </a:cubicBezTo>
                  <a:cubicBezTo>
                    <a:pt x="221" y="11"/>
                    <a:pt x="198" y="1"/>
                    <a:pt x="174"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8" name="Google Shape;2788;p57"/>
            <p:cNvSpPr/>
            <p:nvPr/>
          </p:nvSpPr>
          <p:spPr>
            <a:xfrm>
              <a:off x="5960175" y="2343500"/>
              <a:ext cx="12375" cy="7975"/>
            </a:xfrm>
            <a:custGeom>
              <a:avLst/>
              <a:gdLst/>
              <a:ahLst/>
              <a:cxnLst/>
              <a:rect l="l" t="t" r="r" b="b"/>
              <a:pathLst>
                <a:path w="495" h="319" extrusionOk="0">
                  <a:moveTo>
                    <a:pt x="328" y="1"/>
                  </a:moveTo>
                  <a:cubicBezTo>
                    <a:pt x="308" y="1"/>
                    <a:pt x="288" y="4"/>
                    <a:pt x="268" y="11"/>
                  </a:cubicBezTo>
                  <a:cubicBezTo>
                    <a:pt x="254" y="11"/>
                    <a:pt x="241" y="24"/>
                    <a:pt x="227" y="24"/>
                  </a:cubicBezTo>
                  <a:cubicBezTo>
                    <a:pt x="227" y="24"/>
                    <a:pt x="188" y="38"/>
                    <a:pt x="174" y="51"/>
                  </a:cubicBezTo>
                  <a:lnTo>
                    <a:pt x="120" y="51"/>
                  </a:lnTo>
                  <a:cubicBezTo>
                    <a:pt x="114" y="33"/>
                    <a:pt x="97" y="23"/>
                    <a:pt x="80" y="23"/>
                  </a:cubicBezTo>
                  <a:cubicBezTo>
                    <a:pt x="60" y="23"/>
                    <a:pt x="40" y="36"/>
                    <a:pt x="40" y="65"/>
                  </a:cubicBezTo>
                  <a:lnTo>
                    <a:pt x="40" y="78"/>
                  </a:lnTo>
                  <a:cubicBezTo>
                    <a:pt x="13" y="104"/>
                    <a:pt x="1" y="158"/>
                    <a:pt x="13" y="185"/>
                  </a:cubicBezTo>
                  <a:cubicBezTo>
                    <a:pt x="40" y="279"/>
                    <a:pt x="120" y="319"/>
                    <a:pt x="215" y="319"/>
                  </a:cubicBezTo>
                  <a:cubicBezTo>
                    <a:pt x="268" y="319"/>
                    <a:pt x="322" y="306"/>
                    <a:pt x="361" y="279"/>
                  </a:cubicBezTo>
                  <a:cubicBezTo>
                    <a:pt x="429" y="265"/>
                    <a:pt x="455" y="225"/>
                    <a:pt x="468" y="158"/>
                  </a:cubicBezTo>
                  <a:cubicBezTo>
                    <a:pt x="495" y="92"/>
                    <a:pt x="441" y="24"/>
                    <a:pt x="388" y="11"/>
                  </a:cubicBezTo>
                  <a:cubicBezTo>
                    <a:pt x="368" y="4"/>
                    <a:pt x="348" y="1"/>
                    <a:pt x="328"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9" name="Google Shape;2789;p57"/>
            <p:cNvSpPr/>
            <p:nvPr/>
          </p:nvSpPr>
          <p:spPr>
            <a:xfrm>
              <a:off x="5968525" y="2349800"/>
              <a:ext cx="17100" cy="8375"/>
            </a:xfrm>
            <a:custGeom>
              <a:avLst/>
              <a:gdLst/>
              <a:ahLst/>
              <a:cxnLst/>
              <a:rect l="l" t="t" r="r" b="b"/>
              <a:pathLst>
                <a:path w="684" h="335" extrusionOk="0">
                  <a:moveTo>
                    <a:pt x="535" y="0"/>
                  </a:moveTo>
                  <a:cubicBezTo>
                    <a:pt x="455" y="0"/>
                    <a:pt x="375" y="13"/>
                    <a:pt x="321" y="27"/>
                  </a:cubicBezTo>
                  <a:cubicBezTo>
                    <a:pt x="255" y="27"/>
                    <a:pt x="188" y="40"/>
                    <a:pt x="134" y="67"/>
                  </a:cubicBezTo>
                  <a:lnTo>
                    <a:pt x="121" y="67"/>
                  </a:lnTo>
                  <a:cubicBezTo>
                    <a:pt x="0" y="107"/>
                    <a:pt x="27" y="268"/>
                    <a:pt x="121" y="294"/>
                  </a:cubicBezTo>
                  <a:lnTo>
                    <a:pt x="134" y="294"/>
                  </a:lnTo>
                  <a:cubicBezTo>
                    <a:pt x="188" y="321"/>
                    <a:pt x="255" y="334"/>
                    <a:pt x="321" y="334"/>
                  </a:cubicBezTo>
                  <a:cubicBezTo>
                    <a:pt x="402" y="334"/>
                    <a:pt x="482" y="321"/>
                    <a:pt x="576" y="294"/>
                  </a:cubicBezTo>
                  <a:cubicBezTo>
                    <a:pt x="630" y="268"/>
                    <a:pt x="683" y="214"/>
                    <a:pt x="683" y="147"/>
                  </a:cubicBezTo>
                  <a:cubicBezTo>
                    <a:pt x="683" y="67"/>
                    <a:pt x="616" y="0"/>
                    <a:pt x="535"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0" name="Google Shape;2790;p57"/>
            <p:cNvSpPr/>
            <p:nvPr/>
          </p:nvSpPr>
          <p:spPr>
            <a:xfrm>
              <a:off x="6133050" y="2293375"/>
              <a:ext cx="6875" cy="10525"/>
            </a:xfrm>
            <a:custGeom>
              <a:avLst/>
              <a:gdLst/>
              <a:ahLst/>
              <a:cxnLst/>
              <a:rect l="l" t="t" r="r" b="b"/>
              <a:pathLst>
                <a:path w="275" h="421" extrusionOk="0">
                  <a:moveTo>
                    <a:pt x="193" y="1"/>
                  </a:moveTo>
                  <a:cubicBezTo>
                    <a:pt x="176" y="1"/>
                    <a:pt x="160" y="7"/>
                    <a:pt x="148" y="23"/>
                  </a:cubicBezTo>
                  <a:cubicBezTo>
                    <a:pt x="95" y="76"/>
                    <a:pt x="54" y="130"/>
                    <a:pt x="14" y="210"/>
                  </a:cubicBezTo>
                  <a:cubicBezTo>
                    <a:pt x="1" y="237"/>
                    <a:pt x="1" y="277"/>
                    <a:pt x="1" y="317"/>
                  </a:cubicBezTo>
                  <a:cubicBezTo>
                    <a:pt x="1" y="358"/>
                    <a:pt x="27" y="371"/>
                    <a:pt x="54" y="411"/>
                  </a:cubicBezTo>
                  <a:cubicBezTo>
                    <a:pt x="61" y="418"/>
                    <a:pt x="74" y="421"/>
                    <a:pt x="89" y="421"/>
                  </a:cubicBezTo>
                  <a:cubicBezTo>
                    <a:pt x="104" y="421"/>
                    <a:pt x="121" y="418"/>
                    <a:pt x="134" y="411"/>
                  </a:cubicBezTo>
                  <a:cubicBezTo>
                    <a:pt x="148" y="384"/>
                    <a:pt x="161" y="384"/>
                    <a:pt x="175" y="358"/>
                  </a:cubicBezTo>
                  <a:cubicBezTo>
                    <a:pt x="188" y="331"/>
                    <a:pt x="202" y="290"/>
                    <a:pt x="202" y="264"/>
                  </a:cubicBezTo>
                  <a:cubicBezTo>
                    <a:pt x="215" y="197"/>
                    <a:pt x="241" y="144"/>
                    <a:pt x="255" y="76"/>
                  </a:cubicBezTo>
                  <a:cubicBezTo>
                    <a:pt x="274" y="38"/>
                    <a:pt x="233" y="1"/>
                    <a:pt x="19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1" name="Google Shape;2791;p57"/>
            <p:cNvSpPr/>
            <p:nvPr/>
          </p:nvSpPr>
          <p:spPr>
            <a:xfrm>
              <a:off x="6149100" y="2278750"/>
              <a:ext cx="6725" cy="15025"/>
            </a:xfrm>
            <a:custGeom>
              <a:avLst/>
              <a:gdLst/>
              <a:ahLst/>
              <a:cxnLst/>
              <a:rect l="l" t="t" r="r" b="b"/>
              <a:pathLst>
                <a:path w="269" h="601" extrusionOk="0">
                  <a:moveTo>
                    <a:pt x="203" y="1"/>
                  </a:moveTo>
                  <a:cubicBezTo>
                    <a:pt x="192" y="1"/>
                    <a:pt x="181" y="7"/>
                    <a:pt x="175" y="19"/>
                  </a:cubicBezTo>
                  <a:cubicBezTo>
                    <a:pt x="122" y="100"/>
                    <a:pt x="95" y="180"/>
                    <a:pt x="68" y="274"/>
                  </a:cubicBezTo>
                  <a:cubicBezTo>
                    <a:pt x="27" y="367"/>
                    <a:pt x="1" y="447"/>
                    <a:pt x="15" y="541"/>
                  </a:cubicBezTo>
                  <a:cubicBezTo>
                    <a:pt x="15" y="577"/>
                    <a:pt x="38" y="601"/>
                    <a:pt x="62" y="601"/>
                  </a:cubicBezTo>
                  <a:cubicBezTo>
                    <a:pt x="74" y="601"/>
                    <a:pt x="86" y="595"/>
                    <a:pt x="95" y="581"/>
                  </a:cubicBezTo>
                  <a:cubicBezTo>
                    <a:pt x="229" y="447"/>
                    <a:pt x="268" y="207"/>
                    <a:pt x="229" y="33"/>
                  </a:cubicBezTo>
                  <a:cubicBezTo>
                    <a:pt x="229" y="11"/>
                    <a:pt x="216" y="1"/>
                    <a:pt x="20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2" name="Google Shape;2792;p57"/>
            <p:cNvSpPr/>
            <p:nvPr/>
          </p:nvSpPr>
          <p:spPr>
            <a:xfrm>
              <a:off x="5528125" y="2009725"/>
              <a:ext cx="19725" cy="7375"/>
            </a:xfrm>
            <a:custGeom>
              <a:avLst/>
              <a:gdLst/>
              <a:ahLst/>
              <a:cxnLst/>
              <a:rect l="l" t="t" r="r" b="b"/>
              <a:pathLst>
                <a:path w="789" h="295" extrusionOk="0">
                  <a:moveTo>
                    <a:pt x="223" y="1"/>
                  </a:moveTo>
                  <a:cubicBezTo>
                    <a:pt x="160" y="1"/>
                    <a:pt x="103" y="17"/>
                    <a:pt x="54" y="66"/>
                  </a:cubicBezTo>
                  <a:cubicBezTo>
                    <a:pt x="0" y="106"/>
                    <a:pt x="0" y="186"/>
                    <a:pt x="54" y="227"/>
                  </a:cubicBezTo>
                  <a:cubicBezTo>
                    <a:pt x="113" y="287"/>
                    <a:pt x="188" y="294"/>
                    <a:pt x="271" y="294"/>
                  </a:cubicBezTo>
                  <a:cubicBezTo>
                    <a:pt x="300" y="294"/>
                    <a:pt x="330" y="293"/>
                    <a:pt x="361" y="293"/>
                  </a:cubicBezTo>
                  <a:cubicBezTo>
                    <a:pt x="495" y="293"/>
                    <a:pt x="616" y="293"/>
                    <a:pt x="749" y="254"/>
                  </a:cubicBezTo>
                  <a:cubicBezTo>
                    <a:pt x="789" y="240"/>
                    <a:pt x="789" y="200"/>
                    <a:pt x="762" y="173"/>
                  </a:cubicBezTo>
                  <a:cubicBezTo>
                    <a:pt x="642" y="93"/>
                    <a:pt x="535" y="52"/>
                    <a:pt x="402" y="26"/>
                  </a:cubicBezTo>
                  <a:cubicBezTo>
                    <a:pt x="339" y="13"/>
                    <a:pt x="279" y="1"/>
                    <a:pt x="22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3" name="Google Shape;2793;p57"/>
            <p:cNvSpPr/>
            <p:nvPr/>
          </p:nvSpPr>
          <p:spPr>
            <a:xfrm>
              <a:off x="5514400" y="2016200"/>
              <a:ext cx="8475" cy="7475"/>
            </a:xfrm>
            <a:custGeom>
              <a:avLst/>
              <a:gdLst/>
              <a:ahLst/>
              <a:cxnLst/>
              <a:rect l="l" t="t" r="r" b="b"/>
              <a:pathLst>
                <a:path w="339" h="299" extrusionOk="0">
                  <a:moveTo>
                    <a:pt x="157" y="1"/>
                  </a:moveTo>
                  <a:cubicBezTo>
                    <a:pt x="131" y="1"/>
                    <a:pt x="104" y="11"/>
                    <a:pt x="81" y="34"/>
                  </a:cubicBezTo>
                  <a:cubicBezTo>
                    <a:pt x="27" y="102"/>
                    <a:pt x="0" y="168"/>
                    <a:pt x="41" y="248"/>
                  </a:cubicBezTo>
                  <a:cubicBezTo>
                    <a:pt x="61" y="282"/>
                    <a:pt x="97" y="299"/>
                    <a:pt x="134" y="299"/>
                  </a:cubicBezTo>
                  <a:cubicBezTo>
                    <a:pt x="171" y="299"/>
                    <a:pt x="208" y="282"/>
                    <a:pt x="228" y="248"/>
                  </a:cubicBezTo>
                  <a:cubicBezTo>
                    <a:pt x="228" y="235"/>
                    <a:pt x="228" y="222"/>
                    <a:pt x="241" y="222"/>
                  </a:cubicBezTo>
                  <a:cubicBezTo>
                    <a:pt x="241" y="209"/>
                    <a:pt x="241" y="209"/>
                    <a:pt x="255" y="209"/>
                  </a:cubicBezTo>
                  <a:cubicBezTo>
                    <a:pt x="339" y="125"/>
                    <a:pt x="251" y="1"/>
                    <a:pt x="157"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4" name="Google Shape;2794;p57"/>
            <p:cNvSpPr/>
            <p:nvPr/>
          </p:nvSpPr>
          <p:spPr>
            <a:xfrm>
              <a:off x="5895975" y="2115425"/>
              <a:ext cx="22400" cy="9000"/>
            </a:xfrm>
            <a:custGeom>
              <a:avLst/>
              <a:gdLst/>
              <a:ahLst/>
              <a:cxnLst/>
              <a:rect l="l" t="t" r="r" b="b"/>
              <a:pathLst>
                <a:path w="896" h="360" extrusionOk="0">
                  <a:moveTo>
                    <a:pt x="602" y="1"/>
                  </a:moveTo>
                  <a:cubicBezTo>
                    <a:pt x="446" y="1"/>
                    <a:pt x="271" y="55"/>
                    <a:pt x="147" y="105"/>
                  </a:cubicBezTo>
                  <a:cubicBezTo>
                    <a:pt x="0" y="146"/>
                    <a:pt x="27" y="346"/>
                    <a:pt x="174" y="360"/>
                  </a:cubicBezTo>
                  <a:cubicBezTo>
                    <a:pt x="307" y="360"/>
                    <a:pt x="428" y="333"/>
                    <a:pt x="548" y="333"/>
                  </a:cubicBezTo>
                  <a:cubicBezTo>
                    <a:pt x="669" y="319"/>
                    <a:pt x="776" y="306"/>
                    <a:pt x="856" y="226"/>
                  </a:cubicBezTo>
                  <a:cubicBezTo>
                    <a:pt x="896" y="199"/>
                    <a:pt x="896" y="119"/>
                    <a:pt x="856" y="78"/>
                  </a:cubicBezTo>
                  <a:cubicBezTo>
                    <a:pt x="790" y="22"/>
                    <a:pt x="699" y="1"/>
                    <a:pt x="602"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5" name="Google Shape;2795;p57"/>
            <p:cNvSpPr/>
            <p:nvPr/>
          </p:nvSpPr>
          <p:spPr>
            <a:xfrm>
              <a:off x="5701675" y="1977775"/>
              <a:ext cx="7050" cy="10325"/>
            </a:xfrm>
            <a:custGeom>
              <a:avLst/>
              <a:gdLst/>
              <a:ahLst/>
              <a:cxnLst/>
              <a:rect l="l" t="t" r="r" b="b"/>
              <a:pathLst>
                <a:path w="282" h="413" extrusionOk="0">
                  <a:moveTo>
                    <a:pt x="210" y="1"/>
                  </a:moveTo>
                  <a:cubicBezTo>
                    <a:pt x="192" y="1"/>
                    <a:pt x="174" y="7"/>
                    <a:pt x="161" y="20"/>
                  </a:cubicBezTo>
                  <a:cubicBezTo>
                    <a:pt x="80" y="100"/>
                    <a:pt x="0" y="207"/>
                    <a:pt x="41" y="328"/>
                  </a:cubicBezTo>
                  <a:cubicBezTo>
                    <a:pt x="54" y="386"/>
                    <a:pt x="95" y="413"/>
                    <a:pt x="139" y="413"/>
                  </a:cubicBezTo>
                  <a:cubicBezTo>
                    <a:pt x="185" y="413"/>
                    <a:pt x="234" y="383"/>
                    <a:pt x="255" y="328"/>
                  </a:cubicBezTo>
                  <a:lnTo>
                    <a:pt x="255" y="328"/>
                  </a:lnTo>
                  <a:cubicBezTo>
                    <a:pt x="250" y="332"/>
                    <a:pt x="247" y="335"/>
                    <a:pt x="245" y="335"/>
                  </a:cubicBezTo>
                  <a:cubicBezTo>
                    <a:pt x="243" y="335"/>
                    <a:pt x="246" y="326"/>
                    <a:pt x="255" y="301"/>
                  </a:cubicBezTo>
                  <a:cubicBezTo>
                    <a:pt x="268" y="287"/>
                    <a:pt x="268" y="274"/>
                    <a:pt x="268" y="260"/>
                  </a:cubicBezTo>
                  <a:lnTo>
                    <a:pt x="268" y="194"/>
                  </a:lnTo>
                  <a:cubicBezTo>
                    <a:pt x="268" y="153"/>
                    <a:pt x="268" y="114"/>
                    <a:pt x="282" y="60"/>
                  </a:cubicBezTo>
                  <a:cubicBezTo>
                    <a:pt x="282" y="24"/>
                    <a:pt x="246" y="1"/>
                    <a:pt x="210"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6" name="Google Shape;2796;p57"/>
            <p:cNvSpPr/>
            <p:nvPr/>
          </p:nvSpPr>
          <p:spPr>
            <a:xfrm>
              <a:off x="5814725" y="2070225"/>
              <a:ext cx="13375" cy="10875"/>
            </a:xfrm>
            <a:custGeom>
              <a:avLst/>
              <a:gdLst/>
              <a:ahLst/>
              <a:cxnLst/>
              <a:rect l="l" t="t" r="r" b="b"/>
              <a:pathLst>
                <a:path w="535" h="435" extrusionOk="0">
                  <a:moveTo>
                    <a:pt x="401" y="1"/>
                  </a:moveTo>
                  <a:cubicBezTo>
                    <a:pt x="254" y="13"/>
                    <a:pt x="80" y="94"/>
                    <a:pt x="26" y="254"/>
                  </a:cubicBezTo>
                  <a:cubicBezTo>
                    <a:pt x="0" y="359"/>
                    <a:pt x="87" y="435"/>
                    <a:pt x="177" y="435"/>
                  </a:cubicBezTo>
                  <a:cubicBezTo>
                    <a:pt x="225" y="435"/>
                    <a:pt x="275" y="413"/>
                    <a:pt x="307" y="361"/>
                  </a:cubicBezTo>
                  <a:cubicBezTo>
                    <a:pt x="307" y="348"/>
                    <a:pt x="320" y="334"/>
                    <a:pt x="320" y="322"/>
                  </a:cubicBezTo>
                  <a:cubicBezTo>
                    <a:pt x="329" y="306"/>
                    <a:pt x="332" y="299"/>
                    <a:pt x="330" y="299"/>
                  </a:cubicBezTo>
                  <a:lnTo>
                    <a:pt x="330" y="299"/>
                  </a:lnTo>
                  <a:cubicBezTo>
                    <a:pt x="329" y="299"/>
                    <a:pt x="326" y="302"/>
                    <a:pt x="320" y="308"/>
                  </a:cubicBezTo>
                  <a:cubicBezTo>
                    <a:pt x="334" y="281"/>
                    <a:pt x="347" y="281"/>
                    <a:pt x="361" y="268"/>
                  </a:cubicBezTo>
                  <a:cubicBezTo>
                    <a:pt x="388" y="241"/>
                    <a:pt x="414" y="215"/>
                    <a:pt x="454" y="188"/>
                  </a:cubicBezTo>
                  <a:cubicBezTo>
                    <a:pt x="534" y="134"/>
                    <a:pt x="508" y="1"/>
                    <a:pt x="40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7" name="Google Shape;2797;p57"/>
            <p:cNvSpPr/>
            <p:nvPr/>
          </p:nvSpPr>
          <p:spPr>
            <a:xfrm>
              <a:off x="5825075" y="2058375"/>
              <a:ext cx="10375" cy="7850"/>
            </a:xfrm>
            <a:custGeom>
              <a:avLst/>
              <a:gdLst/>
              <a:ahLst/>
              <a:cxnLst/>
              <a:rect l="l" t="t" r="r" b="b"/>
              <a:pathLst>
                <a:path w="415" h="314" extrusionOk="0">
                  <a:moveTo>
                    <a:pt x="275" y="1"/>
                  </a:moveTo>
                  <a:cubicBezTo>
                    <a:pt x="237" y="1"/>
                    <a:pt x="199" y="10"/>
                    <a:pt x="161" y="20"/>
                  </a:cubicBezTo>
                  <a:cubicBezTo>
                    <a:pt x="120" y="20"/>
                    <a:pt x="94" y="33"/>
                    <a:pt x="67" y="59"/>
                  </a:cubicBezTo>
                  <a:cubicBezTo>
                    <a:pt x="27" y="86"/>
                    <a:pt x="13" y="140"/>
                    <a:pt x="0" y="180"/>
                  </a:cubicBezTo>
                  <a:cubicBezTo>
                    <a:pt x="0" y="263"/>
                    <a:pt x="72" y="314"/>
                    <a:pt x="142" y="314"/>
                  </a:cubicBezTo>
                  <a:cubicBezTo>
                    <a:pt x="162" y="314"/>
                    <a:pt x="182" y="309"/>
                    <a:pt x="201" y="300"/>
                  </a:cubicBezTo>
                  <a:cubicBezTo>
                    <a:pt x="227" y="273"/>
                    <a:pt x="268" y="247"/>
                    <a:pt x="281" y="207"/>
                  </a:cubicBezTo>
                  <a:lnTo>
                    <a:pt x="281" y="193"/>
                  </a:lnTo>
                  <a:cubicBezTo>
                    <a:pt x="295" y="193"/>
                    <a:pt x="308" y="193"/>
                    <a:pt x="322" y="180"/>
                  </a:cubicBezTo>
                  <a:cubicBezTo>
                    <a:pt x="402" y="154"/>
                    <a:pt x="415" y="33"/>
                    <a:pt x="322" y="6"/>
                  </a:cubicBezTo>
                  <a:cubicBezTo>
                    <a:pt x="306" y="2"/>
                    <a:pt x="290" y="1"/>
                    <a:pt x="275"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8" name="Google Shape;2798;p57"/>
            <p:cNvSpPr/>
            <p:nvPr/>
          </p:nvSpPr>
          <p:spPr>
            <a:xfrm>
              <a:off x="5832075" y="2063200"/>
              <a:ext cx="25" cy="375"/>
            </a:xfrm>
            <a:custGeom>
              <a:avLst/>
              <a:gdLst/>
              <a:ahLst/>
              <a:cxnLst/>
              <a:rect l="l" t="t" r="r" b="b"/>
              <a:pathLst>
                <a:path w="1" h="15" extrusionOk="0">
                  <a:moveTo>
                    <a:pt x="1" y="14"/>
                  </a:moveTo>
                  <a:lnTo>
                    <a:pt x="1" y="0"/>
                  </a:lnTo>
                  <a:lnTo>
                    <a:pt x="1" y="0"/>
                  </a:ln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9" name="Google Shape;2799;p57"/>
            <p:cNvSpPr/>
            <p:nvPr/>
          </p:nvSpPr>
          <p:spPr>
            <a:xfrm>
              <a:off x="5444850" y="2268450"/>
              <a:ext cx="14050" cy="9875"/>
            </a:xfrm>
            <a:custGeom>
              <a:avLst/>
              <a:gdLst/>
              <a:ahLst/>
              <a:cxnLst/>
              <a:rect l="l" t="t" r="r" b="b"/>
              <a:pathLst>
                <a:path w="562" h="395" extrusionOk="0">
                  <a:moveTo>
                    <a:pt x="114" y="1"/>
                  </a:moveTo>
                  <a:cubicBezTo>
                    <a:pt x="71" y="1"/>
                    <a:pt x="39" y="37"/>
                    <a:pt x="27" y="83"/>
                  </a:cubicBezTo>
                  <a:cubicBezTo>
                    <a:pt x="0" y="151"/>
                    <a:pt x="41" y="190"/>
                    <a:pt x="107" y="217"/>
                  </a:cubicBezTo>
                  <a:cubicBezTo>
                    <a:pt x="214" y="258"/>
                    <a:pt x="308" y="378"/>
                    <a:pt x="428" y="392"/>
                  </a:cubicBezTo>
                  <a:lnTo>
                    <a:pt x="455" y="392"/>
                  </a:lnTo>
                  <a:cubicBezTo>
                    <a:pt x="460" y="393"/>
                    <a:pt x="466" y="394"/>
                    <a:pt x="471" y="394"/>
                  </a:cubicBezTo>
                  <a:cubicBezTo>
                    <a:pt x="508" y="394"/>
                    <a:pt x="549" y="358"/>
                    <a:pt x="549" y="311"/>
                  </a:cubicBezTo>
                  <a:cubicBezTo>
                    <a:pt x="549" y="285"/>
                    <a:pt x="562" y="231"/>
                    <a:pt x="535" y="190"/>
                  </a:cubicBezTo>
                  <a:cubicBezTo>
                    <a:pt x="508" y="137"/>
                    <a:pt x="469" y="110"/>
                    <a:pt x="428" y="83"/>
                  </a:cubicBezTo>
                  <a:cubicBezTo>
                    <a:pt x="348" y="30"/>
                    <a:pt x="228" y="3"/>
                    <a:pt x="134" y="3"/>
                  </a:cubicBezTo>
                  <a:cubicBezTo>
                    <a:pt x="127" y="2"/>
                    <a:pt x="120" y="1"/>
                    <a:pt x="114"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0" name="Google Shape;2800;p57"/>
            <p:cNvSpPr/>
            <p:nvPr/>
          </p:nvSpPr>
          <p:spPr>
            <a:xfrm>
              <a:off x="5461550" y="2269325"/>
              <a:ext cx="12075" cy="5650"/>
            </a:xfrm>
            <a:custGeom>
              <a:avLst/>
              <a:gdLst/>
              <a:ahLst/>
              <a:cxnLst/>
              <a:rect l="l" t="t" r="r" b="b"/>
              <a:pathLst>
                <a:path w="483" h="226" extrusionOk="0">
                  <a:moveTo>
                    <a:pt x="255" y="0"/>
                  </a:moveTo>
                  <a:cubicBezTo>
                    <a:pt x="213" y="0"/>
                    <a:pt x="174" y="4"/>
                    <a:pt x="149" y="9"/>
                  </a:cubicBezTo>
                  <a:cubicBezTo>
                    <a:pt x="1" y="9"/>
                    <a:pt x="15" y="209"/>
                    <a:pt x="149" y="209"/>
                  </a:cubicBezTo>
                  <a:cubicBezTo>
                    <a:pt x="202" y="223"/>
                    <a:pt x="242" y="223"/>
                    <a:pt x="295" y="223"/>
                  </a:cubicBezTo>
                  <a:cubicBezTo>
                    <a:pt x="321" y="223"/>
                    <a:pt x="345" y="226"/>
                    <a:pt x="366" y="226"/>
                  </a:cubicBezTo>
                  <a:cubicBezTo>
                    <a:pt x="388" y="226"/>
                    <a:pt x="409" y="223"/>
                    <a:pt x="429" y="209"/>
                  </a:cubicBezTo>
                  <a:cubicBezTo>
                    <a:pt x="470" y="196"/>
                    <a:pt x="482" y="155"/>
                    <a:pt x="470" y="116"/>
                  </a:cubicBezTo>
                  <a:lnTo>
                    <a:pt x="470" y="102"/>
                  </a:lnTo>
                  <a:cubicBezTo>
                    <a:pt x="451" y="20"/>
                    <a:pt x="346" y="0"/>
                    <a:pt x="255"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1" name="Google Shape;2801;p57"/>
            <p:cNvSpPr/>
            <p:nvPr/>
          </p:nvSpPr>
          <p:spPr>
            <a:xfrm>
              <a:off x="5816700" y="2244125"/>
              <a:ext cx="13075" cy="10450"/>
            </a:xfrm>
            <a:custGeom>
              <a:avLst/>
              <a:gdLst/>
              <a:ahLst/>
              <a:cxnLst/>
              <a:rect l="l" t="t" r="r" b="b"/>
              <a:pathLst>
                <a:path w="523" h="418" extrusionOk="0">
                  <a:moveTo>
                    <a:pt x="429" y="0"/>
                  </a:moveTo>
                  <a:cubicBezTo>
                    <a:pt x="348" y="13"/>
                    <a:pt x="295" y="40"/>
                    <a:pt x="215" y="67"/>
                  </a:cubicBezTo>
                  <a:cubicBezTo>
                    <a:pt x="121" y="120"/>
                    <a:pt x="1" y="227"/>
                    <a:pt x="68" y="348"/>
                  </a:cubicBezTo>
                  <a:cubicBezTo>
                    <a:pt x="96" y="386"/>
                    <a:pt x="153" y="418"/>
                    <a:pt x="202" y="418"/>
                  </a:cubicBezTo>
                  <a:cubicBezTo>
                    <a:pt x="222" y="418"/>
                    <a:pt x="240" y="413"/>
                    <a:pt x="255" y="402"/>
                  </a:cubicBezTo>
                  <a:cubicBezTo>
                    <a:pt x="295" y="375"/>
                    <a:pt x="335" y="348"/>
                    <a:pt x="362" y="307"/>
                  </a:cubicBezTo>
                  <a:cubicBezTo>
                    <a:pt x="416" y="254"/>
                    <a:pt x="469" y="200"/>
                    <a:pt x="496" y="134"/>
                  </a:cubicBezTo>
                  <a:cubicBezTo>
                    <a:pt x="523" y="81"/>
                    <a:pt x="496" y="0"/>
                    <a:pt x="429"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2" name="Google Shape;2802;p57"/>
            <p:cNvSpPr/>
            <p:nvPr/>
          </p:nvSpPr>
          <p:spPr>
            <a:xfrm>
              <a:off x="5836775" y="2245025"/>
              <a:ext cx="13750" cy="10025"/>
            </a:xfrm>
            <a:custGeom>
              <a:avLst/>
              <a:gdLst/>
              <a:ahLst/>
              <a:cxnLst/>
              <a:rect l="l" t="t" r="r" b="b"/>
              <a:pathLst>
                <a:path w="550" h="401" extrusionOk="0">
                  <a:moveTo>
                    <a:pt x="406" y="1"/>
                  </a:moveTo>
                  <a:cubicBezTo>
                    <a:pt x="396" y="1"/>
                    <a:pt x="385" y="2"/>
                    <a:pt x="375" y="4"/>
                  </a:cubicBezTo>
                  <a:cubicBezTo>
                    <a:pt x="228" y="31"/>
                    <a:pt x="27" y="111"/>
                    <a:pt x="14" y="271"/>
                  </a:cubicBezTo>
                  <a:cubicBezTo>
                    <a:pt x="0" y="325"/>
                    <a:pt x="14" y="378"/>
                    <a:pt x="80" y="392"/>
                  </a:cubicBezTo>
                  <a:cubicBezTo>
                    <a:pt x="101" y="398"/>
                    <a:pt x="120" y="400"/>
                    <a:pt x="139" y="400"/>
                  </a:cubicBezTo>
                  <a:cubicBezTo>
                    <a:pt x="261" y="400"/>
                    <a:pt x="364" y="303"/>
                    <a:pt x="469" y="245"/>
                  </a:cubicBezTo>
                  <a:cubicBezTo>
                    <a:pt x="522" y="218"/>
                    <a:pt x="549" y="152"/>
                    <a:pt x="535" y="98"/>
                  </a:cubicBezTo>
                  <a:cubicBezTo>
                    <a:pt x="513" y="30"/>
                    <a:pt x="462" y="1"/>
                    <a:pt x="406"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3" name="Google Shape;2803;p57"/>
            <p:cNvSpPr/>
            <p:nvPr/>
          </p:nvSpPr>
          <p:spPr>
            <a:xfrm>
              <a:off x="5640800" y="2255050"/>
              <a:ext cx="12075" cy="8500"/>
            </a:xfrm>
            <a:custGeom>
              <a:avLst/>
              <a:gdLst/>
              <a:ahLst/>
              <a:cxnLst/>
              <a:rect l="l" t="t" r="r" b="b"/>
              <a:pathLst>
                <a:path w="483" h="340" extrusionOk="0">
                  <a:moveTo>
                    <a:pt x="156" y="1"/>
                  </a:moveTo>
                  <a:cubicBezTo>
                    <a:pt x="104" y="1"/>
                    <a:pt x="61" y="27"/>
                    <a:pt x="27" y="72"/>
                  </a:cubicBezTo>
                  <a:cubicBezTo>
                    <a:pt x="15" y="98"/>
                    <a:pt x="15" y="111"/>
                    <a:pt x="1" y="152"/>
                  </a:cubicBezTo>
                  <a:cubicBezTo>
                    <a:pt x="1" y="191"/>
                    <a:pt x="41" y="245"/>
                    <a:pt x="81" y="272"/>
                  </a:cubicBezTo>
                  <a:cubicBezTo>
                    <a:pt x="148" y="312"/>
                    <a:pt x="215" y="339"/>
                    <a:pt x="295" y="339"/>
                  </a:cubicBezTo>
                  <a:cubicBezTo>
                    <a:pt x="389" y="339"/>
                    <a:pt x="482" y="259"/>
                    <a:pt x="443" y="165"/>
                  </a:cubicBezTo>
                  <a:cubicBezTo>
                    <a:pt x="429" y="125"/>
                    <a:pt x="402" y="98"/>
                    <a:pt x="362" y="84"/>
                  </a:cubicBezTo>
                  <a:lnTo>
                    <a:pt x="348" y="84"/>
                  </a:lnTo>
                  <a:cubicBezTo>
                    <a:pt x="348" y="72"/>
                    <a:pt x="336" y="72"/>
                    <a:pt x="322" y="58"/>
                  </a:cubicBezTo>
                  <a:cubicBezTo>
                    <a:pt x="295" y="31"/>
                    <a:pt x="241" y="18"/>
                    <a:pt x="188" y="4"/>
                  </a:cubicBezTo>
                  <a:cubicBezTo>
                    <a:pt x="177" y="2"/>
                    <a:pt x="166" y="1"/>
                    <a:pt x="156"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cxnSp>
        <p:nvCxnSpPr>
          <p:cNvPr id="2804" name="Google Shape;2804;p57"/>
          <p:cNvCxnSpPr/>
          <p:nvPr/>
        </p:nvCxnSpPr>
        <p:spPr>
          <a:xfrm rot="10800000">
            <a:off x="3475467" y="5080203"/>
            <a:ext cx="925600" cy="0"/>
          </a:xfrm>
          <a:prstGeom prst="straightConnector1">
            <a:avLst/>
          </a:prstGeom>
          <a:noFill/>
          <a:ln w="19050" cap="flat" cmpd="sng">
            <a:solidFill>
              <a:srgbClr val="357887"/>
            </a:solidFill>
            <a:prstDash val="dot"/>
            <a:round/>
            <a:headEnd type="none" w="med" len="med"/>
            <a:tailEnd type="oval" w="med" len="med"/>
          </a:ln>
        </p:spPr>
      </p:cxnSp>
      <p:cxnSp>
        <p:nvCxnSpPr>
          <p:cNvPr id="2806" name="Google Shape;2806;p57"/>
          <p:cNvCxnSpPr/>
          <p:nvPr/>
        </p:nvCxnSpPr>
        <p:spPr>
          <a:xfrm rot="10800000">
            <a:off x="7678529" y="2985535"/>
            <a:ext cx="925600" cy="0"/>
          </a:xfrm>
          <a:prstGeom prst="straightConnector1">
            <a:avLst/>
          </a:prstGeom>
          <a:noFill/>
          <a:ln w="19050" cap="flat" cmpd="sng">
            <a:solidFill>
              <a:srgbClr val="357887"/>
            </a:solidFill>
            <a:prstDash val="dot"/>
            <a:round/>
            <a:headEnd type="oval" w="med" len="med"/>
            <a:tailEnd type="none" w="med" len="med"/>
          </a:ln>
        </p:spPr>
      </p:cxnSp>
      <p:sp>
        <p:nvSpPr>
          <p:cNvPr id="6" name="Rounded Rectangle 5"/>
          <p:cNvSpPr/>
          <p:nvPr/>
        </p:nvSpPr>
        <p:spPr>
          <a:xfrm>
            <a:off x="3938266" y="2715325"/>
            <a:ext cx="4315468" cy="3195920"/>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Rectangle 6"/>
          <p:cNvSpPr/>
          <p:nvPr/>
        </p:nvSpPr>
        <p:spPr>
          <a:xfrm>
            <a:off x="3975412" y="3607290"/>
            <a:ext cx="4238087" cy="1411990"/>
          </a:xfrm>
          <a:prstGeom prst="rect">
            <a:avLst/>
          </a:prstGeom>
        </p:spPr>
        <p:txBody>
          <a:bodyPr wrap="square">
            <a:spAutoFit/>
          </a:bodyPr>
          <a:lstStyle/>
          <a:p>
            <a:pPr algn="just">
              <a:lnSpc>
                <a:spcPct val="150000"/>
              </a:lnSpc>
            </a:pPr>
            <a:r>
              <a:rPr lang="vi-VN" sz="2000" dirty="0">
                <a:latin typeface="+mn-lt"/>
              </a:rPr>
              <a:t>Vẽ một con vật sống trên cạn hoặc dưới nước và nơi sống của chúng vào vở hoặc giấy A4. </a:t>
            </a:r>
            <a:endParaRPr lang="en-US" sz="2000" dirty="0">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348" y="1432729"/>
            <a:ext cx="968244" cy="103409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8529" y="4938518"/>
            <a:ext cx="2048562" cy="19393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42"/>
                                        </p:tgtEl>
                                        <p:attrNameLst>
                                          <p:attrName>style.visibility</p:attrName>
                                        </p:attrNameLst>
                                      </p:cBhvr>
                                      <p:to>
                                        <p:strVal val="visible"/>
                                      </p:to>
                                    </p:set>
                                    <p:animEffect transition="in" filter="barn(outVertical)">
                                      <p:cBhvr>
                                        <p:cTn id="7" dur="500"/>
                                        <p:tgtEl>
                                          <p:spTgt spid="254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2806"/>
                                        </p:tgtEl>
                                        <p:attrNameLst>
                                          <p:attrName>style.visibility</p:attrName>
                                        </p:attrNameLst>
                                      </p:cBhvr>
                                      <p:to>
                                        <p:strVal val="visible"/>
                                      </p:to>
                                    </p:set>
                                    <p:animEffect transition="in" filter="wipe(left)">
                                      <p:cBhvr>
                                        <p:cTn id="21" dur="500"/>
                                        <p:tgtEl>
                                          <p:spTgt spid="2806"/>
                                        </p:tgtEl>
                                      </p:cBhvr>
                                    </p:animEffect>
                                  </p:childTnLst>
                                </p:cTn>
                              </p:par>
                              <p:par>
                                <p:cTn id="22" presetID="22" presetClass="entr" presetSubtype="8" fill="hold" nodeType="withEffect">
                                  <p:stCondLst>
                                    <p:cond delay="0"/>
                                  </p:stCondLst>
                                  <p:childTnLst>
                                    <p:set>
                                      <p:cBhvr>
                                        <p:cTn id="23" dur="1" fill="hold">
                                          <p:stCondLst>
                                            <p:cond delay="0"/>
                                          </p:stCondLst>
                                        </p:cTn>
                                        <p:tgtEl>
                                          <p:spTgt spid="2543"/>
                                        </p:tgtEl>
                                        <p:attrNameLst>
                                          <p:attrName>style.visibility</p:attrName>
                                        </p:attrNameLst>
                                      </p:cBhvr>
                                      <p:to>
                                        <p:strVal val="visible"/>
                                      </p:to>
                                    </p:set>
                                    <p:animEffect transition="in" filter="wipe(left)">
                                      <p:cBhvr>
                                        <p:cTn id="24" dur="500"/>
                                        <p:tgtEl>
                                          <p:spTgt spid="2543"/>
                                        </p:tgtEl>
                                      </p:cBhvr>
                                    </p:animEffect>
                                  </p:childTnLst>
                                </p:cTn>
                              </p:par>
                              <p:par>
                                <p:cTn id="25" presetID="22" presetClass="entr" presetSubtype="2" fill="hold" nodeType="withEffect">
                                  <p:stCondLst>
                                    <p:cond delay="0"/>
                                  </p:stCondLst>
                                  <p:childTnLst>
                                    <p:set>
                                      <p:cBhvr>
                                        <p:cTn id="26" dur="1" fill="hold">
                                          <p:stCondLst>
                                            <p:cond delay="0"/>
                                          </p:stCondLst>
                                        </p:cTn>
                                        <p:tgtEl>
                                          <p:spTgt spid="2804"/>
                                        </p:tgtEl>
                                        <p:attrNameLst>
                                          <p:attrName>style.visibility</p:attrName>
                                        </p:attrNameLst>
                                      </p:cBhvr>
                                      <p:to>
                                        <p:strVal val="visible"/>
                                      </p:to>
                                    </p:set>
                                    <p:animEffect transition="in" filter="wipe(right)">
                                      <p:cBhvr>
                                        <p:cTn id="27" dur="500"/>
                                        <p:tgtEl>
                                          <p:spTgt spid="2804"/>
                                        </p:tgtEl>
                                      </p:cBhvr>
                                    </p:animEffect>
                                  </p:childTnLst>
                                </p:cTn>
                              </p:par>
                              <p:par>
                                <p:cTn id="28" presetID="22" presetClass="entr" presetSubtype="2" fill="hold" nodeType="withEffect">
                                  <p:stCondLst>
                                    <p:cond delay="0"/>
                                  </p:stCondLst>
                                  <p:childTnLst>
                                    <p:set>
                                      <p:cBhvr>
                                        <p:cTn id="29" dur="1" fill="hold">
                                          <p:stCondLst>
                                            <p:cond delay="0"/>
                                          </p:stCondLst>
                                        </p:cTn>
                                        <p:tgtEl>
                                          <p:spTgt spid="2700"/>
                                        </p:tgtEl>
                                        <p:attrNameLst>
                                          <p:attrName>style.visibility</p:attrName>
                                        </p:attrNameLst>
                                      </p:cBhvr>
                                      <p:to>
                                        <p:strVal val="visible"/>
                                      </p:to>
                                    </p:set>
                                    <p:animEffect transition="in" filter="wipe(right)">
                                      <p:cBhvr>
                                        <p:cTn id="30" dur="500"/>
                                        <p:tgtEl>
                                          <p:spTgt spid="270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2"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83B05-253C-265D-1E6A-8521E41C50C0}"/>
              </a:ext>
            </a:extLst>
          </p:cNvPr>
          <p:cNvSpPr/>
          <p:nvPr/>
        </p:nvSpPr>
        <p:spPr>
          <a:xfrm>
            <a:off x="6130641" y="1324561"/>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idx="4294967295"/>
          </p:nvPr>
        </p:nvSpPr>
        <p:spPr>
          <a:xfrm>
            <a:off x="834125" y="1354325"/>
            <a:ext cx="10515600" cy="1325563"/>
          </a:xfrm>
        </p:spPr>
        <p:txBody>
          <a:bodyPr>
            <a:normAutofit/>
          </a:bodyPr>
          <a:lstStyle/>
          <a:p>
            <a:pPr algn="ctr"/>
            <a:r>
              <a:rPr lang="en-US" sz="3200" b="1" dirty="0">
                <a:solidFill>
                  <a:schemeClr val="accent3">
                    <a:lumMod val="50000"/>
                  </a:schemeClr>
                </a:solidFill>
                <a:latin typeface="+mn-lt"/>
              </a:rPr>
              <a:t>TỔNG KẾT</a:t>
            </a:r>
          </a:p>
        </p:txBody>
      </p:sp>
      <p:grpSp>
        <p:nvGrpSpPr>
          <p:cNvPr id="8" name="Google Shape;3440;p62"/>
          <p:cNvGrpSpPr/>
          <p:nvPr/>
        </p:nvGrpSpPr>
        <p:grpSpPr>
          <a:xfrm>
            <a:off x="6752132" y="3013946"/>
            <a:ext cx="5011344" cy="3439672"/>
            <a:chOff x="4160725" y="975325"/>
            <a:chExt cx="5052437" cy="3467878"/>
          </a:xfrm>
        </p:grpSpPr>
        <p:sp>
          <p:nvSpPr>
            <p:cNvPr id="9" name="Google Shape;3441;p62"/>
            <p:cNvSpPr/>
            <p:nvPr/>
          </p:nvSpPr>
          <p:spPr>
            <a:xfrm>
              <a:off x="5550039" y="2805663"/>
              <a:ext cx="452365" cy="386651"/>
            </a:xfrm>
            <a:custGeom>
              <a:avLst/>
              <a:gdLst/>
              <a:ahLst/>
              <a:cxnLst/>
              <a:rect l="l" t="t" r="r" b="b"/>
              <a:pathLst>
                <a:path w="7154" h="6115" extrusionOk="0">
                  <a:moveTo>
                    <a:pt x="4158" y="0"/>
                  </a:moveTo>
                  <a:cubicBezTo>
                    <a:pt x="4158" y="0"/>
                    <a:pt x="1" y="2218"/>
                    <a:pt x="1702" y="5053"/>
                  </a:cubicBezTo>
                  <a:cubicBezTo>
                    <a:pt x="2151" y="5805"/>
                    <a:pt x="2747" y="6114"/>
                    <a:pt x="3377" y="6114"/>
                  </a:cubicBezTo>
                  <a:cubicBezTo>
                    <a:pt x="5131" y="6114"/>
                    <a:pt x="7153" y="3718"/>
                    <a:pt x="7043" y="1800"/>
                  </a:cubicBezTo>
                  <a:lnTo>
                    <a:pt x="4158" y="0"/>
                  </a:ln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 name="Google Shape;3442;p62"/>
            <p:cNvSpPr/>
            <p:nvPr/>
          </p:nvSpPr>
          <p:spPr>
            <a:xfrm>
              <a:off x="4653801" y="975325"/>
              <a:ext cx="4446889" cy="2079571"/>
            </a:xfrm>
            <a:custGeom>
              <a:avLst/>
              <a:gdLst/>
              <a:ahLst/>
              <a:cxnLst/>
              <a:rect l="l" t="t" r="r" b="b"/>
              <a:pathLst>
                <a:path w="70326" h="32889" extrusionOk="0">
                  <a:moveTo>
                    <a:pt x="19086" y="0"/>
                  </a:moveTo>
                  <a:cubicBezTo>
                    <a:pt x="17596" y="0"/>
                    <a:pt x="16029" y="165"/>
                    <a:pt x="14334" y="469"/>
                  </a:cubicBezTo>
                  <a:cubicBezTo>
                    <a:pt x="14334" y="469"/>
                    <a:pt x="1" y="3732"/>
                    <a:pt x="6317" y="19836"/>
                  </a:cubicBezTo>
                  <a:cubicBezTo>
                    <a:pt x="9469" y="27872"/>
                    <a:pt x="18687" y="32888"/>
                    <a:pt x="29248" y="32888"/>
                  </a:cubicBezTo>
                  <a:cubicBezTo>
                    <a:pt x="39851" y="32888"/>
                    <a:pt x="51807" y="27832"/>
                    <a:pt x="60338" y="15698"/>
                  </a:cubicBezTo>
                  <a:cubicBezTo>
                    <a:pt x="60338" y="15698"/>
                    <a:pt x="70325" y="14723"/>
                    <a:pt x="70036" y="8904"/>
                  </a:cubicBezTo>
                  <a:cubicBezTo>
                    <a:pt x="69944" y="6976"/>
                    <a:pt x="69014" y="6219"/>
                    <a:pt x="67745" y="6219"/>
                  </a:cubicBezTo>
                  <a:cubicBezTo>
                    <a:pt x="65192" y="6219"/>
                    <a:pt x="61266" y="9283"/>
                    <a:pt x="60030" y="12027"/>
                  </a:cubicBezTo>
                  <a:cubicBezTo>
                    <a:pt x="60030" y="12027"/>
                    <a:pt x="57905" y="5049"/>
                    <a:pt x="54895" y="5049"/>
                  </a:cubicBezTo>
                  <a:cubicBezTo>
                    <a:pt x="54471" y="5049"/>
                    <a:pt x="54030" y="5187"/>
                    <a:pt x="53575" y="5502"/>
                  </a:cubicBezTo>
                  <a:cubicBezTo>
                    <a:pt x="49884" y="8059"/>
                    <a:pt x="56628" y="14087"/>
                    <a:pt x="56628" y="14087"/>
                  </a:cubicBezTo>
                  <a:cubicBezTo>
                    <a:pt x="56628" y="14087"/>
                    <a:pt x="54021" y="17977"/>
                    <a:pt x="49367" y="17977"/>
                  </a:cubicBezTo>
                  <a:cubicBezTo>
                    <a:pt x="46546" y="17977"/>
                    <a:pt x="42974" y="16548"/>
                    <a:pt x="38774" y="11958"/>
                  </a:cubicBezTo>
                  <a:cubicBezTo>
                    <a:pt x="30812" y="3265"/>
                    <a:pt x="25723" y="0"/>
                    <a:pt x="19086"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 name="Google Shape;3443;p62"/>
            <p:cNvSpPr/>
            <p:nvPr/>
          </p:nvSpPr>
          <p:spPr>
            <a:xfrm>
              <a:off x="4933093" y="1462517"/>
              <a:ext cx="3536088" cy="1592384"/>
            </a:xfrm>
            <a:custGeom>
              <a:avLst/>
              <a:gdLst/>
              <a:ahLst/>
              <a:cxnLst/>
              <a:rect l="l" t="t" r="r" b="b"/>
              <a:pathLst>
                <a:path w="55922" h="25184" extrusionOk="0">
                  <a:moveTo>
                    <a:pt x="6002" y="1"/>
                  </a:moveTo>
                  <a:cubicBezTo>
                    <a:pt x="3599" y="1"/>
                    <a:pt x="1813" y="834"/>
                    <a:pt x="626" y="1667"/>
                  </a:cubicBezTo>
                  <a:cubicBezTo>
                    <a:pt x="0" y="4342"/>
                    <a:pt x="189" y="7764"/>
                    <a:pt x="1900" y="12131"/>
                  </a:cubicBezTo>
                  <a:cubicBezTo>
                    <a:pt x="5052" y="20167"/>
                    <a:pt x="14270" y="25183"/>
                    <a:pt x="24831" y="25183"/>
                  </a:cubicBezTo>
                  <a:cubicBezTo>
                    <a:pt x="35434" y="25183"/>
                    <a:pt x="47390" y="20127"/>
                    <a:pt x="55921" y="7993"/>
                  </a:cubicBezTo>
                  <a:lnTo>
                    <a:pt x="55921" y="7993"/>
                  </a:lnTo>
                  <a:cubicBezTo>
                    <a:pt x="52539" y="10808"/>
                    <a:pt x="44333" y="14757"/>
                    <a:pt x="44333" y="14757"/>
                  </a:cubicBezTo>
                  <a:cubicBezTo>
                    <a:pt x="40239" y="16436"/>
                    <a:pt x="36786" y="17133"/>
                    <a:pt x="33826" y="17133"/>
                  </a:cubicBezTo>
                  <a:cubicBezTo>
                    <a:pt x="20775" y="17133"/>
                    <a:pt x="17307" y="3593"/>
                    <a:pt x="10772" y="990"/>
                  </a:cubicBezTo>
                  <a:cubicBezTo>
                    <a:pt x="8976" y="278"/>
                    <a:pt x="7386" y="1"/>
                    <a:pt x="6002"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 name="Google Shape;3444;p62"/>
            <p:cNvSpPr/>
            <p:nvPr/>
          </p:nvSpPr>
          <p:spPr>
            <a:xfrm>
              <a:off x="5431797" y="1472887"/>
              <a:ext cx="2156165" cy="1453847"/>
            </a:xfrm>
            <a:custGeom>
              <a:avLst/>
              <a:gdLst/>
              <a:ahLst/>
              <a:cxnLst/>
              <a:rect l="l" t="t" r="r" b="b"/>
              <a:pathLst>
                <a:path w="34099" h="22993" extrusionOk="0">
                  <a:moveTo>
                    <a:pt x="11" y="0"/>
                  </a:moveTo>
                  <a:cubicBezTo>
                    <a:pt x="1" y="0"/>
                    <a:pt x="20" y="150"/>
                    <a:pt x="91" y="418"/>
                  </a:cubicBezTo>
                  <a:cubicBezTo>
                    <a:pt x="160" y="677"/>
                    <a:pt x="270" y="1075"/>
                    <a:pt x="429" y="1582"/>
                  </a:cubicBezTo>
                  <a:cubicBezTo>
                    <a:pt x="747" y="2587"/>
                    <a:pt x="1254" y="4029"/>
                    <a:pt x="2020" y="5780"/>
                  </a:cubicBezTo>
                  <a:cubicBezTo>
                    <a:pt x="2796" y="7520"/>
                    <a:pt x="3820" y="9580"/>
                    <a:pt x="5223" y="11728"/>
                  </a:cubicBezTo>
                  <a:cubicBezTo>
                    <a:pt x="6625" y="13866"/>
                    <a:pt x="8406" y="16114"/>
                    <a:pt x="10703" y="18084"/>
                  </a:cubicBezTo>
                  <a:lnTo>
                    <a:pt x="10703" y="18094"/>
                  </a:lnTo>
                  <a:cubicBezTo>
                    <a:pt x="11171" y="18482"/>
                    <a:pt x="11629" y="18860"/>
                    <a:pt x="12116" y="19208"/>
                  </a:cubicBezTo>
                  <a:lnTo>
                    <a:pt x="12484" y="19467"/>
                  </a:lnTo>
                  <a:lnTo>
                    <a:pt x="12862" y="19726"/>
                  </a:lnTo>
                  <a:cubicBezTo>
                    <a:pt x="12982" y="19805"/>
                    <a:pt x="13111" y="19894"/>
                    <a:pt x="13230" y="19974"/>
                  </a:cubicBezTo>
                  <a:lnTo>
                    <a:pt x="13618" y="20213"/>
                  </a:lnTo>
                  <a:lnTo>
                    <a:pt x="13628" y="20213"/>
                  </a:lnTo>
                  <a:cubicBezTo>
                    <a:pt x="16214" y="21784"/>
                    <a:pt x="18999" y="22640"/>
                    <a:pt x="21556" y="22889"/>
                  </a:cubicBezTo>
                  <a:cubicBezTo>
                    <a:pt x="22274" y="22961"/>
                    <a:pt x="22974" y="22993"/>
                    <a:pt x="23648" y="22993"/>
                  </a:cubicBezTo>
                  <a:cubicBezTo>
                    <a:pt x="24178" y="22993"/>
                    <a:pt x="24692" y="22973"/>
                    <a:pt x="25186" y="22938"/>
                  </a:cubicBezTo>
                  <a:cubicBezTo>
                    <a:pt x="26320" y="22849"/>
                    <a:pt x="27354" y="22679"/>
                    <a:pt x="28300" y="22491"/>
                  </a:cubicBezTo>
                  <a:cubicBezTo>
                    <a:pt x="28757" y="22381"/>
                    <a:pt x="29205" y="22281"/>
                    <a:pt x="29622" y="22172"/>
                  </a:cubicBezTo>
                  <a:cubicBezTo>
                    <a:pt x="30031" y="22043"/>
                    <a:pt x="30418" y="21943"/>
                    <a:pt x="30776" y="21834"/>
                  </a:cubicBezTo>
                  <a:cubicBezTo>
                    <a:pt x="31134" y="21715"/>
                    <a:pt x="31472" y="21596"/>
                    <a:pt x="31781" y="21496"/>
                  </a:cubicBezTo>
                  <a:cubicBezTo>
                    <a:pt x="32080" y="21386"/>
                    <a:pt x="32348" y="21277"/>
                    <a:pt x="32597" y="21187"/>
                  </a:cubicBezTo>
                  <a:cubicBezTo>
                    <a:pt x="32845" y="21098"/>
                    <a:pt x="33064" y="21008"/>
                    <a:pt x="33243" y="20929"/>
                  </a:cubicBezTo>
                  <a:cubicBezTo>
                    <a:pt x="33432" y="20840"/>
                    <a:pt x="33592" y="20770"/>
                    <a:pt x="33720" y="20720"/>
                  </a:cubicBezTo>
                  <a:cubicBezTo>
                    <a:pt x="33970" y="20610"/>
                    <a:pt x="34098" y="20541"/>
                    <a:pt x="34098" y="20531"/>
                  </a:cubicBezTo>
                  <a:cubicBezTo>
                    <a:pt x="34098" y="20530"/>
                    <a:pt x="34096" y="20530"/>
                    <a:pt x="34093" y="20530"/>
                  </a:cubicBezTo>
                  <a:cubicBezTo>
                    <a:pt x="34065" y="20530"/>
                    <a:pt x="33928" y="20578"/>
                    <a:pt x="33691" y="20661"/>
                  </a:cubicBezTo>
                  <a:cubicBezTo>
                    <a:pt x="33561" y="20710"/>
                    <a:pt x="33402" y="20770"/>
                    <a:pt x="33214" y="20840"/>
                  </a:cubicBezTo>
                  <a:cubicBezTo>
                    <a:pt x="33024" y="20909"/>
                    <a:pt x="32805" y="20999"/>
                    <a:pt x="32557" y="21078"/>
                  </a:cubicBezTo>
                  <a:cubicBezTo>
                    <a:pt x="32308" y="21158"/>
                    <a:pt x="32030" y="21257"/>
                    <a:pt x="31731" y="21366"/>
                  </a:cubicBezTo>
                  <a:cubicBezTo>
                    <a:pt x="31423" y="21456"/>
                    <a:pt x="31095" y="21565"/>
                    <a:pt x="30736" y="21675"/>
                  </a:cubicBezTo>
                  <a:cubicBezTo>
                    <a:pt x="30378" y="21784"/>
                    <a:pt x="29980" y="21874"/>
                    <a:pt x="29573" y="21993"/>
                  </a:cubicBezTo>
                  <a:cubicBezTo>
                    <a:pt x="29155" y="22093"/>
                    <a:pt x="28718" y="22182"/>
                    <a:pt x="28250" y="22292"/>
                  </a:cubicBezTo>
                  <a:cubicBezTo>
                    <a:pt x="27325" y="22471"/>
                    <a:pt x="26291" y="22620"/>
                    <a:pt x="25177" y="22710"/>
                  </a:cubicBezTo>
                  <a:cubicBezTo>
                    <a:pt x="24729" y="22737"/>
                    <a:pt x="24269" y="22752"/>
                    <a:pt x="23798" y="22752"/>
                  </a:cubicBezTo>
                  <a:cubicBezTo>
                    <a:pt x="23085" y="22752"/>
                    <a:pt x="22346" y="22718"/>
                    <a:pt x="21585" y="22640"/>
                  </a:cubicBezTo>
                  <a:cubicBezTo>
                    <a:pt x="19069" y="22381"/>
                    <a:pt x="16313" y="21525"/>
                    <a:pt x="13767" y="19974"/>
                  </a:cubicBezTo>
                  <a:lnTo>
                    <a:pt x="13767" y="19964"/>
                  </a:lnTo>
                  <a:cubicBezTo>
                    <a:pt x="13638" y="19885"/>
                    <a:pt x="13508" y="19815"/>
                    <a:pt x="13389" y="19735"/>
                  </a:cubicBezTo>
                  <a:cubicBezTo>
                    <a:pt x="13260" y="19655"/>
                    <a:pt x="13141" y="19566"/>
                    <a:pt x="13011" y="19487"/>
                  </a:cubicBezTo>
                  <a:lnTo>
                    <a:pt x="12643" y="19238"/>
                  </a:lnTo>
                  <a:lnTo>
                    <a:pt x="12285" y="18979"/>
                  </a:lnTo>
                  <a:cubicBezTo>
                    <a:pt x="11808" y="18631"/>
                    <a:pt x="11340" y="18263"/>
                    <a:pt x="10882" y="17875"/>
                  </a:cubicBezTo>
                  <a:cubicBezTo>
                    <a:pt x="8615" y="15926"/>
                    <a:pt x="6834" y="13707"/>
                    <a:pt x="5432" y="11579"/>
                  </a:cubicBezTo>
                  <a:cubicBezTo>
                    <a:pt x="4029" y="9460"/>
                    <a:pt x="2995" y="7421"/>
                    <a:pt x="2209" y="5700"/>
                  </a:cubicBezTo>
                  <a:cubicBezTo>
                    <a:pt x="1423" y="3970"/>
                    <a:pt x="886" y="2537"/>
                    <a:pt x="538" y="1543"/>
                  </a:cubicBezTo>
                  <a:cubicBezTo>
                    <a:pt x="369" y="1045"/>
                    <a:pt x="239" y="657"/>
                    <a:pt x="150" y="398"/>
                  </a:cubicBezTo>
                  <a:cubicBezTo>
                    <a:pt x="71" y="130"/>
                    <a:pt x="20" y="0"/>
                    <a:pt x="11"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 name="Google Shape;3445;p62"/>
            <p:cNvSpPr/>
            <p:nvPr/>
          </p:nvSpPr>
          <p:spPr>
            <a:xfrm>
              <a:off x="5038752" y="1526949"/>
              <a:ext cx="1023355" cy="1479645"/>
            </a:xfrm>
            <a:custGeom>
              <a:avLst/>
              <a:gdLst/>
              <a:ahLst/>
              <a:cxnLst/>
              <a:rect l="l" t="t" r="r" b="b"/>
              <a:pathLst>
                <a:path w="16184" h="23401" extrusionOk="0">
                  <a:moveTo>
                    <a:pt x="30" y="1"/>
                  </a:moveTo>
                  <a:cubicBezTo>
                    <a:pt x="10" y="1"/>
                    <a:pt x="0" y="379"/>
                    <a:pt x="50" y="1066"/>
                  </a:cubicBezTo>
                  <a:cubicBezTo>
                    <a:pt x="100" y="1762"/>
                    <a:pt x="209" y="2757"/>
                    <a:pt x="438" y="3990"/>
                  </a:cubicBezTo>
                  <a:cubicBezTo>
                    <a:pt x="666" y="5213"/>
                    <a:pt x="1015" y="6676"/>
                    <a:pt x="1561" y="8267"/>
                  </a:cubicBezTo>
                  <a:cubicBezTo>
                    <a:pt x="1830" y="9063"/>
                    <a:pt x="2158" y="9888"/>
                    <a:pt x="2527" y="10734"/>
                  </a:cubicBezTo>
                  <a:cubicBezTo>
                    <a:pt x="2726" y="11152"/>
                    <a:pt x="2905" y="11579"/>
                    <a:pt x="3133" y="11997"/>
                  </a:cubicBezTo>
                  <a:cubicBezTo>
                    <a:pt x="3243" y="12216"/>
                    <a:pt x="3352" y="12425"/>
                    <a:pt x="3471" y="12644"/>
                  </a:cubicBezTo>
                  <a:cubicBezTo>
                    <a:pt x="3591" y="12852"/>
                    <a:pt x="3710" y="13071"/>
                    <a:pt x="3829" y="13280"/>
                  </a:cubicBezTo>
                  <a:cubicBezTo>
                    <a:pt x="4019" y="13638"/>
                    <a:pt x="4238" y="13957"/>
                    <a:pt x="4446" y="14295"/>
                  </a:cubicBezTo>
                  <a:cubicBezTo>
                    <a:pt x="4655" y="14623"/>
                    <a:pt x="4884" y="14941"/>
                    <a:pt x="5113" y="15270"/>
                  </a:cubicBezTo>
                  <a:cubicBezTo>
                    <a:pt x="5182" y="15369"/>
                    <a:pt x="5262" y="15469"/>
                    <a:pt x="5332" y="15568"/>
                  </a:cubicBezTo>
                  <a:cubicBezTo>
                    <a:pt x="5401" y="15668"/>
                    <a:pt x="5481" y="15767"/>
                    <a:pt x="5551" y="15856"/>
                  </a:cubicBezTo>
                  <a:cubicBezTo>
                    <a:pt x="5699" y="16055"/>
                    <a:pt x="5849" y="16245"/>
                    <a:pt x="5998" y="16433"/>
                  </a:cubicBezTo>
                  <a:cubicBezTo>
                    <a:pt x="6307" y="16802"/>
                    <a:pt x="6614" y="17149"/>
                    <a:pt x="6923" y="17498"/>
                  </a:cubicBezTo>
                  <a:cubicBezTo>
                    <a:pt x="7251" y="17826"/>
                    <a:pt x="7560" y="18154"/>
                    <a:pt x="7878" y="18462"/>
                  </a:cubicBezTo>
                  <a:cubicBezTo>
                    <a:pt x="8206" y="18761"/>
                    <a:pt x="8515" y="19059"/>
                    <a:pt x="8833" y="19328"/>
                  </a:cubicBezTo>
                  <a:cubicBezTo>
                    <a:pt x="10106" y="20432"/>
                    <a:pt x="11389" y="21228"/>
                    <a:pt x="12483" y="21835"/>
                  </a:cubicBezTo>
                  <a:cubicBezTo>
                    <a:pt x="12762" y="21983"/>
                    <a:pt x="13031" y="22123"/>
                    <a:pt x="13279" y="22252"/>
                  </a:cubicBezTo>
                  <a:cubicBezTo>
                    <a:pt x="13528" y="22381"/>
                    <a:pt x="13767" y="22481"/>
                    <a:pt x="13995" y="22580"/>
                  </a:cubicBezTo>
                  <a:cubicBezTo>
                    <a:pt x="14224" y="22680"/>
                    <a:pt x="14433" y="22779"/>
                    <a:pt x="14622" y="22859"/>
                  </a:cubicBezTo>
                  <a:cubicBezTo>
                    <a:pt x="14821" y="22949"/>
                    <a:pt x="15000" y="23008"/>
                    <a:pt x="15159" y="23068"/>
                  </a:cubicBezTo>
                  <a:cubicBezTo>
                    <a:pt x="15749" y="23282"/>
                    <a:pt x="16098" y="23401"/>
                    <a:pt x="16163" y="23401"/>
                  </a:cubicBezTo>
                  <a:cubicBezTo>
                    <a:pt x="16170" y="23401"/>
                    <a:pt x="16174" y="23399"/>
                    <a:pt x="16174" y="23396"/>
                  </a:cubicBezTo>
                  <a:cubicBezTo>
                    <a:pt x="16183" y="23376"/>
                    <a:pt x="15845" y="23227"/>
                    <a:pt x="15209" y="22958"/>
                  </a:cubicBezTo>
                  <a:cubicBezTo>
                    <a:pt x="15049" y="22889"/>
                    <a:pt x="14870" y="22819"/>
                    <a:pt x="14682" y="22730"/>
                  </a:cubicBezTo>
                  <a:cubicBezTo>
                    <a:pt x="14492" y="22640"/>
                    <a:pt x="14284" y="22541"/>
                    <a:pt x="14065" y="22431"/>
                  </a:cubicBezTo>
                  <a:cubicBezTo>
                    <a:pt x="13846" y="22322"/>
                    <a:pt x="13608" y="22222"/>
                    <a:pt x="13358" y="22083"/>
                  </a:cubicBezTo>
                  <a:cubicBezTo>
                    <a:pt x="13110" y="21954"/>
                    <a:pt x="12861" y="21804"/>
                    <a:pt x="12583" y="21656"/>
                  </a:cubicBezTo>
                  <a:cubicBezTo>
                    <a:pt x="11508" y="21039"/>
                    <a:pt x="10255" y="20233"/>
                    <a:pt x="9002" y="19139"/>
                  </a:cubicBezTo>
                  <a:cubicBezTo>
                    <a:pt x="8683" y="18860"/>
                    <a:pt x="8385" y="18572"/>
                    <a:pt x="8057" y="18274"/>
                  </a:cubicBezTo>
                  <a:cubicBezTo>
                    <a:pt x="7748" y="17965"/>
                    <a:pt x="7440" y="17637"/>
                    <a:pt x="7122" y="17319"/>
                  </a:cubicBezTo>
                  <a:cubicBezTo>
                    <a:pt x="6824" y="16970"/>
                    <a:pt x="6515" y="16623"/>
                    <a:pt x="6217" y="16254"/>
                  </a:cubicBezTo>
                  <a:cubicBezTo>
                    <a:pt x="6068" y="16065"/>
                    <a:pt x="5918" y="15876"/>
                    <a:pt x="5779" y="15687"/>
                  </a:cubicBezTo>
                  <a:cubicBezTo>
                    <a:pt x="5699" y="15598"/>
                    <a:pt x="5630" y="15498"/>
                    <a:pt x="5551" y="15409"/>
                  </a:cubicBezTo>
                  <a:lnTo>
                    <a:pt x="5341" y="15111"/>
                  </a:lnTo>
                  <a:lnTo>
                    <a:pt x="5341" y="15100"/>
                  </a:lnTo>
                  <a:cubicBezTo>
                    <a:pt x="5122" y="14782"/>
                    <a:pt x="4884" y="14474"/>
                    <a:pt x="4685" y="14136"/>
                  </a:cubicBezTo>
                  <a:cubicBezTo>
                    <a:pt x="4476" y="13807"/>
                    <a:pt x="4267" y="13489"/>
                    <a:pt x="4078" y="13141"/>
                  </a:cubicBezTo>
                  <a:cubicBezTo>
                    <a:pt x="3949" y="12932"/>
                    <a:pt x="3829" y="12723"/>
                    <a:pt x="3710" y="12514"/>
                  </a:cubicBezTo>
                  <a:cubicBezTo>
                    <a:pt x="3601" y="12295"/>
                    <a:pt x="3491" y="12087"/>
                    <a:pt x="3382" y="11877"/>
                  </a:cubicBezTo>
                  <a:cubicBezTo>
                    <a:pt x="3153" y="11460"/>
                    <a:pt x="2974" y="11032"/>
                    <a:pt x="2775" y="10615"/>
                  </a:cubicBezTo>
                  <a:cubicBezTo>
                    <a:pt x="2407" y="9789"/>
                    <a:pt x="2069" y="8973"/>
                    <a:pt x="1800" y="8177"/>
                  </a:cubicBezTo>
                  <a:cubicBezTo>
                    <a:pt x="1254" y="6606"/>
                    <a:pt x="885" y="5164"/>
                    <a:pt x="637" y="3950"/>
                  </a:cubicBezTo>
                  <a:cubicBezTo>
                    <a:pt x="388" y="2726"/>
                    <a:pt x="248" y="1742"/>
                    <a:pt x="169" y="1055"/>
                  </a:cubicBezTo>
                  <a:cubicBezTo>
                    <a:pt x="80" y="369"/>
                    <a:pt x="60" y="1"/>
                    <a:pt x="30" y="1"/>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 name="Google Shape;3446;p62"/>
            <p:cNvSpPr/>
            <p:nvPr/>
          </p:nvSpPr>
          <p:spPr>
            <a:xfrm>
              <a:off x="6228067" y="1664350"/>
              <a:ext cx="208857" cy="188489"/>
            </a:xfrm>
            <a:custGeom>
              <a:avLst/>
              <a:gdLst/>
              <a:ahLst/>
              <a:cxnLst/>
              <a:rect l="l" t="t" r="r" b="b"/>
              <a:pathLst>
                <a:path w="3303" h="2981" extrusionOk="0">
                  <a:moveTo>
                    <a:pt x="1605" y="1"/>
                  </a:moveTo>
                  <a:cubicBezTo>
                    <a:pt x="697" y="1"/>
                    <a:pt x="58" y="805"/>
                    <a:pt x="50" y="812"/>
                  </a:cubicBezTo>
                  <a:cubicBezTo>
                    <a:pt x="11" y="852"/>
                    <a:pt x="0" y="902"/>
                    <a:pt x="11" y="962"/>
                  </a:cubicBezTo>
                  <a:cubicBezTo>
                    <a:pt x="11" y="1011"/>
                    <a:pt x="40" y="1051"/>
                    <a:pt x="80" y="1090"/>
                  </a:cubicBezTo>
                  <a:cubicBezTo>
                    <a:pt x="120" y="1121"/>
                    <a:pt x="170" y="1130"/>
                    <a:pt x="219" y="1130"/>
                  </a:cubicBezTo>
                  <a:cubicBezTo>
                    <a:pt x="269" y="1121"/>
                    <a:pt x="319" y="1090"/>
                    <a:pt x="349" y="1051"/>
                  </a:cubicBezTo>
                  <a:cubicBezTo>
                    <a:pt x="378" y="1014"/>
                    <a:pt x="876" y="389"/>
                    <a:pt x="1585" y="389"/>
                  </a:cubicBezTo>
                  <a:cubicBezTo>
                    <a:pt x="1834" y="389"/>
                    <a:pt x="2108" y="466"/>
                    <a:pt x="2398" y="673"/>
                  </a:cubicBezTo>
                  <a:cubicBezTo>
                    <a:pt x="2686" y="872"/>
                    <a:pt x="2836" y="1110"/>
                    <a:pt x="2855" y="1389"/>
                  </a:cubicBezTo>
                  <a:cubicBezTo>
                    <a:pt x="2905" y="2006"/>
                    <a:pt x="2268" y="2642"/>
                    <a:pt x="2259" y="2652"/>
                  </a:cubicBezTo>
                  <a:cubicBezTo>
                    <a:pt x="2179" y="2722"/>
                    <a:pt x="2179" y="2841"/>
                    <a:pt x="2259" y="2921"/>
                  </a:cubicBezTo>
                  <a:cubicBezTo>
                    <a:pt x="2288" y="2960"/>
                    <a:pt x="2338" y="2980"/>
                    <a:pt x="2398" y="2980"/>
                  </a:cubicBezTo>
                  <a:cubicBezTo>
                    <a:pt x="2447" y="2980"/>
                    <a:pt x="2497" y="2960"/>
                    <a:pt x="2527" y="2921"/>
                  </a:cubicBezTo>
                  <a:cubicBezTo>
                    <a:pt x="2557" y="2891"/>
                    <a:pt x="3303" y="2165"/>
                    <a:pt x="3243" y="1359"/>
                  </a:cubicBezTo>
                  <a:cubicBezTo>
                    <a:pt x="3214" y="971"/>
                    <a:pt x="3004" y="633"/>
                    <a:pt x="2626" y="354"/>
                  </a:cubicBezTo>
                  <a:cubicBezTo>
                    <a:pt x="2264" y="97"/>
                    <a:pt x="1918" y="1"/>
                    <a:pt x="1605"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 name="Google Shape;3447;p62"/>
            <p:cNvSpPr/>
            <p:nvPr/>
          </p:nvSpPr>
          <p:spPr>
            <a:xfrm>
              <a:off x="6270242" y="1893181"/>
              <a:ext cx="201901" cy="165726"/>
            </a:xfrm>
            <a:custGeom>
              <a:avLst/>
              <a:gdLst/>
              <a:ahLst/>
              <a:cxnLst/>
              <a:rect l="l" t="t" r="r" b="b"/>
              <a:pathLst>
                <a:path w="3193" h="2621" extrusionOk="0">
                  <a:moveTo>
                    <a:pt x="634" y="1"/>
                  </a:moveTo>
                  <a:cubicBezTo>
                    <a:pt x="582" y="1"/>
                    <a:pt x="530" y="3"/>
                    <a:pt x="478" y="8"/>
                  </a:cubicBezTo>
                  <a:cubicBezTo>
                    <a:pt x="308" y="28"/>
                    <a:pt x="109" y="108"/>
                    <a:pt x="50" y="276"/>
                  </a:cubicBezTo>
                  <a:cubicBezTo>
                    <a:pt x="0" y="436"/>
                    <a:pt x="89" y="595"/>
                    <a:pt x="189" y="734"/>
                  </a:cubicBezTo>
                  <a:cubicBezTo>
                    <a:pt x="527" y="1231"/>
                    <a:pt x="965" y="1669"/>
                    <a:pt x="1462" y="2007"/>
                  </a:cubicBezTo>
                  <a:cubicBezTo>
                    <a:pt x="1732" y="2193"/>
                    <a:pt x="2322" y="2620"/>
                    <a:pt x="2739" y="2620"/>
                  </a:cubicBezTo>
                  <a:cubicBezTo>
                    <a:pt x="2814" y="2620"/>
                    <a:pt x="2884" y="2606"/>
                    <a:pt x="2944" y="2575"/>
                  </a:cubicBezTo>
                  <a:cubicBezTo>
                    <a:pt x="3084" y="2495"/>
                    <a:pt x="3153" y="2336"/>
                    <a:pt x="3173" y="2177"/>
                  </a:cubicBezTo>
                  <a:cubicBezTo>
                    <a:pt x="3193" y="1948"/>
                    <a:pt x="3104" y="1709"/>
                    <a:pt x="2984" y="1520"/>
                  </a:cubicBezTo>
                  <a:cubicBezTo>
                    <a:pt x="2855" y="1321"/>
                    <a:pt x="2686" y="1162"/>
                    <a:pt x="2516" y="1003"/>
                  </a:cubicBezTo>
                  <a:cubicBezTo>
                    <a:pt x="2024" y="510"/>
                    <a:pt x="1367" y="1"/>
                    <a:pt x="634"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6" name="Google Shape;3448;p62"/>
            <p:cNvSpPr/>
            <p:nvPr/>
          </p:nvSpPr>
          <p:spPr>
            <a:xfrm>
              <a:off x="6919310" y="2446513"/>
              <a:ext cx="1068629" cy="749971"/>
            </a:xfrm>
            <a:custGeom>
              <a:avLst/>
              <a:gdLst/>
              <a:ahLst/>
              <a:cxnLst/>
              <a:rect l="l" t="t" r="r" b="b"/>
              <a:pathLst>
                <a:path w="16900" h="11861" extrusionOk="0">
                  <a:moveTo>
                    <a:pt x="5879" y="0"/>
                  </a:moveTo>
                  <a:lnTo>
                    <a:pt x="0" y="756"/>
                  </a:lnTo>
                  <a:cubicBezTo>
                    <a:pt x="0" y="756"/>
                    <a:pt x="790" y="11861"/>
                    <a:pt x="7415" y="11861"/>
                  </a:cubicBezTo>
                  <a:cubicBezTo>
                    <a:pt x="7882" y="11861"/>
                    <a:pt x="8377" y="11806"/>
                    <a:pt x="8902" y="11688"/>
                  </a:cubicBezTo>
                  <a:cubicBezTo>
                    <a:pt x="16900" y="9887"/>
                    <a:pt x="5879" y="0"/>
                    <a:pt x="5879"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7" name="Google Shape;3449;p62"/>
            <p:cNvSpPr/>
            <p:nvPr/>
          </p:nvSpPr>
          <p:spPr>
            <a:xfrm>
              <a:off x="5119246" y="1020029"/>
              <a:ext cx="898850" cy="445392"/>
            </a:xfrm>
            <a:custGeom>
              <a:avLst/>
              <a:gdLst/>
              <a:ahLst/>
              <a:cxnLst/>
              <a:rect l="l" t="t" r="r" b="b"/>
              <a:pathLst>
                <a:path w="14215" h="7044" extrusionOk="0">
                  <a:moveTo>
                    <a:pt x="11280" y="1"/>
                  </a:moveTo>
                  <a:cubicBezTo>
                    <a:pt x="11141" y="1"/>
                    <a:pt x="11011" y="11"/>
                    <a:pt x="10872" y="21"/>
                  </a:cubicBezTo>
                  <a:cubicBezTo>
                    <a:pt x="10663" y="31"/>
                    <a:pt x="10445" y="40"/>
                    <a:pt x="10226" y="60"/>
                  </a:cubicBezTo>
                  <a:cubicBezTo>
                    <a:pt x="10007" y="80"/>
                    <a:pt x="9778" y="110"/>
                    <a:pt x="9539" y="150"/>
                  </a:cubicBezTo>
                  <a:cubicBezTo>
                    <a:pt x="9430" y="160"/>
                    <a:pt x="9311" y="180"/>
                    <a:pt x="9191" y="200"/>
                  </a:cubicBezTo>
                  <a:cubicBezTo>
                    <a:pt x="9072" y="219"/>
                    <a:pt x="8953" y="239"/>
                    <a:pt x="8823" y="270"/>
                  </a:cubicBezTo>
                  <a:cubicBezTo>
                    <a:pt x="8584" y="319"/>
                    <a:pt x="8336" y="369"/>
                    <a:pt x="8087" y="429"/>
                  </a:cubicBezTo>
                  <a:cubicBezTo>
                    <a:pt x="7589" y="578"/>
                    <a:pt x="7063" y="717"/>
                    <a:pt x="6545" y="926"/>
                  </a:cubicBezTo>
                  <a:lnTo>
                    <a:pt x="6545" y="916"/>
                  </a:lnTo>
                  <a:cubicBezTo>
                    <a:pt x="6336" y="1006"/>
                    <a:pt x="6128" y="1065"/>
                    <a:pt x="5929" y="1165"/>
                  </a:cubicBezTo>
                  <a:cubicBezTo>
                    <a:pt x="5730" y="1254"/>
                    <a:pt x="5531" y="1353"/>
                    <a:pt x="5322" y="1443"/>
                  </a:cubicBezTo>
                  <a:cubicBezTo>
                    <a:pt x="3323" y="2428"/>
                    <a:pt x="1791" y="3761"/>
                    <a:pt x="965" y="4914"/>
                  </a:cubicBezTo>
                  <a:cubicBezTo>
                    <a:pt x="756" y="5203"/>
                    <a:pt x="577" y="5462"/>
                    <a:pt x="438" y="5701"/>
                  </a:cubicBezTo>
                  <a:cubicBezTo>
                    <a:pt x="308" y="5949"/>
                    <a:pt x="209" y="6168"/>
                    <a:pt x="129" y="6347"/>
                  </a:cubicBezTo>
                  <a:cubicBezTo>
                    <a:pt x="90" y="6446"/>
                    <a:pt x="70" y="6516"/>
                    <a:pt x="40" y="6596"/>
                  </a:cubicBezTo>
                  <a:cubicBezTo>
                    <a:pt x="10" y="6705"/>
                    <a:pt x="0" y="6784"/>
                    <a:pt x="20" y="6874"/>
                  </a:cubicBezTo>
                  <a:cubicBezTo>
                    <a:pt x="40" y="6954"/>
                    <a:pt x="100" y="7023"/>
                    <a:pt x="149" y="7034"/>
                  </a:cubicBezTo>
                  <a:cubicBezTo>
                    <a:pt x="160" y="7043"/>
                    <a:pt x="169" y="7043"/>
                    <a:pt x="179" y="7043"/>
                  </a:cubicBezTo>
                  <a:cubicBezTo>
                    <a:pt x="209" y="7043"/>
                    <a:pt x="229" y="7023"/>
                    <a:pt x="239" y="7003"/>
                  </a:cubicBezTo>
                  <a:cubicBezTo>
                    <a:pt x="249" y="6983"/>
                    <a:pt x="249" y="6954"/>
                    <a:pt x="259" y="6934"/>
                  </a:cubicBezTo>
                  <a:cubicBezTo>
                    <a:pt x="269" y="6904"/>
                    <a:pt x="288" y="6904"/>
                    <a:pt x="308" y="6884"/>
                  </a:cubicBezTo>
                  <a:cubicBezTo>
                    <a:pt x="339" y="6864"/>
                    <a:pt x="368" y="6835"/>
                    <a:pt x="408" y="6804"/>
                  </a:cubicBezTo>
                  <a:cubicBezTo>
                    <a:pt x="448" y="6765"/>
                    <a:pt x="518" y="6705"/>
                    <a:pt x="587" y="6636"/>
                  </a:cubicBezTo>
                  <a:cubicBezTo>
                    <a:pt x="717" y="6506"/>
                    <a:pt x="876" y="6337"/>
                    <a:pt x="1044" y="6148"/>
                  </a:cubicBezTo>
                  <a:cubicBezTo>
                    <a:pt x="1223" y="5959"/>
                    <a:pt x="1433" y="5750"/>
                    <a:pt x="1661" y="5511"/>
                  </a:cubicBezTo>
                  <a:cubicBezTo>
                    <a:pt x="2567" y="4587"/>
                    <a:pt x="4019" y="3462"/>
                    <a:pt x="5869" y="2587"/>
                  </a:cubicBezTo>
                  <a:lnTo>
                    <a:pt x="5879" y="2597"/>
                  </a:lnTo>
                  <a:cubicBezTo>
                    <a:pt x="6058" y="2507"/>
                    <a:pt x="6247" y="2418"/>
                    <a:pt x="6426" y="2339"/>
                  </a:cubicBezTo>
                  <a:cubicBezTo>
                    <a:pt x="6615" y="2249"/>
                    <a:pt x="6804" y="2189"/>
                    <a:pt x="7003" y="2109"/>
                  </a:cubicBezTo>
                  <a:cubicBezTo>
                    <a:pt x="7470" y="1910"/>
                    <a:pt x="7948" y="1771"/>
                    <a:pt x="8405" y="1612"/>
                  </a:cubicBezTo>
                  <a:lnTo>
                    <a:pt x="9092" y="1433"/>
                  </a:lnTo>
                  <a:cubicBezTo>
                    <a:pt x="9201" y="1413"/>
                    <a:pt x="9311" y="1373"/>
                    <a:pt x="9420" y="1353"/>
                  </a:cubicBezTo>
                  <a:cubicBezTo>
                    <a:pt x="9530" y="1334"/>
                    <a:pt x="9639" y="1304"/>
                    <a:pt x="9738" y="1284"/>
                  </a:cubicBezTo>
                  <a:cubicBezTo>
                    <a:pt x="9957" y="1244"/>
                    <a:pt x="10166" y="1194"/>
                    <a:pt x="10365" y="1154"/>
                  </a:cubicBezTo>
                  <a:cubicBezTo>
                    <a:pt x="10574" y="1125"/>
                    <a:pt x="10772" y="1095"/>
                    <a:pt x="10962" y="1065"/>
                  </a:cubicBezTo>
                  <a:cubicBezTo>
                    <a:pt x="11349" y="995"/>
                    <a:pt x="11707" y="986"/>
                    <a:pt x="12036" y="946"/>
                  </a:cubicBezTo>
                  <a:lnTo>
                    <a:pt x="12275" y="916"/>
                  </a:lnTo>
                  <a:cubicBezTo>
                    <a:pt x="12354" y="916"/>
                    <a:pt x="12424" y="906"/>
                    <a:pt x="12503" y="906"/>
                  </a:cubicBezTo>
                  <a:cubicBezTo>
                    <a:pt x="12653" y="896"/>
                    <a:pt x="12792" y="886"/>
                    <a:pt x="12921" y="876"/>
                  </a:cubicBezTo>
                  <a:cubicBezTo>
                    <a:pt x="13180" y="847"/>
                    <a:pt x="13409" y="847"/>
                    <a:pt x="13588" y="827"/>
                  </a:cubicBezTo>
                  <a:cubicBezTo>
                    <a:pt x="13966" y="796"/>
                    <a:pt x="14185" y="737"/>
                    <a:pt x="14194" y="637"/>
                  </a:cubicBezTo>
                  <a:cubicBezTo>
                    <a:pt x="14214" y="538"/>
                    <a:pt x="14025" y="418"/>
                    <a:pt x="13648" y="299"/>
                  </a:cubicBezTo>
                  <a:cubicBezTo>
                    <a:pt x="13468" y="239"/>
                    <a:pt x="13239" y="170"/>
                    <a:pt x="12961" y="130"/>
                  </a:cubicBezTo>
                  <a:cubicBezTo>
                    <a:pt x="12822" y="110"/>
                    <a:pt x="12673" y="91"/>
                    <a:pt x="12523" y="71"/>
                  </a:cubicBezTo>
                  <a:cubicBezTo>
                    <a:pt x="12444" y="60"/>
                    <a:pt x="12364" y="51"/>
                    <a:pt x="12275" y="40"/>
                  </a:cubicBezTo>
                  <a:cubicBezTo>
                    <a:pt x="12195" y="31"/>
                    <a:pt x="12105" y="31"/>
                    <a:pt x="12026" y="21"/>
                  </a:cubicBezTo>
                  <a:cubicBezTo>
                    <a:pt x="11787" y="21"/>
                    <a:pt x="11539" y="1"/>
                    <a:pt x="11280"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 name="Google Shape;3450;p62"/>
            <p:cNvSpPr/>
            <p:nvPr/>
          </p:nvSpPr>
          <p:spPr>
            <a:xfrm>
              <a:off x="8684154" y="1407443"/>
              <a:ext cx="367381" cy="434706"/>
            </a:xfrm>
            <a:custGeom>
              <a:avLst/>
              <a:gdLst/>
              <a:ahLst/>
              <a:cxnLst/>
              <a:rect l="l" t="t" r="r" b="b"/>
              <a:pathLst>
                <a:path w="5810" h="6875" extrusionOk="0">
                  <a:moveTo>
                    <a:pt x="4815" y="1"/>
                  </a:moveTo>
                  <a:cubicBezTo>
                    <a:pt x="4775" y="1"/>
                    <a:pt x="4745" y="11"/>
                    <a:pt x="4715" y="31"/>
                  </a:cubicBezTo>
                  <a:cubicBezTo>
                    <a:pt x="4556" y="151"/>
                    <a:pt x="4755" y="578"/>
                    <a:pt x="4745" y="1254"/>
                  </a:cubicBezTo>
                  <a:cubicBezTo>
                    <a:pt x="4745" y="1583"/>
                    <a:pt x="4695" y="1990"/>
                    <a:pt x="4556" y="2408"/>
                  </a:cubicBezTo>
                  <a:cubicBezTo>
                    <a:pt x="4406" y="2826"/>
                    <a:pt x="4148" y="3264"/>
                    <a:pt x="3810" y="3701"/>
                  </a:cubicBezTo>
                  <a:lnTo>
                    <a:pt x="3800" y="3701"/>
                  </a:lnTo>
                  <a:cubicBezTo>
                    <a:pt x="3730" y="3791"/>
                    <a:pt x="3661" y="3871"/>
                    <a:pt x="3591" y="3960"/>
                  </a:cubicBezTo>
                  <a:cubicBezTo>
                    <a:pt x="3521" y="4050"/>
                    <a:pt x="3442" y="4129"/>
                    <a:pt x="3362" y="4209"/>
                  </a:cubicBezTo>
                  <a:lnTo>
                    <a:pt x="3362" y="4218"/>
                  </a:lnTo>
                  <a:cubicBezTo>
                    <a:pt x="2586" y="5074"/>
                    <a:pt x="1760" y="5641"/>
                    <a:pt x="1124" y="5940"/>
                  </a:cubicBezTo>
                  <a:cubicBezTo>
                    <a:pt x="487" y="6248"/>
                    <a:pt x="30" y="6318"/>
                    <a:pt x="10" y="6526"/>
                  </a:cubicBezTo>
                  <a:cubicBezTo>
                    <a:pt x="0" y="6636"/>
                    <a:pt x="120" y="6735"/>
                    <a:pt x="358" y="6805"/>
                  </a:cubicBezTo>
                  <a:cubicBezTo>
                    <a:pt x="487" y="6844"/>
                    <a:pt x="666" y="6875"/>
                    <a:pt x="865" y="6875"/>
                  </a:cubicBezTo>
                  <a:cubicBezTo>
                    <a:pt x="1024" y="6875"/>
                    <a:pt x="1203" y="6855"/>
                    <a:pt x="1393" y="6825"/>
                  </a:cubicBezTo>
                  <a:cubicBezTo>
                    <a:pt x="1830" y="6735"/>
                    <a:pt x="2328" y="6556"/>
                    <a:pt x="2825" y="6258"/>
                  </a:cubicBezTo>
                  <a:cubicBezTo>
                    <a:pt x="3323" y="5960"/>
                    <a:pt x="3820" y="5562"/>
                    <a:pt x="4287" y="5084"/>
                  </a:cubicBezTo>
                  <a:lnTo>
                    <a:pt x="4287" y="5094"/>
                  </a:lnTo>
                  <a:cubicBezTo>
                    <a:pt x="4377" y="4994"/>
                    <a:pt x="4466" y="4895"/>
                    <a:pt x="4556" y="4786"/>
                  </a:cubicBezTo>
                  <a:cubicBezTo>
                    <a:pt x="4645" y="4686"/>
                    <a:pt x="4735" y="4587"/>
                    <a:pt x="4815" y="4477"/>
                  </a:cubicBezTo>
                  <a:lnTo>
                    <a:pt x="4815" y="4467"/>
                  </a:lnTo>
                  <a:cubicBezTo>
                    <a:pt x="5222" y="3930"/>
                    <a:pt x="5531" y="3323"/>
                    <a:pt x="5670" y="2717"/>
                  </a:cubicBezTo>
                  <a:cubicBezTo>
                    <a:pt x="5809" y="2120"/>
                    <a:pt x="5779" y="1553"/>
                    <a:pt x="5660" y="1115"/>
                  </a:cubicBezTo>
                  <a:cubicBezTo>
                    <a:pt x="5540" y="668"/>
                    <a:pt x="5332" y="349"/>
                    <a:pt x="5142" y="170"/>
                  </a:cubicBezTo>
                  <a:cubicBezTo>
                    <a:pt x="5013" y="51"/>
                    <a:pt x="4894" y="1"/>
                    <a:pt x="4815"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9" name="Google Shape;3451;p62"/>
            <p:cNvSpPr/>
            <p:nvPr/>
          </p:nvSpPr>
          <p:spPr>
            <a:xfrm>
              <a:off x="8002965" y="1333906"/>
              <a:ext cx="318945" cy="221431"/>
            </a:xfrm>
            <a:custGeom>
              <a:avLst/>
              <a:gdLst/>
              <a:ahLst/>
              <a:cxnLst/>
              <a:rect l="l" t="t" r="r" b="b"/>
              <a:pathLst>
                <a:path w="5044" h="3502" extrusionOk="0">
                  <a:moveTo>
                    <a:pt x="1671" y="1"/>
                  </a:moveTo>
                  <a:cubicBezTo>
                    <a:pt x="1234" y="30"/>
                    <a:pt x="876" y="160"/>
                    <a:pt x="597" y="328"/>
                  </a:cubicBezTo>
                  <a:cubicBezTo>
                    <a:pt x="329" y="488"/>
                    <a:pt x="160" y="686"/>
                    <a:pt x="80" y="846"/>
                  </a:cubicBezTo>
                  <a:cubicBezTo>
                    <a:pt x="0" y="1005"/>
                    <a:pt x="11" y="1134"/>
                    <a:pt x="80" y="1204"/>
                  </a:cubicBezTo>
                  <a:cubicBezTo>
                    <a:pt x="130" y="1254"/>
                    <a:pt x="199" y="1274"/>
                    <a:pt x="289" y="1274"/>
                  </a:cubicBezTo>
                  <a:cubicBezTo>
                    <a:pt x="448" y="1274"/>
                    <a:pt x="677" y="1214"/>
                    <a:pt x="946" y="1174"/>
                  </a:cubicBezTo>
                  <a:cubicBezTo>
                    <a:pt x="1085" y="1164"/>
                    <a:pt x="1234" y="1144"/>
                    <a:pt x="1383" y="1144"/>
                  </a:cubicBezTo>
                  <a:cubicBezTo>
                    <a:pt x="1483" y="1144"/>
                    <a:pt x="1572" y="1154"/>
                    <a:pt x="1671" y="1164"/>
                  </a:cubicBezTo>
                  <a:cubicBezTo>
                    <a:pt x="1930" y="1194"/>
                    <a:pt x="2209" y="1274"/>
                    <a:pt x="2447" y="1423"/>
                  </a:cubicBezTo>
                  <a:lnTo>
                    <a:pt x="2597" y="1512"/>
                  </a:lnTo>
                  <a:cubicBezTo>
                    <a:pt x="2646" y="1552"/>
                    <a:pt x="2696" y="1592"/>
                    <a:pt x="2746" y="1641"/>
                  </a:cubicBezTo>
                  <a:lnTo>
                    <a:pt x="2756" y="1632"/>
                  </a:lnTo>
                  <a:cubicBezTo>
                    <a:pt x="3810" y="2497"/>
                    <a:pt x="4367" y="3502"/>
                    <a:pt x="4745" y="3502"/>
                  </a:cubicBezTo>
                  <a:cubicBezTo>
                    <a:pt x="4765" y="3502"/>
                    <a:pt x="4785" y="3492"/>
                    <a:pt x="4815" y="3482"/>
                  </a:cubicBezTo>
                  <a:cubicBezTo>
                    <a:pt x="5004" y="3412"/>
                    <a:pt x="5044" y="3044"/>
                    <a:pt x="4865" y="2507"/>
                  </a:cubicBezTo>
                  <a:cubicBezTo>
                    <a:pt x="4675" y="1970"/>
                    <a:pt x="4258" y="1274"/>
                    <a:pt x="3572" y="667"/>
                  </a:cubicBezTo>
                  <a:cubicBezTo>
                    <a:pt x="3502" y="597"/>
                    <a:pt x="3422" y="538"/>
                    <a:pt x="3343" y="488"/>
                  </a:cubicBezTo>
                  <a:cubicBezTo>
                    <a:pt x="3263" y="428"/>
                    <a:pt x="3174" y="368"/>
                    <a:pt x="3074" y="319"/>
                  </a:cubicBezTo>
                  <a:cubicBezTo>
                    <a:pt x="2666" y="90"/>
                    <a:pt x="2219" y="1"/>
                    <a:pt x="1831"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0" name="Google Shape;3452;p62"/>
            <p:cNvSpPr/>
            <p:nvPr/>
          </p:nvSpPr>
          <p:spPr>
            <a:xfrm>
              <a:off x="5006631" y="1861566"/>
              <a:ext cx="300101" cy="549153"/>
            </a:xfrm>
            <a:custGeom>
              <a:avLst/>
              <a:gdLst/>
              <a:ahLst/>
              <a:cxnLst/>
              <a:rect l="l" t="t" r="r" b="b"/>
              <a:pathLst>
                <a:path w="4746" h="8685" extrusionOk="0">
                  <a:moveTo>
                    <a:pt x="409" y="1"/>
                  </a:moveTo>
                  <a:cubicBezTo>
                    <a:pt x="319" y="1"/>
                    <a:pt x="210" y="110"/>
                    <a:pt x="130" y="339"/>
                  </a:cubicBezTo>
                  <a:cubicBezTo>
                    <a:pt x="51" y="578"/>
                    <a:pt x="1" y="955"/>
                    <a:pt x="51" y="1404"/>
                  </a:cubicBezTo>
                  <a:cubicBezTo>
                    <a:pt x="90" y="1851"/>
                    <a:pt x="219" y="2368"/>
                    <a:pt x="418" y="2905"/>
                  </a:cubicBezTo>
                  <a:cubicBezTo>
                    <a:pt x="608" y="3433"/>
                    <a:pt x="827" y="3999"/>
                    <a:pt x="1095" y="4606"/>
                  </a:cubicBezTo>
                  <a:cubicBezTo>
                    <a:pt x="1154" y="4726"/>
                    <a:pt x="1204" y="4845"/>
                    <a:pt x="1264" y="4964"/>
                  </a:cubicBezTo>
                  <a:cubicBezTo>
                    <a:pt x="1324" y="5084"/>
                    <a:pt x="1384" y="5203"/>
                    <a:pt x="1433" y="5323"/>
                  </a:cubicBezTo>
                  <a:lnTo>
                    <a:pt x="1443" y="5323"/>
                  </a:lnTo>
                  <a:cubicBezTo>
                    <a:pt x="2050" y="6506"/>
                    <a:pt x="2796" y="7491"/>
                    <a:pt x="3472" y="8048"/>
                  </a:cubicBezTo>
                  <a:cubicBezTo>
                    <a:pt x="3990" y="8486"/>
                    <a:pt x="4417" y="8685"/>
                    <a:pt x="4636" y="8685"/>
                  </a:cubicBezTo>
                  <a:cubicBezTo>
                    <a:pt x="4676" y="8685"/>
                    <a:pt x="4715" y="8674"/>
                    <a:pt x="4746" y="8654"/>
                  </a:cubicBezTo>
                  <a:cubicBezTo>
                    <a:pt x="4606" y="8446"/>
                    <a:pt x="4467" y="8227"/>
                    <a:pt x="4337" y="7988"/>
                  </a:cubicBezTo>
                  <a:cubicBezTo>
                    <a:pt x="4218" y="7779"/>
                    <a:pt x="4099" y="7560"/>
                    <a:pt x="3979" y="7352"/>
                  </a:cubicBezTo>
                  <a:cubicBezTo>
                    <a:pt x="3860" y="7133"/>
                    <a:pt x="3751" y="6924"/>
                    <a:pt x="3641" y="6705"/>
                  </a:cubicBezTo>
                  <a:cubicBezTo>
                    <a:pt x="3601" y="6645"/>
                    <a:pt x="3572" y="6576"/>
                    <a:pt x="3542" y="6506"/>
                  </a:cubicBezTo>
                  <a:cubicBezTo>
                    <a:pt x="3223" y="6009"/>
                    <a:pt x="2895" y="5412"/>
                    <a:pt x="2577" y="4755"/>
                  </a:cubicBezTo>
                  <a:lnTo>
                    <a:pt x="2577" y="4746"/>
                  </a:lnTo>
                  <a:cubicBezTo>
                    <a:pt x="2517" y="4636"/>
                    <a:pt x="2467" y="4527"/>
                    <a:pt x="2408" y="4417"/>
                  </a:cubicBezTo>
                  <a:cubicBezTo>
                    <a:pt x="2358" y="4298"/>
                    <a:pt x="2308" y="4189"/>
                    <a:pt x="2249" y="4069"/>
                  </a:cubicBezTo>
                  <a:cubicBezTo>
                    <a:pt x="1970" y="3492"/>
                    <a:pt x="1722" y="2955"/>
                    <a:pt x="1483" y="2458"/>
                  </a:cubicBezTo>
                  <a:cubicBezTo>
                    <a:pt x="1254" y="1980"/>
                    <a:pt x="1075" y="1563"/>
                    <a:pt x="946" y="1205"/>
                  </a:cubicBezTo>
                  <a:cubicBezTo>
                    <a:pt x="687" y="508"/>
                    <a:pt x="647" y="40"/>
                    <a:pt x="429" y="1"/>
                  </a:cubicBezTo>
                  <a:close/>
                </a:path>
              </a:pathLst>
            </a:custGeom>
            <a:solidFill>
              <a:srgbClr val="B6E1D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1" name="Google Shape;3453;p62"/>
            <p:cNvSpPr/>
            <p:nvPr/>
          </p:nvSpPr>
          <p:spPr>
            <a:xfrm>
              <a:off x="5230533" y="2272881"/>
              <a:ext cx="86881" cy="135944"/>
            </a:xfrm>
            <a:custGeom>
              <a:avLst/>
              <a:gdLst/>
              <a:ahLst/>
              <a:cxnLst/>
              <a:rect l="l" t="t" r="r" b="b"/>
              <a:pathLst>
                <a:path w="1374" h="2150" extrusionOk="0">
                  <a:moveTo>
                    <a:pt x="1" y="1"/>
                  </a:moveTo>
                  <a:lnTo>
                    <a:pt x="1" y="1"/>
                  </a:lnTo>
                  <a:cubicBezTo>
                    <a:pt x="31" y="71"/>
                    <a:pt x="60" y="140"/>
                    <a:pt x="100" y="200"/>
                  </a:cubicBezTo>
                  <a:cubicBezTo>
                    <a:pt x="210" y="419"/>
                    <a:pt x="319" y="628"/>
                    <a:pt x="438" y="847"/>
                  </a:cubicBezTo>
                  <a:cubicBezTo>
                    <a:pt x="558" y="1055"/>
                    <a:pt x="677" y="1274"/>
                    <a:pt x="796" y="1483"/>
                  </a:cubicBezTo>
                  <a:cubicBezTo>
                    <a:pt x="926" y="1722"/>
                    <a:pt x="1065" y="1941"/>
                    <a:pt x="1205" y="2149"/>
                  </a:cubicBezTo>
                  <a:cubicBezTo>
                    <a:pt x="1214" y="2149"/>
                    <a:pt x="1224" y="2140"/>
                    <a:pt x="1234" y="2120"/>
                  </a:cubicBezTo>
                  <a:cubicBezTo>
                    <a:pt x="1373" y="1941"/>
                    <a:pt x="1055" y="1553"/>
                    <a:pt x="608" y="916"/>
                  </a:cubicBezTo>
                  <a:cubicBezTo>
                    <a:pt x="418" y="657"/>
                    <a:pt x="210" y="349"/>
                    <a:pt x="1"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2" name="Google Shape;3454;p62"/>
            <p:cNvSpPr/>
            <p:nvPr/>
          </p:nvSpPr>
          <p:spPr>
            <a:xfrm>
              <a:off x="7052664" y="2773542"/>
              <a:ext cx="372376" cy="375586"/>
            </a:xfrm>
            <a:custGeom>
              <a:avLst/>
              <a:gdLst/>
              <a:ahLst/>
              <a:cxnLst/>
              <a:rect l="l" t="t" r="r" b="b"/>
              <a:pathLst>
                <a:path w="5889" h="5940" extrusionOk="0">
                  <a:moveTo>
                    <a:pt x="228" y="1"/>
                  </a:moveTo>
                  <a:cubicBezTo>
                    <a:pt x="30" y="51"/>
                    <a:pt x="0" y="508"/>
                    <a:pt x="100" y="1254"/>
                  </a:cubicBezTo>
                  <a:cubicBezTo>
                    <a:pt x="228" y="1990"/>
                    <a:pt x="557" y="3035"/>
                    <a:pt x="1313" y="4039"/>
                  </a:cubicBezTo>
                  <a:cubicBezTo>
                    <a:pt x="1393" y="4139"/>
                    <a:pt x="1462" y="4238"/>
                    <a:pt x="1552" y="4328"/>
                  </a:cubicBezTo>
                  <a:cubicBezTo>
                    <a:pt x="1631" y="4427"/>
                    <a:pt x="1720" y="4516"/>
                    <a:pt x="1810" y="4606"/>
                  </a:cubicBezTo>
                  <a:lnTo>
                    <a:pt x="1810" y="4596"/>
                  </a:lnTo>
                  <a:cubicBezTo>
                    <a:pt x="2258" y="5044"/>
                    <a:pt x="2775" y="5382"/>
                    <a:pt x="3272" y="5601"/>
                  </a:cubicBezTo>
                  <a:cubicBezTo>
                    <a:pt x="3760" y="5820"/>
                    <a:pt x="4247" y="5919"/>
                    <a:pt x="4645" y="5939"/>
                  </a:cubicBezTo>
                  <a:lnTo>
                    <a:pt x="4794" y="5939"/>
                  </a:lnTo>
                  <a:cubicBezTo>
                    <a:pt x="5133" y="5939"/>
                    <a:pt x="5401" y="5889"/>
                    <a:pt x="5580" y="5810"/>
                  </a:cubicBezTo>
                  <a:cubicBezTo>
                    <a:pt x="5789" y="5730"/>
                    <a:pt x="5889" y="5621"/>
                    <a:pt x="5878" y="5522"/>
                  </a:cubicBezTo>
                  <a:cubicBezTo>
                    <a:pt x="5849" y="5303"/>
                    <a:pt x="5421" y="5243"/>
                    <a:pt x="4814" y="5034"/>
                  </a:cubicBezTo>
                  <a:cubicBezTo>
                    <a:pt x="4207" y="4825"/>
                    <a:pt x="3402" y="4427"/>
                    <a:pt x="2706" y="3711"/>
                  </a:cubicBezTo>
                  <a:lnTo>
                    <a:pt x="2715" y="3711"/>
                  </a:lnTo>
                  <a:lnTo>
                    <a:pt x="2715" y="3701"/>
                  </a:lnTo>
                  <a:cubicBezTo>
                    <a:pt x="2646" y="3632"/>
                    <a:pt x="2566" y="3562"/>
                    <a:pt x="2507" y="3482"/>
                  </a:cubicBezTo>
                  <a:cubicBezTo>
                    <a:pt x="2437" y="3413"/>
                    <a:pt x="2377" y="3333"/>
                    <a:pt x="2317" y="3254"/>
                  </a:cubicBezTo>
                  <a:lnTo>
                    <a:pt x="2308" y="3254"/>
                  </a:lnTo>
                  <a:cubicBezTo>
                    <a:pt x="1671" y="2458"/>
                    <a:pt x="1273" y="1592"/>
                    <a:pt x="975" y="975"/>
                  </a:cubicBezTo>
                  <a:cubicBezTo>
                    <a:pt x="716" y="369"/>
                    <a:pt x="467" y="1"/>
                    <a:pt x="259"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3" name="Google Shape;3455;p62"/>
            <p:cNvSpPr/>
            <p:nvPr/>
          </p:nvSpPr>
          <p:spPr>
            <a:xfrm>
              <a:off x="4349976" y="2212559"/>
              <a:ext cx="654899" cy="700462"/>
            </a:xfrm>
            <a:custGeom>
              <a:avLst/>
              <a:gdLst/>
              <a:ahLst/>
              <a:cxnLst/>
              <a:rect l="l" t="t" r="r" b="b"/>
              <a:pathLst>
                <a:path w="10357" h="11078" extrusionOk="0">
                  <a:moveTo>
                    <a:pt x="7334" y="0"/>
                  </a:moveTo>
                  <a:cubicBezTo>
                    <a:pt x="6808" y="0"/>
                    <a:pt x="6270" y="143"/>
                    <a:pt x="5781" y="448"/>
                  </a:cubicBezTo>
                  <a:cubicBezTo>
                    <a:pt x="5153" y="836"/>
                    <a:pt x="4647" y="1343"/>
                    <a:pt x="4218" y="1920"/>
                  </a:cubicBezTo>
                  <a:cubicBezTo>
                    <a:pt x="3781" y="2526"/>
                    <a:pt x="3423" y="3193"/>
                    <a:pt x="3104" y="3859"/>
                  </a:cubicBezTo>
                  <a:cubicBezTo>
                    <a:pt x="2637" y="4854"/>
                    <a:pt x="2030" y="5928"/>
                    <a:pt x="976" y="6386"/>
                  </a:cubicBezTo>
                  <a:cubicBezTo>
                    <a:pt x="648" y="6535"/>
                    <a:pt x="250" y="6644"/>
                    <a:pt x="91" y="6963"/>
                  </a:cubicBezTo>
                  <a:cubicBezTo>
                    <a:pt x="1" y="7152"/>
                    <a:pt x="11" y="7381"/>
                    <a:pt x="71" y="7579"/>
                  </a:cubicBezTo>
                  <a:cubicBezTo>
                    <a:pt x="230" y="8105"/>
                    <a:pt x="762" y="8489"/>
                    <a:pt x="1307" y="8489"/>
                  </a:cubicBezTo>
                  <a:cubicBezTo>
                    <a:pt x="1339" y="8489"/>
                    <a:pt x="1371" y="8488"/>
                    <a:pt x="1404" y="8485"/>
                  </a:cubicBezTo>
                  <a:cubicBezTo>
                    <a:pt x="1695" y="8460"/>
                    <a:pt x="1979" y="8345"/>
                    <a:pt x="2256" y="8345"/>
                  </a:cubicBezTo>
                  <a:cubicBezTo>
                    <a:pt x="2321" y="8345"/>
                    <a:pt x="2384" y="8351"/>
                    <a:pt x="2448" y="8366"/>
                  </a:cubicBezTo>
                  <a:cubicBezTo>
                    <a:pt x="2916" y="8465"/>
                    <a:pt x="3155" y="8963"/>
                    <a:pt x="3413" y="9360"/>
                  </a:cubicBezTo>
                  <a:cubicBezTo>
                    <a:pt x="3704" y="9794"/>
                    <a:pt x="4184" y="10171"/>
                    <a:pt x="4683" y="10171"/>
                  </a:cubicBezTo>
                  <a:cubicBezTo>
                    <a:pt x="4780" y="10171"/>
                    <a:pt x="4877" y="10157"/>
                    <a:pt x="4974" y="10126"/>
                  </a:cubicBezTo>
                  <a:cubicBezTo>
                    <a:pt x="5184" y="10057"/>
                    <a:pt x="5372" y="9917"/>
                    <a:pt x="5591" y="9917"/>
                  </a:cubicBezTo>
                  <a:cubicBezTo>
                    <a:pt x="5830" y="9917"/>
                    <a:pt x="6039" y="10077"/>
                    <a:pt x="6188" y="10256"/>
                  </a:cubicBezTo>
                  <a:cubicBezTo>
                    <a:pt x="6338" y="10435"/>
                    <a:pt x="6457" y="10653"/>
                    <a:pt x="6626" y="10813"/>
                  </a:cubicBezTo>
                  <a:cubicBezTo>
                    <a:pt x="6847" y="11016"/>
                    <a:pt x="7060" y="11077"/>
                    <a:pt x="7279" y="11077"/>
                  </a:cubicBezTo>
                  <a:cubicBezTo>
                    <a:pt x="7532" y="11077"/>
                    <a:pt x="7795" y="10995"/>
                    <a:pt x="8088" y="10952"/>
                  </a:cubicBezTo>
                  <a:cubicBezTo>
                    <a:pt x="8123" y="10946"/>
                    <a:pt x="8156" y="10944"/>
                    <a:pt x="8188" y="10944"/>
                  </a:cubicBezTo>
                  <a:cubicBezTo>
                    <a:pt x="8265" y="10944"/>
                    <a:pt x="8333" y="10958"/>
                    <a:pt x="8396" y="10972"/>
                  </a:cubicBezTo>
                  <a:cubicBezTo>
                    <a:pt x="8467" y="10988"/>
                    <a:pt x="8536" y="11003"/>
                    <a:pt x="8605" y="11003"/>
                  </a:cubicBezTo>
                  <a:cubicBezTo>
                    <a:pt x="8702" y="11003"/>
                    <a:pt x="8800" y="10974"/>
                    <a:pt x="8904" y="10882"/>
                  </a:cubicBezTo>
                  <a:cubicBezTo>
                    <a:pt x="9381" y="10474"/>
                    <a:pt x="9112" y="10017"/>
                    <a:pt x="8784" y="9648"/>
                  </a:cubicBezTo>
                  <a:cubicBezTo>
                    <a:pt x="8157" y="8982"/>
                    <a:pt x="8933" y="7769"/>
                    <a:pt x="9232" y="7102"/>
                  </a:cubicBezTo>
                  <a:cubicBezTo>
                    <a:pt x="9560" y="6386"/>
                    <a:pt x="9819" y="5640"/>
                    <a:pt x="10008" y="4874"/>
                  </a:cubicBezTo>
                  <a:cubicBezTo>
                    <a:pt x="10226" y="3989"/>
                    <a:pt x="10356" y="3054"/>
                    <a:pt x="10137" y="2168"/>
                  </a:cubicBezTo>
                  <a:cubicBezTo>
                    <a:pt x="9793" y="815"/>
                    <a:pt x="8594" y="0"/>
                    <a:pt x="7334"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4" name="Google Shape;3456;p62"/>
            <p:cNvSpPr/>
            <p:nvPr/>
          </p:nvSpPr>
          <p:spPr>
            <a:xfrm>
              <a:off x="4160725" y="2740156"/>
              <a:ext cx="357896" cy="359589"/>
            </a:xfrm>
            <a:custGeom>
              <a:avLst/>
              <a:gdLst/>
              <a:ahLst/>
              <a:cxnLst/>
              <a:rect l="l" t="t" r="r" b="b"/>
              <a:pathLst>
                <a:path w="5660" h="5687" extrusionOk="0">
                  <a:moveTo>
                    <a:pt x="5250" y="1"/>
                  </a:moveTo>
                  <a:cubicBezTo>
                    <a:pt x="4972" y="1"/>
                    <a:pt x="4690" y="116"/>
                    <a:pt x="4406" y="141"/>
                  </a:cubicBezTo>
                  <a:lnTo>
                    <a:pt x="4367" y="141"/>
                  </a:lnTo>
                  <a:cubicBezTo>
                    <a:pt x="4227" y="946"/>
                    <a:pt x="4685" y="1762"/>
                    <a:pt x="4247" y="2538"/>
                  </a:cubicBezTo>
                  <a:cubicBezTo>
                    <a:pt x="4009" y="2966"/>
                    <a:pt x="3581" y="3254"/>
                    <a:pt x="3093" y="3304"/>
                  </a:cubicBezTo>
                  <a:cubicBezTo>
                    <a:pt x="2991" y="3314"/>
                    <a:pt x="2889" y="3317"/>
                    <a:pt x="2789" y="3317"/>
                  </a:cubicBezTo>
                  <a:cubicBezTo>
                    <a:pt x="2607" y="3317"/>
                    <a:pt x="2429" y="3307"/>
                    <a:pt x="2250" y="3307"/>
                  </a:cubicBezTo>
                  <a:cubicBezTo>
                    <a:pt x="2028" y="3307"/>
                    <a:pt x="1807" y="3323"/>
                    <a:pt x="1582" y="3393"/>
                  </a:cubicBezTo>
                  <a:cubicBezTo>
                    <a:pt x="756" y="3662"/>
                    <a:pt x="0" y="4408"/>
                    <a:pt x="100" y="5323"/>
                  </a:cubicBezTo>
                  <a:cubicBezTo>
                    <a:pt x="119" y="5526"/>
                    <a:pt x="320" y="5686"/>
                    <a:pt x="515" y="5686"/>
                  </a:cubicBezTo>
                  <a:cubicBezTo>
                    <a:pt x="616" y="5686"/>
                    <a:pt x="715" y="5644"/>
                    <a:pt x="786" y="5542"/>
                  </a:cubicBezTo>
                  <a:cubicBezTo>
                    <a:pt x="995" y="5243"/>
                    <a:pt x="1223" y="4876"/>
                    <a:pt x="1522" y="4657"/>
                  </a:cubicBezTo>
                  <a:cubicBezTo>
                    <a:pt x="1789" y="4459"/>
                    <a:pt x="2074" y="4406"/>
                    <a:pt x="2380" y="4406"/>
                  </a:cubicBezTo>
                  <a:cubicBezTo>
                    <a:pt x="2473" y="4406"/>
                    <a:pt x="2569" y="4411"/>
                    <a:pt x="2666" y="4418"/>
                  </a:cubicBezTo>
                  <a:cubicBezTo>
                    <a:pt x="2726" y="4421"/>
                    <a:pt x="2785" y="4423"/>
                    <a:pt x="2845" y="4423"/>
                  </a:cubicBezTo>
                  <a:cubicBezTo>
                    <a:pt x="3696" y="4423"/>
                    <a:pt x="4512" y="4090"/>
                    <a:pt x="5023" y="3384"/>
                  </a:cubicBezTo>
                  <a:cubicBezTo>
                    <a:pt x="5520" y="2717"/>
                    <a:pt x="5660" y="1912"/>
                    <a:pt x="5501" y="1096"/>
                  </a:cubicBezTo>
                  <a:cubicBezTo>
                    <a:pt x="5431" y="728"/>
                    <a:pt x="5312" y="369"/>
                    <a:pt x="5451" y="22"/>
                  </a:cubicBezTo>
                  <a:lnTo>
                    <a:pt x="5441" y="22"/>
                  </a:lnTo>
                  <a:cubicBezTo>
                    <a:pt x="5377" y="7"/>
                    <a:pt x="5314" y="1"/>
                    <a:pt x="5250"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 name="Google Shape;3457;p62"/>
            <p:cNvSpPr/>
            <p:nvPr/>
          </p:nvSpPr>
          <p:spPr>
            <a:xfrm>
              <a:off x="4447541" y="2845245"/>
              <a:ext cx="232127" cy="515261"/>
            </a:xfrm>
            <a:custGeom>
              <a:avLst/>
              <a:gdLst/>
              <a:ahLst/>
              <a:cxnLst/>
              <a:rect l="l" t="t" r="r" b="b"/>
              <a:pathLst>
                <a:path w="3671" h="8149" extrusionOk="0">
                  <a:moveTo>
                    <a:pt x="2566" y="1"/>
                  </a:moveTo>
                  <a:cubicBezTo>
                    <a:pt x="2467" y="219"/>
                    <a:pt x="2387" y="449"/>
                    <a:pt x="2348" y="677"/>
                  </a:cubicBezTo>
                  <a:cubicBezTo>
                    <a:pt x="2198" y="1632"/>
                    <a:pt x="2795" y="2677"/>
                    <a:pt x="2447" y="3592"/>
                  </a:cubicBezTo>
                  <a:cubicBezTo>
                    <a:pt x="2268" y="4069"/>
                    <a:pt x="1780" y="4337"/>
                    <a:pt x="1402" y="4646"/>
                  </a:cubicBezTo>
                  <a:cubicBezTo>
                    <a:pt x="1035" y="4945"/>
                    <a:pt x="726" y="5283"/>
                    <a:pt x="517" y="5710"/>
                  </a:cubicBezTo>
                  <a:cubicBezTo>
                    <a:pt x="189" y="6377"/>
                    <a:pt x="0" y="7600"/>
                    <a:pt x="726" y="8088"/>
                  </a:cubicBezTo>
                  <a:cubicBezTo>
                    <a:pt x="784" y="8129"/>
                    <a:pt x="847" y="8149"/>
                    <a:pt x="906" y="8149"/>
                  </a:cubicBezTo>
                  <a:cubicBezTo>
                    <a:pt x="1020" y="8149"/>
                    <a:pt x="1121" y="8076"/>
                    <a:pt x="1154" y="7938"/>
                  </a:cubicBezTo>
                  <a:cubicBezTo>
                    <a:pt x="1253" y="7590"/>
                    <a:pt x="1183" y="7242"/>
                    <a:pt x="1214" y="6884"/>
                  </a:cubicBezTo>
                  <a:cubicBezTo>
                    <a:pt x="1253" y="6506"/>
                    <a:pt x="1393" y="6138"/>
                    <a:pt x="1631" y="5840"/>
                  </a:cubicBezTo>
                  <a:cubicBezTo>
                    <a:pt x="2188" y="5153"/>
                    <a:pt x="3064" y="4835"/>
                    <a:pt x="3382" y="3950"/>
                  </a:cubicBezTo>
                  <a:cubicBezTo>
                    <a:pt x="3670" y="3154"/>
                    <a:pt x="3431" y="2368"/>
                    <a:pt x="3283" y="1582"/>
                  </a:cubicBezTo>
                  <a:cubicBezTo>
                    <a:pt x="3203" y="1165"/>
                    <a:pt x="3123" y="717"/>
                    <a:pt x="3272" y="309"/>
                  </a:cubicBezTo>
                  <a:cubicBezTo>
                    <a:pt x="3292" y="250"/>
                    <a:pt x="3322" y="190"/>
                    <a:pt x="3342" y="140"/>
                  </a:cubicBezTo>
                  <a:lnTo>
                    <a:pt x="3342" y="140"/>
                  </a:lnTo>
                  <a:cubicBezTo>
                    <a:pt x="3272" y="155"/>
                    <a:pt x="3202" y="163"/>
                    <a:pt x="3132" y="163"/>
                  </a:cubicBezTo>
                  <a:cubicBezTo>
                    <a:pt x="2935" y="163"/>
                    <a:pt x="2743" y="103"/>
                    <a:pt x="2566"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 name="Google Shape;3458;p62"/>
            <p:cNvSpPr/>
            <p:nvPr/>
          </p:nvSpPr>
          <p:spPr>
            <a:xfrm>
              <a:off x="4727402" y="2878631"/>
              <a:ext cx="118308" cy="438057"/>
            </a:xfrm>
            <a:custGeom>
              <a:avLst/>
              <a:gdLst/>
              <a:ahLst/>
              <a:cxnLst/>
              <a:rect l="l" t="t" r="r" b="b"/>
              <a:pathLst>
                <a:path w="1871" h="6928" extrusionOk="0">
                  <a:moveTo>
                    <a:pt x="418" y="0"/>
                  </a:moveTo>
                  <a:cubicBezTo>
                    <a:pt x="329" y="219"/>
                    <a:pt x="279" y="458"/>
                    <a:pt x="279" y="706"/>
                  </a:cubicBezTo>
                  <a:cubicBezTo>
                    <a:pt x="279" y="1024"/>
                    <a:pt x="369" y="1323"/>
                    <a:pt x="517" y="1612"/>
                  </a:cubicBezTo>
                  <a:cubicBezTo>
                    <a:pt x="707" y="1979"/>
                    <a:pt x="1025" y="2317"/>
                    <a:pt x="1015" y="2755"/>
                  </a:cubicBezTo>
                  <a:cubicBezTo>
                    <a:pt x="1005" y="3501"/>
                    <a:pt x="349" y="4128"/>
                    <a:pt x="170" y="4844"/>
                  </a:cubicBezTo>
                  <a:cubicBezTo>
                    <a:pt x="0" y="5570"/>
                    <a:pt x="269" y="6415"/>
                    <a:pt x="886" y="6853"/>
                  </a:cubicBezTo>
                  <a:cubicBezTo>
                    <a:pt x="958" y="6905"/>
                    <a:pt x="1034" y="6928"/>
                    <a:pt x="1105" y="6928"/>
                  </a:cubicBezTo>
                  <a:cubicBezTo>
                    <a:pt x="1311" y="6928"/>
                    <a:pt x="1487" y="6741"/>
                    <a:pt x="1472" y="6505"/>
                  </a:cubicBezTo>
                  <a:cubicBezTo>
                    <a:pt x="1463" y="6147"/>
                    <a:pt x="1234" y="5948"/>
                    <a:pt x="1105" y="5630"/>
                  </a:cubicBezTo>
                  <a:cubicBezTo>
                    <a:pt x="955" y="5282"/>
                    <a:pt x="1045" y="4963"/>
                    <a:pt x="1184" y="4635"/>
                  </a:cubicBezTo>
                  <a:cubicBezTo>
                    <a:pt x="1423" y="4058"/>
                    <a:pt x="1791" y="3531"/>
                    <a:pt x="1821" y="2885"/>
                  </a:cubicBezTo>
                  <a:cubicBezTo>
                    <a:pt x="1870" y="2228"/>
                    <a:pt x="1502" y="1800"/>
                    <a:pt x="1194" y="1273"/>
                  </a:cubicBezTo>
                  <a:cubicBezTo>
                    <a:pt x="1045" y="1015"/>
                    <a:pt x="985" y="756"/>
                    <a:pt x="995" y="487"/>
                  </a:cubicBezTo>
                  <a:cubicBezTo>
                    <a:pt x="886" y="447"/>
                    <a:pt x="776" y="388"/>
                    <a:pt x="657" y="279"/>
                  </a:cubicBezTo>
                  <a:cubicBezTo>
                    <a:pt x="567" y="199"/>
                    <a:pt x="488" y="100"/>
                    <a:pt x="418"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 name="Google Shape;3459;p62"/>
            <p:cNvSpPr/>
            <p:nvPr/>
          </p:nvSpPr>
          <p:spPr>
            <a:xfrm>
              <a:off x="4621743" y="2491090"/>
              <a:ext cx="74931" cy="43629"/>
            </a:xfrm>
            <a:custGeom>
              <a:avLst/>
              <a:gdLst/>
              <a:ahLst/>
              <a:cxnLst/>
              <a:rect l="l" t="t" r="r" b="b"/>
              <a:pathLst>
                <a:path w="1185" h="690" extrusionOk="0">
                  <a:moveTo>
                    <a:pt x="275" y="0"/>
                  </a:moveTo>
                  <a:cubicBezTo>
                    <a:pt x="167" y="0"/>
                    <a:pt x="88" y="30"/>
                    <a:pt x="60" y="91"/>
                  </a:cubicBezTo>
                  <a:cubicBezTo>
                    <a:pt x="0" y="221"/>
                    <a:pt x="189" y="439"/>
                    <a:pt x="477" y="579"/>
                  </a:cubicBezTo>
                  <a:cubicBezTo>
                    <a:pt x="635" y="652"/>
                    <a:pt x="790" y="690"/>
                    <a:pt x="909" y="690"/>
                  </a:cubicBezTo>
                  <a:cubicBezTo>
                    <a:pt x="1017" y="690"/>
                    <a:pt x="1096" y="660"/>
                    <a:pt x="1124" y="599"/>
                  </a:cubicBezTo>
                  <a:cubicBezTo>
                    <a:pt x="1184" y="469"/>
                    <a:pt x="1005" y="250"/>
                    <a:pt x="707" y="111"/>
                  </a:cubicBezTo>
                  <a:cubicBezTo>
                    <a:pt x="549" y="37"/>
                    <a:pt x="395" y="0"/>
                    <a:pt x="275"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 name="Google Shape;3460;p62"/>
            <p:cNvSpPr/>
            <p:nvPr/>
          </p:nvSpPr>
          <p:spPr>
            <a:xfrm>
              <a:off x="4816685" y="2565513"/>
              <a:ext cx="76827" cy="37369"/>
            </a:xfrm>
            <a:custGeom>
              <a:avLst/>
              <a:gdLst/>
              <a:ahLst/>
              <a:cxnLst/>
              <a:rect l="l" t="t" r="r" b="b"/>
              <a:pathLst>
                <a:path w="1215" h="591" extrusionOk="0">
                  <a:moveTo>
                    <a:pt x="358" y="0"/>
                  </a:moveTo>
                  <a:cubicBezTo>
                    <a:pt x="189" y="0"/>
                    <a:pt x="66" y="49"/>
                    <a:pt x="40" y="138"/>
                  </a:cubicBezTo>
                  <a:cubicBezTo>
                    <a:pt x="1" y="277"/>
                    <a:pt x="230" y="456"/>
                    <a:pt x="538" y="545"/>
                  </a:cubicBezTo>
                  <a:cubicBezTo>
                    <a:pt x="647" y="576"/>
                    <a:pt x="751" y="590"/>
                    <a:pt x="843" y="590"/>
                  </a:cubicBezTo>
                  <a:cubicBezTo>
                    <a:pt x="1019" y="590"/>
                    <a:pt x="1148" y="537"/>
                    <a:pt x="1174" y="446"/>
                  </a:cubicBezTo>
                  <a:cubicBezTo>
                    <a:pt x="1214" y="317"/>
                    <a:pt x="995" y="127"/>
                    <a:pt x="677" y="48"/>
                  </a:cubicBezTo>
                  <a:cubicBezTo>
                    <a:pt x="562" y="16"/>
                    <a:pt x="453" y="0"/>
                    <a:pt x="358"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9" name="Google Shape;3461;p62"/>
            <p:cNvSpPr/>
            <p:nvPr/>
          </p:nvSpPr>
          <p:spPr>
            <a:xfrm>
              <a:off x="4695913" y="2531432"/>
              <a:ext cx="87514" cy="80808"/>
            </a:xfrm>
            <a:custGeom>
              <a:avLst/>
              <a:gdLst/>
              <a:ahLst/>
              <a:cxnLst/>
              <a:rect l="l" t="t" r="r" b="b"/>
              <a:pathLst>
                <a:path w="1384" h="1278" extrusionOk="0">
                  <a:moveTo>
                    <a:pt x="389" y="0"/>
                  </a:moveTo>
                  <a:cubicBezTo>
                    <a:pt x="389" y="1"/>
                    <a:pt x="1" y="1055"/>
                    <a:pt x="489" y="1254"/>
                  </a:cubicBezTo>
                  <a:cubicBezTo>
                    <a:pt x="529" y="1270"/>
                    <a:pt x="569" y="1278"/>
                    <a:pt x="608" y="1278"/>
                  </a:cubicBezTo>
                  <a:cubicBezTo>
                    <a:pt x="1041" y="1278"/>
                    <a:pt x="1384" y="359"/>
                    <a:pt x="1384" y="359"/>
                  </a:cubicBezTo>
                  <a:lnTo>
                    <a:pt x="1384" y="359"/>
                  </a:lnTo>
                  <a:cubicBezTo>
                    <a:pt x="1380" y="359"/>
                    <a:pt x="1376" y="359"/>
                    <a:pt x="1372" y="359"/>
                  </a:cubicBezTo>
                  <a:cubicBezTo>
                    <a:pt x="1077" y="359"/>
                    <a:pt x="389" y="0"/>
                    <a:pt x="389"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0" name="Google Shape;3462;p62"/>
            <p:cNvSpPr/>
            <p:nvPr/>
          </p:nvSpPr>
          <p:spPr>
            <a:xfrm>
              <a:off x="4349976" y="2607498"/>
              <a:ext cx="579968" cy="305527"/>
            </a:xfrm>
            <a:custGeom>
              <a:avLst/>
              <a:gdLst/>
              <a:ahLst/>
              <a:cxnLst/>
              <a:rect l="l" t="t" r="r" b="b"/>
              <a:pathLst>
                <a:path w="9172" h="4832" extrusionOk="0">
                  <a:moveTo>
                    <a:pt x="1254" y="1"/>
                  </a:moveTo>
                  <a:lnTo>
                    <a:pt x="1254" y="1"/>
                  </a:lnTo>
                  <a:cubicBezTo>
                    <a:pt x="1215" y="31"/>
                    <a:pt x="1175" y="51"/>
                    <a:pt x="1125" y="71"/>
                  </a:cubicBezTo>
                  <a:cubicBezTo>
                    <a:pt x="1075" y="100"/>
                    <a:pt x="1026" y="120"/>
                    <a:pt x="976" y="140"/>
                  </a:cubicBezTo>
                  <a:cubicBezTo>
                    <a:pt x="648" y="289"/>
                    <a:pt x="250" y="398"/>
                    <a:pt x="91" y="717"/>
                  </a:cubicBezTo>
                  <a:cubicBezTo>
                    <a:pt x="1" y="906"/>
                    <a:pt x="11" y="1135"/>
                    <a:pt x="71" y="1333"/>
                  </a:cubicBezTo>
                  <a:cubicBezTo>
                    <a:pt x="230" y="1859"/>
                    <a:pt x="762" y="2243"/>
                    <a:pt x="1307" y="2243"/>
                  </a:cubicBezTo>
                  <a:cubicBezTo>
                    <a:pt x="1339" y="2243"/>
                    <a:pt x="1371" y="2242"/>
                    <a:pt x="1404" y="2239"/>
                  </a:cubicBezTo>
                  <a:cubicBezTo>
                    <a:pt x="1695" y="2214"/>
                    <a:pt x="1979" y="2099"/>
                    <a:pt x="2256" y="2099"/>
                  </a:cubicBezTo>
                  <a:cubicBezTo>
                    <a:pt x="2321" y="2099"/>
                    <a:pt x="2384" y="2105"/>
                    <a:pt x="2448" y="2120"/>
                  </a:cubicBezTo>
                  <a:cubicBezTo>
                    <a:pt x="2916" y="2219"/>
                    <a:pt x="3155" y="2717"/>
                    <a:pt x="3413" y="3114"/>
                  </a:cubicBezTo>
                  <a:cubicBezTo>
                    <a:pt x="3704" y="3548"/>
                    <a:pt x="4184" y="3925"/>
                    <a:pt x="4683" y="3925"/>
                  </a:cubicBezTo>
                  <a:cubicBezTo>
                    <a:pt x="4780" y="3925"/>
                    <a:pt x="4877" y="3911"/>
                    <a:pt x="4974" y="3880"/>
                  </a:cubicBezTo>
                  <a:cubicBezTo>
                    <a:pt x="5184" y="3811"/>
                    <a:pt x="5372" y="3671"/>
                    <a:pt x="5591" y="3671"/>
                  </a:cubicBezTo>
                  <a:cubicBezTo>
                    <a:pt x="5830" y="3671"/>
                    <a:pt x="6039" y="3831"/>
                    <a:pt x="6188" y="4010"/>
                  </a:cubicBezTo>
                  <a:cubicBezTo>
                    <a:pt x="6338" y="4189"/>
                    <a:pt x="6457" y="4407"/>
                    <a:pt x="6626" y="4567"/>
                  </a:cubicBezTo>
                  <a:cubicBezTo>
                    <a:pt x="6847" y="4770"/>
                    <a:pt x="7060" y="4831"/>
                    <a:pt x="7279" y="4831"/>
                  </a:cubicBezTo>
                  <a:cubicBezTo>
                    <a:pt x="7532" y="4831"/>
                    <a:pt x="7795" y="4749"/>
                    <a:pt x="8088" y="4706"/>
                  </a:cubicBezTo>
                  <a:lnTo>
                    <a:pt x="8168" y="4706"/>
                  </a:lnTo>
                  <a:cubicBezTo>
                    <a:pt x="8194" y="4704"/>
                    <a:pt x="8220" y="4703"/>
                    <a:pt x="8245" y="4703"/>
                  </a:cubicBezTo>
                  <a:cubicBezTo>
                    <a:pt x="8363" y="4703"/>
                    <a:pt x="8471" y="4722"/>
                    <a:pt x="8586" y="4755"/>
                  </a:cubicBezTo>
                  <a:cubicBezTo>
                    <a:pt x="8598" y="4756"/>
                    <a:pt x="8610" y="4757"/>
                    <a:pt x="8622" y="4757"/>
                  </a:cubicBezTo>
                  <a:cubicBezTo>
                    <a:pt x="8710" y="4757"/>
                    <a:pt x="8799" y="4723"/>
                    <a:pt x="8904" y="4636"/>
                  </a:cubicBezTo>
                  <a:cubicBezTo>
                    <a:pt x="9103" y="4457"/>
                    <a:pt x="9172" y="4278"/>
                    <a:pt x="9162" y="4099"/>
                  </a:cubicBezTo>
                  <a:lnTo>
                    <a:pt x="9162" y="4099"/>
                  </a:lnTo>
                  <a:cubicBezTo>
                    <a:pt x="8953" y="4109"/>
                    <a:pt x="8745" y="4209"/>
                    <a:pt x="8535" y="4268"/>
                  </a:cubicBezTo>
                  <a:cubicBezTo>
                    <a:pt x="8406" y="4303"/>
                    <a:pt x="8272" y="4320"/>
                    <a:pt x="8137" y="4320"/>
                  </a:cubicBezTo>
                  <a:cubicBezTo>
                    <a:pt x="7806" y="4320"/>
                    <a:pt x="7474" y="4217"/>
                    <a:pt x="7213" y="4019"/>
                  </a:cubicBezTo>
                  <a:cubicBezTo>
                    <a:pt x="6954" y="3840"/>
                    <a:pt x="6765" y="3581"/>
                    <a:pt x="6546" y="3363"/>
                  </a:cubicBezTo>
                  <a:cubicBezTo>
                    <a:pt x="6327" y="3144"/>
                    <a:pt x="6049" y="2955"/>
                    <a:pt x="5741" y="2945"/>
                  </a:cubicBezTo>
                  <a:cubicBezTo>
                    <a:pt x="5392" y="2945"/>
                    <a:pt x="5084" y="3164"/>
                    <a:pt x="4736" y="3164"/>
                  </a:cubicBezTo>
                  <a:cubicBezTo>
                    <a:pt x="4729" y="3164"/>
                    <a:pt x="4721" y="3164"/>
                    <a:pt x="4714" y="3164"/>
                  </a:cubicBezTo>
                  <a:cubicBezTo>
                    <a:pt x="4355" y="3164"/>
                    <a:pt x="4035" y="2910"/>
                    <a:pt x="3811" y="2617"/>
                  </a:cubicBezTo>
                  <a:cubicBezTo>
                    <a:pt x="3582" y="2319"/>
                    <a:pt x="3443" y="1980"/>
                    <a:pt x="3224" y="1672"/>
                  </a:cubicBezTo>
                  <a:cubicBezTo>
                    <a:pt x="3015" y="1364"/>
                    <a:pt x="2717" y="1085"/>
                    <a:pt x="2339" y="1045"/>
                  </a:cubicBezTo>
                  <a:cubicBezTo>
                    <a:pt x="2302" y="1041"/>
                    <a:pt x="2264" y="1039"/>
                    <a:pt x="2227" y="1039"/>
                  </a:cubicBezTo>
                  <a:cubicBezTo>
                    <a:pt x="2025" y="1039"/>
                    <a:pt x="1822" y="1098"/>
                    <a:pt x="1612" y="1115"/>
                  </a:cubicBezTo>
                  <a:cubicBezTo>
                    <a:pt x="1584" y="1117"/>
                    <a:pt x="1555" y="1118"/>
                    <a:pt x="1526" y="1118"/>
                  </a:cubicBezTo>
                  <a:cubicBezTo>
                    <a:pt x="1310" y="1118"/>
                    <a:pt x="1080" y="1050"/>
                    <a:pt x="966" y="866"/>
                  </a:cubicBezTo>
                  <a:cubicBezTo>
                    <a:pt x="867" y="697"/>
                    <a:pt x="896" y="478"/>
                    <a:pt x="986" y="309"/>
                  </a:cubicBezTo>
                  <a:cubicBezTo>
                    <a:pt x="1055" y="190"/>
                    <a:pt x="1155" y="91"/>
                    <a:pt x="1254" y="1"/>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1" name="Google Shape;3463;p62"/>
            <p:cNvSpPr/>
            <p:nvPr/>
          </p:nvSpPr>
          <p:spPr>
            <a:xfrm>
              <a:off x="4677766" y="2434183"/>
              <a:ext cx="45274" cy="59626"/>
            </a:xfrm>
            <a:custGeom>
              <a:avLst/>
              <a:gdLst/>
              <a:ahLst/>
              <a:cxnLst/>
              <a:rect l="l" t="t" r="r" b="b"/>
              <a:pathLst>
                <a:path w="716" h="943" extrusionOk="0">
                  <a:moveTo>
                    <a:pt x="514" y="1"/>
                  </a:moveTo>
                  <a:cubicBezTo>
                    <a:pt x="457" y="1"/>
                    <a:pt x="398" y="24"/>
                    <a:pt x="347" y="56"/>
                  </a:cubicBezTo>
                  <a:cubicBezTo>
                    <a:pt x="188" y="146"/>
                    <a:pt x="59" y="325"/>
                    <a:pt x="29" y="504"/>
                  </a:cubicBezTo>
                  <a:cubicBezTo>
                    <a:pt x="1" y="667"/>
                    <a:pt x="93" y="943"/>
                    <a:pt x="315" y="943"/>
                  </a:cubicBezTo>
                  <a:cubicBezTo>
                    <a:pt x="322" y="943"/>
                    <a:pt x="330" y="942"/>
                    <a:pt x="338" y="942"/>
                  </a:cubicBezTo>
                  <a:cubicBezTo>
                    <a:pt x="378" y="931"/>
                    <a:pt x="407" y="931"/>
                    <a:pt x="437" y="922"/>
                  </a:cubicBezTo>
                  <a:cubicBezTo>
                    <a:pt x="557" y="872"/>
                    <a:pt x="616" y="763"/>
                    <a:pt x="656" y="643"/>
                  </a:cubicBezTo>
                  <a:cubicBezTo>
                    <a:pt x="696" y="514"/>
                    <a:pt x="716" y="385"/>
                    <a:pt x="706" y="245"/>
                  </a:cubicBezTo>
                  <a:cubicBezTo>
                    <a:pt x="706" y="166"/>
                    <a:pt x="686" y="66"/>
                    <a:pt x="606" y="27"/>
                  </a:cubicBezTo>
                  <a:cubicBezTo>
                    <a:pt x="577" y="8"/>
                    <a:pt x="546" y="1"/>
                    <a:pt x="514"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2" name="Google Shape;3464;p62"/>
            <p:cNvSpPr/>
            <p:nvPr/>
          </p:nvSpPr>
          <p:spPr>
            <a:xfrm>
              <a:off x="4807896" y="2487486"/>
              <a:ext cx="45338" cy="59183"/>
            </a:xfrm>
            <a:custGeom>
              <a:avLst/>
              <a:gdLst/>
              <a:ahLst/>
              <a:cxnLst/>
              <a:rect l="l" t="t" r="r" b="b"/>
              <a:pathLst>
                <a:path w="717" h="936" extrusionOk="0">
                  <a:moveTo>
                    <a:pt x="512" y="0"/>
                  </a:moveTo>
                  <a:cubicBezTo>
                    <a:pt x="454" y="0"/>
                    <a:pt x="395" y="22"/>
                    <a:pt x="349" y="48"/>
                  </a:cubicBezTo>
                  <a:cubicBezTo>
                    <a:pt x="190" y="148"/>
                    <a:pt x="50" y="317"/>
                    <a:pt x="20" y="496"/>
                  </a:cubicBezTo>
                  <a:cubicBezTo>
                    <a:pt x="1" y="660"/>
                    <a:pt x="93" y="935"/>
                    <a:pt x="315" y="935"/>
                  </a:cubicBezTo>
                  <a:cubicBezTo>
                    <a:pt x="323" y="935"/>
                    <a:pt x="331" y="935"/>
                    <a:pt x="339" y="934"/>
                  </a:cubicBezTo>
                  <a:cubicBezTo>
                    <a:pt x="378" y="934"/>
                    <a:pt x="409" y="924"/>
                    <a:pt x="428" y="914"/>
                  </a:cubicBezTo>
                  <a:cubicBezTo>
                    <a:pt x="548" y="864"/>
                    <a:pt x="617" y="755"/>
                    <a:pt x="657" y="645"/>
                  </a:cubicBezTo>
                  <a:cubicBezTo>
                    <a:pt x="697" y="516"/>
                    <a:pt x="716" y="377"/>
                    <a:pt x="707" y="238"/>
                  </a:cubicBezTo>
                  <a:cubicBezTo>
                    <a:pt x="707" y="158"/>
                    <a:pt x="677" y="68"/>
                    <a:pt x="597" y="19"/>
                  </a:cubicBezTo>
                  <a:cubicBezTo>
                    <a:pt x="570" y="6"/>
                    <a:pt x="542" y="0"/>
                    <a:pt x="512"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3" name="Google Shape;3465;p62"/>
            <p:cNvSpPr/>
            <p:nvPr/>
          </p:nvSpPr>
          <p:spPr>
            <a:xfrm>
              <a:off x="4835528" y="2237662"/>
              <a:ext cx="142905" cy="212642"/>
            </a:xfrm>
            <a:custGeom>
              <a:avLst/>
              <a:gdLst/>
              <a:ahLst/>
              <a:cxnLst/>
              <a:rect l="l" t="t" r="r" b="b"/>
              <a:pathLst>
                <a:path w="2260" h="3363" extrusionOk="0">
                  <a:moveTo>
                    <a:pt x="230" y="1"/>
                  </a:moveTo>
                  <a:cubicBezTo>
                    <a:pt x="111" y="1"/>
                    <a:pt x="41" y="41"/>
                    <a:pt x="31" y="91"/>
                  </a:cubicBezTo>
                  <a:cubicBezTo>
                    <a:pt x="1" y="190"/>
                    <a:pt x="180" y="310"/>
                    <a:pt x="429" y="498"/>
                  </a:cubicBezTo>
                  <a:cubicBezTo>
                    <a:pt x="677" y="697"/>
                    <a:pt x="1006" y="986"/>
                    <a:pt x="1254" y="1393"/>
                  </a:cubicBezTo>
                  <a:cubicBezTo>
                    <a:pt x="1285" y="1433"/>
                    <a:pt x="1304" y="1473"/>
                    <a:pt x="1334" y="1513"/>
                  </a:cubicBezTo>
                  <a:cubicBezTo>
                    <a:pt x="1354" y="1553"/>
                    <a:pt x="1374" y="1592"/>
                    <a:pt x="1394" y="1642"/>
                  </a:cubicBezTo>
                  <a:lnTo>
                    <a:pt x="1404" y="1642"/>
                  </a:lnTo>
                  <a:cubicBezTo>
                    <a:pt x="1623" y="2060"/>
                    <a:pt x="1702" y="2498"/>
                    <a:pt x="1742" y="2806"/>
                  </a:cubicBezTo>
                  <a:cubicBezTo>
                    <a:pt x="1782" y="3124"/>
                    <a:pt x="1791" y="3333"/>
                    <a:pt x="1891" y="3363"/>
                  </a:cubicBezTo>
                  <a:lnTo>
                    <a:pt x="1911" y="3363"/>
                  </a:lnTo>
                  <a:cubicBezTo>
                    <a:pt x="2010" y="3363"/>
                    <a:pt x="2140" y="3174"/>
                    <a:pt x="2200" y="2826"/>
                  </a:cubicBezTo>
                  <a:cubicBezTo>
                    <a:pt x="2259" y="2458"/>
                    <a:pt x="2229" y="1911"/>
                    <a:pt x="1970" y="1364"/>
                  </a:cubicBezTo>
                  <a:lnTo>
                    <a:pt x="1970" y="1354"/>
                  </a:lnTo>
                  <a:cubicBezTo>
                    <a:pt x="1941" y="1304"/>
                    <a:pt x="1911" y="1254"/>
                    <a:pt x="1881" y="1194"/>
                  </a:cubicBezTo>
                  <a:lnTo>
                    <a:pt x="1791" y="1046"/>
                  </a:lnTo>
                  <a:cubicBezTo>
                    <a:pt x="1453" y="538"/>
                    <a:pt x="996" y="230"/>
                    <a:pt x="648" y="100"/>
                  </a:cubicBezTo>
                  <a:cubicBezTo>
                    <a:pt x="478" y="31"/>
                    <a:pt x="330" y="1"/>
                    <a:pt x="230" y="1"/>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4" name="Google Shape;3466;p62"/>
            <p:cNvSpPr/>
            <p:nvPr/>
          </p:nvSpPr>
          <p:spPr>
            <a:xfrm>
              <a:off x="4746245" y="2226344"/>
              <a:ext cx="47867" cy="40341"/>
            </a:xfrm>
            <a:custGeom>
              <a:avLst/>
              <a:gdLst/>
              <a:ahLst/>
              <a:cxnLst/>
              <a:rect l="l" t="t" r="r" b="b"/>
              <a:pathLst>
                <a:path w="757" h="638" extrusionOk="0">
                  <a:moveTo>
                    <a:pt x="468" y="1"/>
                  </a:moveTo>
                  <a:cubicBezTo>
                    <a:pt x="429" y="1"/>
                    <a:pt x="389" y="1"/>
                    <a:pt x="349" y="11"/>
                  </a:cubicBezTo>
                  <a:lnTo>
                    <a:pt x="319" y="21"/>
                  </a:lnTo>
                  <a:lnTo>
                    <a:pt x="279" y="31"/>
                  </a:lnTo>
                  <a:lnTo>
                    <a:pt x="279" y="41"/>
                  </a:lnTo>
                  <a:cubicBezTo>
                    <a:pt x="71" y="140"/>
                    <a:pt x="1" y="349"/>
                    <a:pt x="140" y="489"/>
                  </a:cubicBezTo>
                  <a:cubicBezTo>
                    <a:pt x="250" y="598"/>
                    <a:pt x="349" y="637"/>
                    <a:pt x="429" y="637"/>
                  </a:cubicBezTo>
                  <a:cubicBezTo>
                    <a:pt x="458" y="637"/>
                    <a:pt x="488" y="628"/>
                    <a:pt x="518" y="628"/>
                  </a:cubicBezTo>
                  <a:lnTo>
                    <a:pt x="528" y="618"/>
                  </a:lnTo>
                  <a:lnTo>
                    <a:pt x="548" y="618"/>
                  </a:lnTo>
                  <a:cubicBezTo>
                    <a:pt x="647" y="568"/>
                    <a:pt x="737" y="478"/>
                    <a:pt x="747" y="270"/>
                  </a:cubicBezTo>
                  <a:cubicBezTo>
                    <a:pt x="756" y="111"/>
                    <a:pt x="637" y="1"/>
                    <a:pt x="468" y="1"/>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5" name="Google Shape;3467;p62"/>
            <p:cNvSpPr/>
            <p:nvPr/>
          </p:nvSpPr>
          <p:spPr>
            <a:xfrm>
              <a:off x="8067777" y="2550907"/>
              <a:ext cx="645351" cy="668151"/>
            </a:xfrm>
            <a:custGeom>
              <a:avLst/>
              <a:gdLst/>
              <a:ahLst/>
              <a:cxnLst/>
              <a:rect l="l" t="t" r="r" b="b"/>
              <a:pathLst>
                <a:path w="10206" h="10567" extrusionOk="0">
                  <a:moveTo>
                    <a:pt x="2823" y="0"/>
                  </a:moveTo>
                  <a:cubicBezTo>
                    <a:pt x="1253" y="0"/>
                    <a:pt x="1" y="1388"/>
                    <a:pt x="189" y="2995"/>
                  </a:cubicBezTo>
                  <a:cubicBezTo>
                    <a:pt x="259" y="3671"/>
                    <a:pt x="487" y="4288"/>
                    <a:pt x="806" y="4874"/>
                  </a:cubicBezTo>
                  <a:cubicBezTo>
                    <a:pt x="1134" y="5482"/>
                    <a:pt x="1552" y="6039"/>
                    <a:pt x="1979" y="6565"/>
                  </a:cubicBezTo>
                  <a:cubicBezTo>
                    <a:pt x="2626" y="7341"/>
                    <a:pt x="3272" y="8276"/>
                    <a:pt x="3243" y="9331"/>
                  </a:cubicBezTo>
                  <a:cubicBezTo>
                    <a:pt x="3233" y="9669"/>
                    <a:pt x="3173" y="10037"/>
                    <a:pt x="3372" y="10296"/>
                  </a:cubicBezTo>
                  <a:cubicBezTo>
                    <a:pt x="3491" y="10445"/>
                    <a:pt x="3681" y="10524"/>
                    <a:pt x="3869" y="10554"/>
                  </a:cubicBezTo>
                  <a:cubicBezTo>
                    <a:pt x="3923" y="10562"/>
                    <a:pt x="3977" y="10566"/>
                    <a:pt x="4031" y="10566"/>
                  </a:cubicBezTo>
                  <a:cubicBezTo>
                    <a:pt x="4514" y="10566"/>
                    <a:pt x="4982" y="10255"/>
                    <a:pt x="5153" y="9798"/>
                  </a:cubicBezTo>
                  <a:cubicBezTo>
                    <a:pt x="5272" y="9490"/>
                    <a:pt x="5262" y="9132"/>
                    <a:pt x="5471" y="8883"/>
                  </a:cubicBezTo>
                  <a:cubicBezTo>
                    <a:pt x="5739" y="8535"/>
                    <a:pt x="6247" y="8535"/>
                    <a:pt x="6674" y="8475"/>
                  </a:cubicBezTo>
                  <a:cubicBezTo>
                    <a:pt x="7242" y="8386"/>
                    <a:pt x="7848" y="8048"/>
                    <a:pt x="7928" y="7480"/>
                  </a:cubicBezTo>
                  <a:cubicBezTo>
                    <a:pt x="7958" y="7272"/>
                    <a:pt x="7908" y="7063"/>
                    <a:pt x="7998" y="6884"/>
                  </a:cubicBezTo>
                  <a:cubicBezTo>
                    <a:pt x="8087" y="6685"/>
                    <a:pt x="8306" y="6576"/>
                    <a:pt x="8515" y="6516"/>
                  </a:cubicBezTo>
                  <a:cubicBezTo>
                    <a:pt x="8723" y="6466"/>
                    <a:pt x="8942" y="6456"/>
                    <a:pt x="9151" y="6366"/>
                  </a:cubicBezTo>
                  <a:cubicBezTo>
                    <a:pt x="9698" y="6148"/>
                    <a:pt x="9689" y="5700"/>
                    <a:pt x="9837" y="5213"/>
                  </a:cubicBezTo>
                  <a:cubicBezTo>
                    <a:pt x="9927" y="4925"/>
                    <a:pt x="10206" y="4845"/>
                    <a:pt x="10106" y="4496"/>
                  </a:cubicBezTo>
                  <a:cubicBezTo>
                    <a:pt x="10005" y="4147"/>
                    <a:pt x="9773" y="4037"/>
                    <a:pt x="9504" y="4037"/>
                  </a:cubicBezTo>
                  <a:cubicBezTo>
                    <a:pt x="9353" y="4037"/>
                    <a:pt x="9190" y="4072"/>
                    <a:pt x="9032" y="4118"/>
                  </a:cubicBezTo>
                  <a:cubicBezTo>
                    <a:pt x="8951" y="4145"/>
                    <a:pt x="8870" y="4157"/>
                    <a:pt x="8791" y="4157"/>
                  </a:cubicBezTo>
                  <a:cubicBezTo>
                    <a:pt x="8086" y="4157"/>
                    <a:pt x="7477" y="3202"/>
                    <a:pt x="7092" y="2746"/>
                  </a:cubicBezTo>
                  <a:cubicBezTo>
                    <a:pt x="6615" y="2189"/>
                    <a:pt x="6097" y="1682"/>
                    <a:pt x="5540" y="1224"/>
                  </a:cubicBezTo>
                  <a:cubicBezTo>
                    <a:pt x="4894" y="687"/>
                    <a:pt x="4158" y="210"/>
                    <a:pt x="3342" y="51"/>
                  </a:cubicBezTo>
                  <a:cubicBezTo>
                    <a:pt x="3166" y="16"/>
                    <a:pt x="2993" y="0"/>
                    <a:pt x="2823"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6" name="Google Shape;3468;p62"/>
            <p:cNvSpPr/>
            <p:nvPr/>
          </p:nvSpPr>
          <p:spPr>
            <a:xfrm>
              <a:off x="8392911" y="3111952"/>
              <a:ext cx="213283" cy="414978"/>
            </a:xfrm>
            <a:custGeom>
              <a:avLst/>
              <a:gdLst/>
              <a:ahLst/>
              <a:cxnLst/>
              <a:rect l="l" t="t" r="r" b="b"/>
              <a:pathLst>
                <a:path w="3373" h="6563" extrusionOk="0">
                  <a:moveTo>
                    <a:pt x="329" y="0"/>
                  </a:moveTo>
                  <a:lnTo>
                    <a:pt x="319" y="10"/>
                  </a:lnTo>
                  <a:cubicBezTo>
                    <a:pt x="120" y="259"/>
                    <a:pt x="130" y="617"/>
                    <a:pt x="11" y="925"/>
                  </a:cubicBezTo>
                  <a:cubicBezTo>
                    <a:pt x="11" y="935"/>
                    <a:pt x="11" y="945"/>
                    <a:pt x="0" y="955"/>
                  </a:cubicBezTo>
                  <a:cubicBezTo>
                    <a:pt x="617" y="1383"/>
                    <a:pt x="1483" y="1323"/>
                    <a:pt x="1950" y="2000"/>
                  </a:cubicBezTo>
                  <a:cubicBezTo>
                    <a:pt x="2209" y="2367"/>
                    <a:pt x="2288" y="2835"/>
                    <a:pt x="2129" y="3263"/>
                  </a:cubicBezTo>
                  <a:cubicBezTo>
                    <a:pt x="1970" y="3711"/>
                    <a:pt x="1682" y="4069"/>
                    <a:pt x="1612" y="4556"/>
                  </a:cubicBezTo>
                  <a:cubicBezTo>
                    <a:pt x="1512" y="5342"/>
                    <a:pt x="1831" y="6277"/>
                    <a:pt x="2626" y="6545"/>
                  </a:cubicBezTo>
                  <a:cubicBezTo>
                    <a:pt x="2663" y="6557"/>
                    <a:pt x="2700" y="6562"/>
                    <a:pt x="2737" y="6562"/>
                  </a:cubicBezTo>
                  <a:cubicBezTo>
                    <a:pt x="2987" y="6562"/>
                    <a:pt x="3231" y="6318"/>
                    <a:pt x="3084" y="6058"/>
                  </a:cubicBezTo>
                  <a:cubicBezTo>
                    <a:pt x="2925" y="5769"/>
                    <a:pt x="2706" y="5431"/>
                    <a:pt x="2637" y="5103"/>
                  </a:cubicBezTo>
                  <a:cubicBezTo>
                    <a:pt x="2557" y="4705"/>
                    <a:pt x="2706" y="4397"/>
                    <a:pt x="2895" y="4049"/>
                  </a:cubicBezTo>
                  <a:cubicBezTo>
                    <a:pt x="3293" y="3313"/>
                    <a:pt x="3373" y="2447"/>
                    <a:pt x="2965" y="1681"/>
                  </a:cubicBezTo>
                  <a:cubicBezTo>
                    <a:pt x="2607" y="1005"/>
                    <a:pt x="1980" y="577"/>
                    <a:pt x="1244" y="388"/>
                  </a:cubicBezTo>
                  <a:cubicBezTo>
                    <a:pt x="916" y="309"/>
                    <a:pt x="568" y="259"/>
                    <a:pt x="329"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7" name="Google Shape;3469;p62"/>
            <p:cNvSpPr/>
            <p:nvPr/>
          </p:nvSpPr>
          <p:spPr>
            <a:xfrm>
              <a:off x="8541315" y="3028930"/>
              <a:ext cx="391978" cy="343718"/>
            </a:xfrm>
            <a:custGeom>
              <a:avLst/>
              <a:gdLst/>
              <a:ahLst/>
              <a:cxnLst/>
              <a:rect l="l" t="t" r="r" b="b"/>
              <a:pathLst>
                <a:path w="6199" h="5436" extrusionOk="0">
                  <a:moveTo>
                    <a:pt x="419" y="0"/>
                  </a:moveTo>
                  <a:cubicBezTo>
                    <a:pt x="369" y="239"/>
                    <a:pt x="210" y="448"/>
                    <a:pt x="1" y="587"/>
                  </a:cubicBezTo>
                  <a:cubicBezTo>
                    <a:pt x="140" y="766"/>
                    <a:pt x="299" y="915"/>
                    <a:pt x="478" y="1035"/>
                  </a:cubicBezTo>
                  <a:cubicBezTo>
                    <a:pt x="1205" y="1532"/>
                    <a:pt x="2319" y="1452"/>
                    <a:pt x="2936" y="2099"/>
                  </a:cubicBezTo>
                  <a:cubicBezTo>
                    <a:pt x="3263" y="2437"/>
                    <a:pt x="3303" y="2955"/>
                    <a:pt x="3413" y="3392"/>
                  </a:cubicBezTo>
                  <a:cubicBezTo>
                    <a:pt x="3513" y="3810"/>
                    <a:pt x="3672" y="4198"/>
                    <a:pt x="3940" y="4536"/>
                  </a:cubicBezTo>
                  <a:cubicBezTo>
                    <a:pt x="4272" y="4953"/>
                    <a:pt x="4916" y="5436"/>
                    <a:pt x="5513" y="5436"/>
                  </a:cubicBezTo>
                  <a:cubicBezTo>
                    <a:pt x="5685" y="5436"/>
                    <a:pt x="5853" y="5396"/>
                    <a:pt x="6009" y="5302"/>
                  </a:cubicBezTo>
                  <a:cubicBezTo>
                    <a:pt x="6168" y="5212"/>
                    <a:pt x="6198" y="5013"/>
                    <a:pt x="6049" y="4884"/>
                  </a:cubicBezTo>
                  <a:cubicBezTo>
                    <a:pt x="5790" y="4675"/>
                    <a:pt x="5482" y="4595"/>
                    <a:pt x="5193" y="4427"/>
                  </a:cubicBezTo>
                  <a:cubicBezTo>
                    <a:pt x="4895" y="4248"/>
                    <a:pt x="4647" y="3979"/>
                    <a:pt x="4487" y="3671"/>
                  </a:cubicBezTo>
                  <a:cubicBezTo>
                    <a:pt x="4129" y="2935"/>
                    <a:pt x="4218" y="2079"/>
                    <a:pt x="3602" y="1463"/>
                  </a:cubicBezTo>
                  <a:cubicBezTo>
                    <a:pt x="3055" y="915"/>
                    <a:pt x="2309" y="806"/>
                    <a:pt x="1592" y="617"/>
                  </a:cubicBezTo>
                  <a:cubicBezTo>
                    <a:pt x="1214" y="517"/>
                    <a:pt x="817" y="408"/>
                    <a:pt x="529" y="119"/>
                  </a:cubicBezTo>
                  <a:cubicBezTo>
                    <a:pt x="489" y="80"/>
                    <a:pt x="458" y="40"/>
                    <a:pt x="419"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8" name="Google Shape;3470;p62"/>
            <p:cNvSpPr/>
            <p:nvPr/>
          </p:nvSpPr>
          <p:spPr>
            <a:xfrm>
              <a:off x="8625602" y="2941482"/>
              <a:ext cx="390018" cy="176791"/>
            </a:xfrm>
            <a:custGeom>
              <a:avLst/>
              <a:gdLst/>
              <a:ahLst/>
              <a:cxnLst/>
              <a:rect l="l" t="t" r="r" b="b"/>
              <a:pathLst>
                <a:path w="6168" h="2796" extrusionOk="0">
                  <a:moveTo>
                    <a:pt x="637" y="1"/>
                  </a:moveTo>
                  <a:cubicBezTo>
                    <a:pt x="558" y="70"/>
                    <a:pt x="458" y="140"/>
                    <a:pt x="329" y="189"/>
                  </a:cubicBezTo>
                  <a:cubicBezTo>
                    <a:pt x="220" y="240"/>
                    <a:pt x="111" y="259"/>
                    <a:pt x="1" y="279"/>
                  </a:cubicBezTo>
                  <a:cubicBezTo>
                    <a:pt x="150" y="438"/>
                    <a:pt x="329" y="578"/>
                    <a:pt x="538" y="677"/>
                  </a:cubicBezTo>
                  <a:cubicBezTo>
                    <a:pt x="772" y="794"/>
                    <a:pt x="1032" y="838"/>
                    <a:pt x="1301" y="838"/>
                  </a:cubicBezTo>
                  <a:cubicBezTo>
                    <a:pt x="1328" y="838"/>
                    <a:pt x="1356" y="837"/>
                    <a:pt x="1384" y="836"/>
                  </a:cubicBezTo>
                  <a:cubicBezTo>
                    <a:pt x="1616" y="830"/>
                    <a:pt x="1859" y="775"/>
                    <a:pt x="2095" y="775"/>
                  </a:cubicBezTo>
                  <a:cubicBezTo>
                    <a:pt x="2244" y="775"/>
                    <a:pt x="2389" y="797"/>
                    <a:pt x="2527" y="866"/>
                  </a:cubicBezTo>
                  <a:cubicBezTo>
                    <a:pt x="3144" y="1175"/>
                    <a:pt x="3413" y="1970"/>
                    <a:pt x="3940" y="2398"/>
                  </a:cubicBezTo>
                  <a:cubicBezTo>
                    <a:pt x="4256" y="2654"/>
                    <a:pt x="4675" y="2796"/>
                    <a:pt x="5091" y="2796"/>
                  </a:cubicBezTo>
                  <a:cubicBezTo>
                    <a:pt x="5369" y="2796"/>
                    <a:pt x="5646" y="2732"/>
                    <a:pt x="5889" y="2597"/>
                  </a:cubicBezTo>
                  <a:cubicBezTo>
                    <a:pt x="6168" y="2448"/>
                    <a:pt x="6099" y="2079"/>
                    <a:pt x="5830" y="1970"/>
                  </a:cubicBezTo>
                  <a:cubicBezTo>
                    <a:pt x="5715" y="1920"/>
                    <a:pt x="5606" y="1906"/>
                    <a:pt x="5497" y="1906"/>
                  </a:cubicBezTo>
                  <a:cubicBezTo>
                    <a:pt x="5348" y="1906"/>
                    <a:pt x="5199" y="1933"/>
                    <a:pt x="5037" y="1933"/>
                  </a:cubicBezTo>
                  <a:cubicBezTo>
                    <a:pt x="5010" y="1933"/>
                    <a:pt x="4982" y="1932"/>
                    <a:pt x="4954" y="1931"/>
                  </a:cubicBezTo>
                  <a:cubicBezTo>
                    <a:pt x="4607" y="1920"/>
                    <a:pt x="4377" y="1712"/>
                    <a:pt x="4159" y="1473"/>
                  </a:cubicBezTo>
                  <a:cubicBezTo>
                    <a:pt x="3771" y="1045"/>
                    <a:pt x="3473" y="538"/>
                    <a:pt x="2955" y="249"/>
                  </a:cubicBezTo>
                  <a:cubicBezTo>
                    <a:pt x="2699" y="109"/>
                    <a:pt x="2450" y="68"/>
                    <a:pt x="2197" y="68"/>
                  </a:cubicBezTo>
                  <a:cubicBezTo>
                    <a:pt x="1928" y="68"/>
                    <a:pt x="1655" y="114"/>
                    <a:pt x="1364" y="140"/>
                  </a:cubicBezTo>
                  <a:cubicBezTo>
                    <a:pt x="1318" y="145"/>
                    <a:pt x="1272" y="148"/>
                    <a:pt x="1227" y="148"/>
                  </a:cubicBezTo>
                  <a:cubicBezTo>
                    <a:pt x="1011" y="148"/>
                    <a:pt x="811" y="91"/>
                    <a:pt x="637"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9" name="Google Shape;3471;p62"/>
            <p:cNvSpPr/>
            <p:nvPr/>
          </p:nvSpPr>
          <p:spPr>
            <a:xfrm>
              <a:off x="8252032" y="2869463"/>
              <a:ext cx="64181" cy="49130"/>
            </a:xfrm>
            <a:custGeom>
              <a:avLst/>
              <a:gdLst/>
              <a:ahLst/>
              <a:cxnLst/>
              <a:rect l="l" t="t" r="r" b="b"/>
              <a:pathLst>
                <a:path w="1015" h="777" extrusionOk="0">
                  <a:moveTo>
                    <a:pt x="807" y="0"/>
                  </a:moveTo>
                  <a:cubicBezTo>
                    <a:pt x="689" y="0"/>
                    <a:pt x="517" y="74"/>
                    <a:pt x="358" y="205"/>
                  </a:cubicBezTo>
                  <a:cubicBezTo>
                    <a:pt x="120" y="393"/>
                    <a:pt x="0" y="632"/>
                    <a:pt x="80" y="732"/>
                  </a:cubicBezTo>
                  <a:cubicBezTo>
                    <a:pt x="108" y="762"/>
                    <a:pt x="151" y="777"/>
                    <a:pt x="205" y="777"/>
                  </a:cubicBezTo>
                  <a:cubicBezTo>
                    <a:pt x="327" y="777"/>
                    <a:pt x="499" y="703"/>
                    <a:pt x="657" y="572"/>
                  </a:cubicBezTo>
                  <a:cubicBezTo>
                    <a:pt x="886" y="384"/>
                    <a:pt x="1015" y="155"/>
                    <a:pt x="926" y="46"/>
                  </a:cubicBezTo>
                  <a:cubicBezTo>
                    <a:pt x="901" y="15"/>
                    <a:pt x="860" y="0"/>
                    <a:pt x="807"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0" name="Google Shape;3472;p62"/>
            <p:cNvSpPr/>
            <p:nvPr/>
          </p:nvSpPr>
          <p:spPr>
            <a:xfrm>
              <a:off x="8391646" y="2731430"/>
              <a:ext cx="57352" cy="55769"/>
            </a:xfrm>
            <a:custGeom>
              <a:avLst/>
              <a:gdLst/>
              <a:ahLst/>
              <a:cxnLst/>
              <a:rect l="l" t="t" r="r" b="b"/>
              <a:pathLst>
                <a:path w="907" h="882" extrusionOk="0">
                  <a:moveTo>
                    <a:pt x="720" y="0"/>
                  </a:moveTo>
                  <a:cubicBezTo>
                    <a:pt x="601" y="0"/>
                    <a:pt x="424" y="112"/>
                    <a:pt x="270" y="289"/>
                  </a:cubicBezTo>
                  <a:cubicBezTo>
                    <a:pt x="80" y="507"/>
                    <a:pt x="1" y="766"/>
                    <a:pt x="100" y="856"/>
                  </a:cubicBezTo>
                  <a:cubicBezTo>
                    <a:pt x="122" y="873"/>
                    <a:pt x="150" y="882"/>
                    <a:pt x="184" y="882"/>
                  </a:cubicBezTo>
                  <a:cubicBezTo>
                    <a:pt x="302" y="882"/>
                    <a:pt x="482" y="776"/>
                    <a:pt x="637" y="597"/>
                  </a:cubicBezTo>
                  <a:cubicBezTo>
                    <a:pt x="836" y="368"/>
                    <a:pt x="906" y="110"/>
                    <a:pt x="807" y="30"/>
                  </a:cubicBezTo>
                  <a:cubicBezTo>
                    <a:pt x="784" y="10"/>
                    <a:pt x="755" y="0"/>
                    <a:pt x="720"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1" name="Google Shape;3473;p62"/>
            <p:cNvSpPr/>
            <p:nvPr/>
          </p:nvSpPr>
          <p:spPr>
            <a:xfrm>
              <a:off x="8323736" y="2806928"/>
              <a:ext cx="90612" cy="75117"/>
            </a:xfrm>
            <a:custGeom>
              <a:avLst/>
              <a:gdLst/>
              <a:ahLst/>
              <a:cxnLst/>
              <a:rect l="l" t="t" r="r" b="b"/>
              <a:pathLst>
                <a:path w="1433" h="1188" extrusionOk="0">
                  <a:moveTo>
                    <a:pt x="687" y="0"/>
                  </a:moveTo>
                  <a:cubicBezTo>
                    <a:pt x="577" y="248"/>
                    <a:pt x="0" y="686"/>
                    <a:pt x="0" y="686"/>
                  </a:cubicBezTo>
                  <a:cubicBezTo>
                    <a:pt x="0" y="686"/>
                    <a:pt x="481" y="1187"/>
                    <a:pt x="852" y="1187"/>
                  </a:cubicBezTo>
                  <a:cubicBezTo>
                    <a:pt x="934" y="1187"/>
                    <a:pt x="1010" y="1163"/>
                    <a:pt x="1075" y="1104"/>
                  </a:cubicBezTo>
                  <a:cubicBezTo>
                    <a:pt x="1433" y="776"/>
                    <a:pt x="687" y="0"/>
                    <a:pt x="687"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2" name="Google Shape;3474;p62"/>
            <p:cNvSpPr/>
            <p:nvPr/>
          </p:nvSpPr>
          <p:spPr>
            <a:xfrm>
              <a:off x="8268346" y="2808761"/>
              <a:ext cx="441047" cy="410299"/>
            </a:xfrm>
            <a:custGeom>
              <a:avLst/>
              <a:gdLst/>
              <a:ahLst/>
              <a:cxnLst/>
              <a:rect l="l" t="t" r="r" b="b"/>
              <a:pathLst>
                <a:path w="6975" h="6489" extrusionOk="0">
                  <a:moveTo>
                    <a:pt x="6586" y="1"/>
                  </a:moveTo>
                  <a:cubicBezTo>
                    <a:pt x="6506" y="180"/>
                    <a:pt x="6506" y="389"/>
                    <a:pt x="6477" y="588"/>
                  </a:cubicBezTo>
                  <a:cubicBezTo>
                    <a:pt x="6407" y="1006"/>
                    <a:pt x="6128" y="1393"/>
                    <a:pt x="5750" y="1592"/>
                  </a:cubicBezTo>
                  <a:cubicBezTo>
                    <a:pt x="5502" y="1731"/>
                    <a:pt x="5213" y="1791"/>
                    <a:pt x="4945" y="1891"/>
                  </a:cubicBezTo>
                  <a:cubicBezTo>
                    <a:pt x="4676" y="1980"/>
                    <a:pt x="4408" y="2140"/>
                    <a:pt x="4278" y="2398"/>
                  </a:cubicBezTo>
                  <a:cubicBezTo>
                    <a:pt x="4139" y="2677"/>
                    <a:pt x="4199" y="3024"/>
                    <a:pt x="4070" y="3313"/>
                  </a:cubicBezTo>
                  <a:cubicBezTo>
                    <a:pt x="3930" y="3621"/>
                    <a:pt x="3582" y="3800"/>
                    <a:pt x="3254" y="3870"/>
                  </a:cubicBezTo>
                  <a:cubicBezTo>
                    <a:pt x="2916" y="3940"/>
                    <a:pt x="2567" y="3930"/>
                    <a:pt x="2229" y="3979"/>
                  </a:cubicBezTo>
                  <a:cubicBezTo>
                    <a:pt x="1891" y="4039"/>
                    <a:pt x="1543" y="4178"/>
                    <a:pt x="1354" y="4477"/>
                  </a:cubicBezTo>
                  <a:cubicBezTo>
                    <a:pt x="1234" y="4666"/>
                    <a:pt x="1205" y="4894"/>
                    <a:pt x="1125" y="5104"/>
                  </a:cubicBezTo>
                  <a:cubicBezTo>
                    <a:pt x="1046" y="5312"/>
                    <a:pt x="887" y="5531"/>
                    <a:pt x="668" y="5551"/>
                  </a:cubicBezTo>
                  <a:cubicBezTo>
                    <a:pt x="655" y="5552"/>
                    <a:pt x="641" y="5553"/>
                    <a:pt x="628" y="5553"/>
                  </a:cubicBezTo>
                  <a:cubicBezTo>
                    <a:pt x="464" y="5553"/>
                    <a:pt x="312" y="5441"/>
                    <a:pt x="220" y="5312"/>
                  </a:cubicBezTo>
                  <a:cubicBezTo>
                    <a:pt x="140" y="5203"/>
                    <a:pt x="100" y="5093"/>
                    <a:pt x="61" y="4974"/>
                  </a:cubicBezTo>
                  <a:lnTo>
                    <a:pt x="61" y="4974"/>
                  </a:lnTo>
                  <a:cubicBezTo>
                    <a:pt x="71" y="5014"/>
                    <a:pt x="71" y="5054"/>
                    <a:pt x="71" y="5104"/>
                  </a:cubicBezTo>
                  <a:lnTo>
                    <a:pt x="71" y="5253"/>
                  </a:lnTo>
                  <a:cubicBezTo>
                    <a:pt x="61" y="5591"/>
                    <a:pt x="1" y="5959"/>
                    <a:pt x="200" y="6218"/>
                  </a:cubicBezTo>
                  <a:cubicBezTo>
                    <a:pt x="319" y="6367"/>
                    <a:pt x="509" y="6446"/>
                    <a:pt x="697" y="6476"/>
                  </a:cubicBezTo>
                  <a:cubicBezTo>
                    <a:pt x="751" y="6484"/>
                    <a:pt x="805" y="6488"/>
                    <a:pt x="859" y="6488"/>
                  </a:cubicBezTo>
                  <a:cubicBezTo>
                    <a:pt x="1342" y="6488"/>
                    <a:pt x="1810" y="6177"/>
                    <a:pt x="1981" y="5720"/>
                  </a:cubicBezTo>
                  <a:cubicBezTo>
                    <a:pt x="2100" y="5412"/>
                    <a:pt x="2090" y="5054"/>
                    <a:pt x="2299" y="4805"/>
                  </a:cubicBezTo>
                  <a:cubicBezTo>
                    <a:pt x="2567" y="4457"/>
                    <a:pt x="3075" y="4457"/>
                    <a:pt x="3502" y="4397"/>
                  </a:cubicBezTo>
                  <a:cubicBezTo>
                    <a:pt x="4070" y="4308"/>
                    <a:pt x="4676" y="3970"/>
                    <a:pt x="4756" y="3402"/>
                  </a:cubicBezTo>
                  <a:cubicBezTo>
                    <a:pt x="4786" y="3194"/>
                    <a:pt x="4736" y="2985"/>
                    <a:pt x="4826" y="2806"/>
                  </a:cubicBezTo>
                  <a:cubicBezTo>
                    <a:pt x="4915" y="2607"/>
                    <a:pt x="5134" y="2498"/>
                    <a:pt x="5343" y="2438"/>
                  </a:cubicBezTo>
                  <a:cubicBezTo>
                    <a:pt x="5551" y="2388"/>
                    <a:pt x="5770" y="2378"/>
                    <a:pt x="5979" y="2288"/>
                  </a:cubicBezTo>
                  <a:cubicBezTo>
                    <a:pt x="6526" y="2070"/>
                    <a:pt x="6517" y="1622"/>
                    <a:pt x="6665" y="1135"/>
                  </a:cubicBezTo>
                  <a:cubicBezTo>
                    <a:pt x="6676" y="1115"/>
                    <a:pt x="6685" y="1085"/>
                    <a:pt x="6696" y="1065"/>
                  </a:cubicBezTo>
                  <a:cubicBezTo>
                    <a:pt x="6745" y="936"/>
                    <a:pt x="6815" y="836"/>
                    <a:pt x="6904" y="747"/>
                  </a:cubicBezTo>
                  <a:cubicBezTo>
                    <a:pt x="6954" y="657"/>
                    <a:pt x="6974" y="558"/>
                    <a:pt x="6934" y="418"/>
                  </a:cubicBezTo>
                  <a:cubicBezTo>
                    <a:pt x="6864" y="190"/>
                    <a:pt x="6745" y="60"/>
                    <a:pt x="6586" y="1"/>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3" name="Google Shape;3475;p62"/>
            <p:cNvSpPr/>
            <p:nvPr/>
          </p:nvSpPr>
          <p:spPr>
            <a:xfrm>
              <a:off x="8227498" y="2815464"/>
              <a:ext cx="64813" cy="58804"/>
            </a:xfrm>
            <a:custGeom>
              <a:avLst/>
              <a:gdLst/>
              <a:ahLst/>
              <a:cxnLst/>
              <a:rect l="l" t="t" r="r" b="b"/>
              <a:pathLst>
                <a:path w="1025" h="930" extrusionOk="0">
                  <a:moveTo>
                    <a:pt x="563" y="1"/>
                  </a:moveTo>
                  <a:cubicBezTo>
                    <a:pt x="541" y="1"/>
                    <a:pt x="519" y="2"/>
                    <a:pt x="498" y="4"/>
                  </a:cubicBezTo>
                  <a:cubicBezTo>
                    <a:pt x="279" y="14"/>
                    <a:pt x="100" y="164"/>
                    <a:pt x="50" y="352"/>
                  </a:cubicBezTo>
                  <a:cubicBezTo>
                    <a:pt x="1" y="522"/>
                    <a:pt x="61" y="721"/>
                    <a:pt x="240" y="929"/>
                  </a:cubicBezTo>
                  <a:lnTo>
                    <a:pt x="359" y="830"/>
                  </a:lnTo>
                  <a:cubicBezTo>
                    <a:pt x="229" y="661"/>
                    <a:pt x="170" y="511"/>
                    <a:pt x="209" y="392"/>
                  </a:cubicBezTo>
                  <a:cubicBezTo>
                    <a:pt x="240" y="273"/>
                    <a:pt x="368" y="173"/>
                    <a:pt x="508" y="164"/>
                  </a:cubicBezTo>
                  <a:cubicBezTo>
                    <a:pt x="520" y="163"/>
                    <a:pt x="532" y="162"/>
                    <a:pt x="544" y="162"/>
                  </a:cubicBezTo>
                  <a:cubicBezTo>
                    <a:pt x="671" y="162"/>
                    <a:pt x="798" y="212"/>
                    <a:pt x="925" y="303"/>
                  </a:cubicBezTo>
                  <a:lnTo>
                    <a:pt x="1025" y="173"/>
                  </a:lnTo>
                  <a:cubicBezTo>
                    <a:pt x="878" y="60"/>
                    <a:pt x="714" y="1"/>
                    <a:pt x="56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4" name="Google Shape;3476;p62"/>
            <p:cNvSpPr/>
            <p:nvPr/>
          </p:nvSpPr>
          <p:spPr>
            <a:xfrm>
              <a:off x="8338216" y="2714674"/>
              <a:ext cx="61715" cy="60827"/>
            </a:xfrm>
            <a:custGeom>
              <a:avLst/>
              <a:gdLst/>
              <a:ahLst/>
              <a:cxnLst/>
              <a:rect l="l" t="t" r="r" b="b"/>
              <a:pathLst>
                <a:path w="976" h="962" extrusionOk="0">
                  <a:moveTo>
                    <a:pt x="493" y="1"/>
                  </a:moveTo>
                  <a:cubicBezTo>
                    <a:pt x="468" y="1"/>
                    <a:pt x="443" y="3"/>
                    <a:pt x="418" y="7"/>
                  </a:cubicBezTo>
                  <a:cubicBezTo>
                    <a:pt x="219" y="36"/>
                    <a:pt x="60" y="206"/>
                    <a:pt x="30" y="425"/>
                  </a:cubicBezTo>
                  <a:cubicBezTo>
                    <a:pt x="0" y="593"/>
                    <a:pt x="40" y="783"/>
                    <a:pt x="160" y="962"/>
                  </a:cubicBezTo>
                  <a:lnTo>
                    <a:pt x="289" y="872"/>
                  </a:lnTo>
                  <a:cubicBezTo>
                    <a:pt x="199" y="733"/>
                    <a:pt x="169" y="584"/>
                    <a:pt x="189" y="454"/>
                  </a:cubicBezTo>
                  <a:cubicBezTo>
                    <a:pt x="209" y="305"/>
                    <a:pt x="319" y="186"/>
                    <a:pt x="438" y="166"/>
                  </a:cubicBezTo>
                  <a:cubicBezTo>
                    <a:pt x="453" y="164"/>
                    <a:pt x="467" y="163"/>
                    <a:pt x="482" y="163"/>
                  </a:cubicBezTo>
                  <a:cubicBezTo>
                    <a:pt x="599" y="163"/>
                    <a:pt x="724" y="232"/>
                    <a:pt x="865" y="365"/>
                  </a:cubicBezTo>
                  <a:lnTo>
                    <a:pt x="975" y="246"/>
                  </a:lnTo>
                  <a:cubicBezTo>
                    <a:pt x="812" y="82"/>
                    <a:pt x="649" y="1"/>
                    <a:pt x="49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5" name="Google Shape;3477;p62"/>
            <p:cNvSpPr/>
            <p:nvPr/>
          </p:nvSpPr>
          <p:spPr>
            <a:xfrm>
              <a:off x="8104261" y="2601871"/>
              <a:ext cx="84921" cy="297497"/>
            </a:xfrm>
            <a:custGeom>
              <a:avLst/>
              <a:gdLst/>
              <a:ahLst/>
              <a:cxnLst/>
              <a:rect l="l" t="t" r="r" b="b"/>
              <a:pathLst>
                <a:path w="1343" h="4705" extrusionOk="0">
                  <a:moveTo>
                    <a:pt x="1223" y="0"/>
                  </a:moveTo>
                  <a:cubicBezTo>
                    <a:pt x="1194" y="0"/>
                    <a:pt x="1134" y="10"/>
                    <a:pt x="1075" y="40"/>
                  </a:cubicBezTo>
                  <a:cubicBezTo>
                    <a:pt x="955" y="90"/>
                    <a:pt x="796" y="209"/>
                    <a:pt x="637" y="388"/>
                  </a:cubicBezTo>
                  <a:cubicBezTo>
                    <a:pt x="338" y="746"/>
                    <a:pt x="69" y="1353"/>
                    <a:pt x="10" y="2079"/>
                  </a:cubicBezTo>
                  <a:cubicBezTo>
                    <a:pt x="0" y="2149"/>
                    <a:pt x="0" y="2218"/>
                    <a:pt x="0" y="2288"/>
                  </a:cubicBezTo>
                  <a:lnTo>
                    <a:pt x="0" y="2507"/>
                  </a:lnTo>
                  <a:cubicBezTo>
                    <a:pt x="40" y="3233"/>
                    <a:pt x="288" y="3840"/>
                    <a:pt x="537" y="4218"/>
                  </a:cubicBezTo>
                  <a:cubicBezTo>
                    <a:pt x="756" y="4546"/>
                    <a:pt x="965" y="4705"/>
                    <a:pt x="1055" y="4705"/>
                  </a:cubicBezTo>
                  <a:cubicBezTo>
                    <a:pt x="1064" y="4705"/>
                    <a:pt x="1075" y="4705"/>
                    <a:pt x="1084" y="4695"/>
                  </a:cubicBezTo>
                  <a:cubicBezTo>
                    <a:pt x="1164" y="4636"/>
                    <a:pt x="1044" y="4407"/>
                    <a:pt x="895" y="4029"/>
                  </a:cubicBezTo>
                  <a:cubicBezTo>
                    <a:pt x="746" y="3651"/>
                    <a:pt x="577" y="3113"/>
                    <a:pt x="557" y="2487"/>
                  </a:cubicBezTo>
                  <a:lnTo>
                    <a:pt x="557" y="2298"/>
                  </a:lnTo>
                  <a:cubicBezTo>
                    <a:pt x="557" y="2238"/>
                    <a:pt x="557" y="2178"/>
                    <a:pt x="567" y="2119"/>
                  </a:cubicBezTo>
                  <a:cubicBezTo>
                    <a:pt x="607" y="1493"/>
                    <a:pt x="786" y="955"/>
                    <a:pt x="975" y="617"/>
                  </a:cubicBezTo>
                  <a:cubicBezTo>
                    <a:pt x="1154" y="269"/>
                    <a:pt x="1343" y="110"/>
                    <a:pt x="1293" y="30"/>
                  </a:cubicBezTo>
                  <a:cubicBezTo>
                    <a:pt x="1283" y="10"/>
                    <a:pt x="1263" y="0"/>
                    <a:pt x="1223" y="0"/>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6" name="Google Shape;3478;p62"/>
            <p:cNvSpPr/>
            <p:nvPr/>
          </p:nvSpPr>
          <p:spPr>
            <a:xfrm>
              <a:off x="8211754" y="2566651"/>
              <a:ext cx="42872" cy="35282"/>
            </a:xfrm>
            <a:custGeom>
              <a:avLst/>
              <a:gdLst/>
              <a:ahLst/>
              <a:cxnLst/>
              <a:rect l="l" t="t" r="r" b="b"/>
              <a:pathLst>
                <a:path w="678" h="558" extrusionOk="0">
                  <a:moveTo>
                    <a:pt x="409" y="0"/>
                  </a:moveTo>
                  <a:cubicBezTo>
                    <a:pt x="369" y="0"/>
                    <a:pt x="339" y="0"/>
                    <a:pt x="299" y="10"/>
                  </a:cubicBezTo>
                  <a:lnTo>
                    <a:pt x="259" y="20"/>
                  </a:lnTo>
                  <a:lnTo>
                    <a:pt x="230" y="30"/>
                  </a:lnTo>
                  <a:lnTo>
                    <a:pt x="230" y="40"/>
                  </a:lnTo>
                  <a:cubicBezTo>
                    <a:pt x="130" y="80"/>
                    <a:pt x="51" y="160"/>
                    <a:pt x="31" y="229"/>
                  </a:cubicBezTo>
                  <a:cubicBezTo>
                    <a:pt x="1" y="308"/>
                    <a:pt x="31" y="388"/>
                    <a:pt x="100" y="448"/>
                  </a:cubicBezTo>
                  <a:cubicBezTo>
                    <a:pt x="190" y="538"/>
                    <a:pt x="279" y="557"/>
                    <a:pt x="359" y="557"/>
                  </a:cubicBezTo>
                  <a:lnTo>
                    <a:pt x="429" y="557"/>
                  </a:lnTo>
                  <a:lnTo>
                    <a:pt x="449" y="547"/>
                  </a:lnTo>
                  <a:lnTo>
                    <a:pt x="458" y="547"/>
                  </a:lnTo>
                  <a:cubicBezTo>
                    <a:pt x="538" y="498"/>
                    <a:pt x="628" y="428"/>
                    <a:pt x="657" y="259"/>
                  </a:cubicBezTo>
                  <a:cubicBezTo>
                    <a:pt x="677" y="160"/>
                    <a:pt x="648" y="90"/>
                    <a:pt x="578" y="40"/>
                  </a:cubicBezTo>
                  <a:cubicBezTo>
                    <a:pt x="538" y="10"/>
                    <a:pt x="478" y="0"/>
                    <a:pt x="409" y="0"/>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7" name="Google Shape;3479;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8" name="Google Shape;3480;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9" name="Google Shape;3481;p62"/>
            <p:cNvSpPr/>
            <p:nvPr/>
          </p:nvSpPr>
          <p:spPr>
            <a:xfrm>
              <a:off x="7411421" y="1358057"/>
              <a:ext cx="23333" cy="45462"/>
            </a:xfrm>
            <a:custGeom>
              <a:avLst/>
              <a:gdLst/>
              <a:ahLst/>
              <a:cxnLst/>
              <a:rect l="l" t="t" r="r" b="b"/>
              <a:pathLst>
                <a:path w="369" h="719" extrusionOk="0">
                  <a:moveTo>
                    <a:pt x="229" y="0"/>
                  </a:moveTo>
                  <a:cubicBezTo>
                    <a:pt x="201" y="0"/>
                    <a:pt x="169" y="36"/>
                    <a:pt x="160" y="71"/>
                  </a:cubicBezTo>
                  <a:cubicBezTo>
                    <a:pt x="110" y="181"/>
                    <a:pt x="40" y="390"/>
                    <a:pt x="1" y="599"/>
                  </a:cubicBezTo>
                  <a:lnTo>
                    <a:pt x="11" y="599"/>
                  </a:lnTo>
                  <a:cubicBezTo>
                    <a:pt x="130" y="648"/>
                    <a:pt x="250" y="688"/>
                    <a:pt x="369" y="718"/>
                  </a:cubicBezTo>
                  <a:cubicBezTo>
                    <a:pt x="369" y="579"/>
                    <a:pt x="349" y="429"/>
                    <a:pt x="339" y="310"/>
                  </a:cubicBezTo>
                  <a:cubicBezTo>
                    <a:pt x="329" y="211"/>
                    <a:pt x="329" y="111"/>
                    <a:pt x="270" y="31"/>
                  </a:cubicBezTo>
                  <a:lnTo>
                    <a:pt x="239" y="2"/>
                  </a:lnTo>
                  <a:cubicBezTo>
                    <a:pt x="236" y="1"/>
                    <a:pt x="233" y="0"/>
                    <a:pt x="2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0" name="Google Shape;3482;p62"/>
            <p:cNvSpPr/>
            <p:nvPr/>
          </p:nvSpPr>
          <p:spPr>
            <a:xfrm>
              <a:off x="7449170" y="1339783"/>
              <a:ext cx="33387" cy="67466"/>
            </a:xfrm>
            <a:custGeom>
              <a:avLst/>
              <a:gdLst/>
              <a:ahLst/>
              <a:cxnLst/>
              <a:rect l="l" t="t" r="r" b="b"/>
              <a:pathLst>
                <a:path w="528" h="1067" extrusionOk="0">
                  <a:moveTo>
                    <a:pt x="287" y="0"/>
                  </a:moveTo>
                  <a:cubicBezTo>
                    <a:pt x="237" y="0"/>
                    <a:pt x="194" y="28"/>
                    <a:pt x="159" y="72"/>
                  </a:cubicBezTo>
                  <a:cubicBezTo>
                    <a:pt x="120" y="112"/>
                    <a:pt x="100" y="161"/>
                    <a:pt x="90" y="221"/>
                  </a:cubicBezTo>
                  <a:cubicBezTo>
                    <a:pt x="11" y="480"/>
                    <a:pt x="11" y="729"/>
                    <a:pt x="0" y="997"/>
                  </a:cubicBezTo>
                  <a:lnTo>
                    <a:pt x="0" y="1047"/>
                  </a:lnTo>
                  <a:cubicBezTo>
                    <a:pt x="50" y="1047"/>
                    <a:pt x="90" y="1057"/>
                    <a:pt x="140" y="1067"/>
                  </a:cubicBezTo>
                  <a:cubicBezTo>
                    <a:pt x="259" y="1067"/>
                    <a:pt x="378" y="1067"/>
                    <a:pt x="498" y="1057"/>
                  </a:cubicBezTo>
                  <a:cubicBezTo>
                    <a:pt x="528" y="778"/>
                    <a:pt x="528" y="490"/>
                    <a:pt x="468" y="221"/>
                  </a:cubicBezTo>
                  <a:cubicBezTo>
                    <a:pt x="448" y="122"/>
                    <a:pt x="398" y="22"/>
                    <a:pt x="309" y="2"/>
                  </a:cubicBezTo>
                  <a:cubicBezTo>
                    <a:pt x="302" y="1"/>
                    <a:pt x="294" y="0"/>
                    <a:pt x="28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1" name="Google Shape;3483;p62"/>
            <p:cNvSpPr/>
            <p:nvPr/>
          </p:nvSpPr>
          <p:spPr>
            <a:xfrm>
              <a:off x="7493811" y="1348572"/>
              <a:ext cx="23333" cy="55516"/>
            </a:xfrm>
            <a:custGeom>
              <a:avLst/>
              <a:gdLst/>
              <a:ahLst/>
              <a:cxnLst/>
              <a:rect l="l" t="t" r="r" b="b"/>
              <a:pathLst>
                <a:path w="369" h="878" extrusionOk="0">
                  <a:moveTo>
                    <a:pt x="227" y="0"/>
                  </a:moveTo>
                  <a:cubicBezTo>
                    <a:pt x="103" y="0"/>
                    <a:pt x="11" y="543"/>
                    <a:pt x="11" y="630"/>
                  </a:cubicBezTo>
                  <a:cubicBezTo>
                    <a:pt x="1" y="699"/>
                    <a:pt x="1" y="789"/>
                    <a:pt x="1" y="878"/>
                  </a:cubicBezTo>
                  <a:lnTo>
                    <a:pt x="11" y="878"/>
                  </a:lnTo>
                  <a:cubicBezTo>
                    <a:pt x="110" y="858"/>
                    <a:pt x="190" y="828"/>
                    <a:pt x="269" y="798"/>
                  </a:cubicBezTo>
                  <a:cubicBezTo>
                    <a:pt x="299" y="769"/>
                    <a:pt x="339" y="749"/>
                    <a:pt x="369" y="719"/>
                  </a:cubicBezTo>
                  <a:cubicBezTo>
                    <a:pt x="369" y="639"/>
                    <a:pt x="369" y="550"/>
                    <a:pt x="359" y="460"/>
                  </a:cubicBezTo>
                  <a:cubicBezTo>
                    <a:pt x="349" y="321"/>
                    <a:pt x="329" y="181"/>
                    <a:pt x="279" y="53"/>
                  </a:cubicBezTo>
                  <a:cubicBezTo>
                    <a:pt x="269" y="33"/>
                    <a:pt x="260" y="13"/>
                    <a:pt x="240" y="2"/>
                  </a:cubicBezTo>
                  <a:cubicBezTo>
                    <a:pt x="235" y="1"/>
                    <a:pt x="231" y="0"/>
                    <a:pt x="22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2" name="Google Shape;3484;p62"/>
            <p:cNvSpPr/>
            <p:nvPr/>
          </p:nvSpPr>
          <p:spPr>
            <a:xfrm>
              <a:off x="7451699" y="1312215"/>
              <a:ext cx="83088" cy="46031"/>
            </a:xfrm>
            <a:custGeom>
              <a:avLst/>
              <a:gdLst/>
              <a:ahLst/>
              <a:cxnLst/>
              <a:rect l="l" t="t" r="r" b="b"/>
              <a:pathLst>
                <a:path w="1314" h="728" extrusionOk="0">
                  <a:moveTo>
                    <a:pt x="1053" y="1"/>
                  </a:moveTo>
                  <a:cubicBezTo>
                    <a:pt x="996" y="1"/>
                    <a:pt x="937" y="18"/>
                    <a:pt x="886" y="31"/>
                  </a:cubicBezTo>
                  <a:cubicBezTo>
                    <a:pt x="776" y="60"/>
                    <a:pt x="657" y="80"/>
                    <a:pt x="548" y="100"/>
                  </a:cubicBezTo>
                  <a:cubicBezTo>
                    <a:pt x="466" y="116"/>
                    <a:pt x="391" y="133"/>
                    <a:pt x="311" y="133"/>
                  </a:cubicBezTo>
                  <a:cubicBezTo>
                    <a:pt x="294" y="133"/>
                    <a:pt x="276" y="132"/>
                    <a:pt x="259" y="130"/>
                  </a:cubicBezTo>
                  <a:cubicBezTo>
                    <a:pt x="222" y="130"/>
                    <a:pt x="173" y="119"/>
                    <a:pt x="130" y="119"/>
                  </a:cubicBezTo>
                  <a:cubicBezTo>
                    <a:pt x="92" y="119"/>
                    <a:pt x="58" y="127"/>
                    <a:pt x="40" y="160"/>
                  </a:cubicBezTo>
                  <a:cubicBezTo>
                    <a:pt x="0" y="230"/>
                    <a:pt x="119" y="329"/>
                    <a:pt x="159" y="369"/>
                  </a:cubicBezTo>
                  <a:cubicBezTo>
                    <a:pt x="239" y="449"/>
                    <a:pt x="309" y="518"/>
                    <a:pt x="398" y="577"/>
                  </a:cubicBezTo>
                  <a:cubicBezTo>
                    <a:pt x="528" y="667"/>
                    <a:pt x="677" y="727"/>
                    <a:pt x="836" y="727"/>
                  </a:cubicBezTo>
                  <a:cubicBezTo>
                    <a:pt x="985" y="727"/>
                    <a:pt x="1144" y="657"/>
                    <a:pt x="1234" y="528"/>
                  </a:cubicBezTo>
                  <a:cubicBezTo>
                    <a:pt x="1293" y="438"/>
                    <a:pt x="1313" y="319"/>
                    <a:pt x="1293" y="210"/>
                  </a:cubicBezTo>
                  <a:cubicBezTo>
                    <a:pt x="1273" y="130"/>
                    <a:pt x="1224" y="51"/>
                    <a:pt x="1144" y="20"/>
                  </a:cubicBezTo>
                  <a:cubicBezTo>
                    <a:pt x="1116" y="6"/>
                    <a:pt x="1085" y="1"/>
                    <a:pt x="105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3" name="Google Shape;3485;p62"/>
            <p:cNvSpPr/>
            <p:nvPr/>
          </p:nvSpPr>
          <p:spPr>
            <a:xfrm>
              <a:off x="7388784" y="1293435"/>
              <a:ext cx="17642" cy="26367"/>
            </a:xfrm>
            <a:custGeom>
              <a:avLst/>
              <a:gdLst/>
              <a:ahLst/>
              <a:cxnLst/>
              <a:rect l="l" t="t" r="r" b="b"/>
              <a:pathLst>
                <a:path w="279" h="417" extrusionOk="0">
                  <a:moveTo>
                    <a:pt x="143" y="1"/>
                  </a:moveTo>
                  <a:cubicBezTo>
                    <a:pt x="119" y="1"/>
                    <a:pt x="94" y="10"/>
                    <a:pt x="70" y="29"/>
                  </a:cubicBezTo>
                  <a:cubicBezTo>
                    <a:pt x="20" y="89"/>
                    <a:pt x="0" y="169"/>
                    <a:pt x="0" y="248"/>
                  </a:cubicBezTo>
                  <a:lnTo>
                    <a:pt x="0" y="268"/>
                  </a:lnTo>
                  <a:cubicBezTo>
                    <a:pt x="11" y="298"/>
                    <a:pt x="11" y="328"/>
                    <a:pt x="31" y="357"/>
                  </a:cubicBezTo>
                  <a:cubicBezTo>
                    <a:pt x="51" y="387"/>
                    <a:pt x="80" y="417"/>
                    <a:pt x="120" y="417"/>
                  </a:cubicBezTo>
                  <a:cubicBezTo>
                    <a:pt x="179" y="417"/>
                    <a:pt x="230" y="368"/>
                    <a:pt x="250" y="317"/>
                  </a:cubicBezTo>
                  <a:cubicBezTo>
                    <a:pt x="279" y="228"/>
                    <a:pt x="279" y="138"/>
                    <a:pt x="239" y="59"/>
                  </a:cubicBezTo>
                  <a:cubicBezTo>
                    <a:pt x="215" y="22"/>
                    <a:pt x="180" y="1"/>
                    <a:pt x="14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4" name="Google Shape;3486;p62"/>
            <p:cNvSpPr/>
            <p:nvPr/>
          </p:nvSpPr>
          <p:spPr>
            <a:xfrm>
              <a:off x="7352932" y="1348509"/>
              <a:ext cx="37813" cy="12077"/>
            </a:xfrm>
            <a:custGeom>
              <a:avLst/>
              <a:gdLst/>
              <a:ahLst/>
              <a:cxnLst/>
              <a:rect l="l" t="t" r="r" b="b"/>
              <a:pathLst>
                <a:path w="598" h="191" extrusionOk="0">
                  <a:moveTo>
                    <a:pt x="559" y="0"/>
                  </a:moveTo>
                  <a:cubicBezTo>
                    <a:pt x="530" y="0"/>
                    <a:pt x="452" y="67"/>
                    <a:pt x="319" y="103"/>
                  </a:cubicBezTo>
                  <a:lnTo>
                    <a:pt x="279" y="103"/>
                  </a:lnTo>
                  <a:cubicBezTo>
                    <a:pt x="244" y="113"/>
                    <a:pt x="208" y="116"/>
                    <a:pt x="175" y="116"/>
                  </a:cubicBezTo>
                  <a:cubicBezTo>
                    <a:pt x="144" y="116"/>
                    <a:pt x="115" y="113"/>
                    <a:pt x="90" y="113"/>
                  </a:cubicBezTo>
                  <a:cubicBezTo>
                    <a:pt x="75" y="110"/>
                    <a:pt x="62" y="109"/>
                    <a:pt x="50" y="109"/>
                  </a:cubicBezTo>
                  <a:cubicBezTo>
                    <a:pt x="21" y="109"/>
                    <a:pt x="1" y="116"/>
                    <a:pt x="1" y="123"/>
                  </a:cubicBezTo>
                  <a:cubicBezTo>
                    <a:pt x="1" y="133"/>
                    <a:pt x="30" y="153"/>
                    <a:pt x="80" y="163"/>
                  </a:cubicBezTo>
                  <a:cubicBezTo>
                    <a:pt x="109" y="177"/>
                    <a:pt x="161" y="191"/>
                    <a:pt x="218" y="191"/>
                  </a:cubicBezTo>
                  <a:cubicBezTo>
                    <a:pt x="242" y="191"/>
                    <a:pt x="266" y="188"/>
                    <a:pt x="289" y="182"/>
                  </a:cubicBezTo>
                  <a:lnTo>
                    <a:pt x="319" y="182"/>
                  </a:lnTo>
                  <a:cubicBezTo>
                    <a:pt x="329" y="182"/>
                    <a:pt x="339" y="182"/>
                    <a:pt x="349" y="173"/>
                  </a:cubicBezTo>
                  <a:cubicBezTo>
                    <a:pt x="518" y="133"/>
                    <a:pt x="598" y="14"/>
                    <a:pt x="567" y="3"/>
                  </a:cubicBezTo>
                  <a:cubicBezTo>
                    <a:pt x="565" y="1"/>
                    <a:pt x="562" y="0"/>
                    <a:pt x="559"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5" name="Google Shape;3487;p62"/>
            <p:cNvSpPr/>
            <p:nvPr/>
          </p:nvSpPr>
          <p:spPr>
            <a:xfrm>
              <a:off x="7603264" y="1241965"/>
              <a:ext cx="51661" cy="126334"/>
            </a:xfrm>
            <a:custGeom>
              <a:avLst/>
              <a:gdLst/>
              <a:ahLst/>
              <a:cxnLst/>
              <a:rect l="l" t="t" r="r" b="b"/>
              <a:pathLst>
                <a:path w="817" h="1998" extrusionOk="0">
                  <a:moveTo>
                    <a:pt x="691" y="0"/>
                  </a:moveTo>
                  <a:cubicBezTo>
                    <a:pt x="657" y="0"/>
                    <a:pt x="608" y="13"/>
                    <a:pt x="547" y="37"/>
                  </a:cubicBezTo>
                  <a:cubicBezTo>
                    <a:pt x="547" y="127"/>
                    <a:pt x="518" y="207"/>
                    <a:pt x="478" y="286"/>
                  </a:cubicBezTo>
                  <a:cubicBezTo>
                    <a:pt x="359" y="525"/>
                    <a:pt x="220" y="753"/>
                    <a:pt x="50" y="952"/>
                  </a:cubicBezTo>
                  <a:cubicBezTo>
                    <a:pt x="21" y="983"/>
                    <a:pt x="1" y="1012"/>
                    <a:pt x="1" y="1052"/>
                  </a:cubicBezTo>
                  <a:cubicBezTo>
                    <a:pt x="10" y="1072"/>
                    <a:pt x="30" y="1102"/>
                    <a:pt x="50" y="1122"/>
                  </a:cubicBezTo>
                  <a:cubicBezTo>
                    <a:pt x="269" y="1341"/>
                    <a:pt x="388" y="1649"/>
                    <a:pt x="399" y="1957"/>
                  </a:cubicBezTo>
                  <a:cubicBezTo>
                    <a:pt x="448" y="1987"/>
                    <a:pt x="508" y="1997"/>
                    <a:pt x="567" y="1997"/>
                  </a:cubicBezTo>
                  <a:cubicBezTo>
                    <a:pt x="607" y="1997"/>
                    <a:pt x="647" y="1987"/>
                    <a:pt x="687" y="1957"/>
                  </a:cubicBezTo>
                  <a:cubicBezTo>
                    <a:pt x="707" y="1938"/>
                    <a:pt x="726" y="1898"/>
                    <a:pt x="737" y="1858"/>
                  </a:cubicBezTo>
                  <a:cubicBezTo>
                    <a:pt x="757" y="1719"/>
                    <a:pt x="717" y="1569"/>
                    <a:pt x="637" y="1450"/>
                  </a:cubicBezTo>
                  <a:cubicBezTo>
                    <a:pt x="567" y="1321"/>
                    <a:pt x="468" y="1221"/>
                    <a:pt x="368" y="1112"/>
                  </a:cubicBezTo>
                  <a:cubicBezTo>
                    <a:pt x="359" y="1092"/>
                    <a:pt x="348" y="1082"/>
                    <a:pt x="339" y="1052"/>
                  </a:cubicBezTo>
                  <a:cubicBezTo>
                    <a:pt x="339" y="1032"/>
                    <a:pt x="359" y="1012"/>
                    <a:pt x="379" y="992"/>
                  </a:cubicBezTo>
                  <a:cubicBezTo>
                    <a:pt x="508" y="863"/>
                    <a:pt x="617" y="714"/>
                    <a:pt x="707" y="565"/>
                  </a:cubicBezTo>
                  <a:cubicBezTo>
                    <a:pt x="796" y="426"/>
                    <a:pt x="816" y="167"/>
                    <a:pt x="737" y="17"/>
                  </a:cubicBezTo>
                  <a:cubicBezTo>
                    <a:pt x="729" y="6"/>
                    <a:pt x="713" y="0"/>
                    <a:pt x="69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6" name="Google Shape;3488;p62"/>
            <p:cNvSpPr/>
            <p:nvPr/>
          </p:nvSpPr>
          <p:spPr>
            <a:xfrm>
              <a:off x="7418945" y="1219582"/>
              <a:ext cx="128425" cy="44324"/>
            </a:xfrm>
            <a:custGeom>
              <a:avLst/>
              <a:gdLst/>
              <a:ahLst/>
              <a:cxnLst/>
              <a:rect l="l" t="t" r="r" b="b"/>
              <a:pathLst>
                <a:path w="2031" h="701" extrusionOk="0">
                  <a:moveTo>
                    <a:pt x="865" y="1"/>
                  </a:moveTo>
                  <a:cubicBezTo>
                    <a:pt x="796" y="1"/>
                    <a:pt x="727" y="6"/>
                    <a:pt x="657" y="13"/>
                  </a:cubicBezTo>
                  <a:cubicBezTo>
                    <a:pt x="469" y="44"/>
                    <a:pt x="290" y="133"/>
                    <a:pt x="151" y="272"/>
                  </a:cubicBezTo>
                  <a:cubicBezTo>
                    <a:pt x="91" y="332"/>
                    <a:pt x="41" y="402"/>
                    <a:pt x="1" y="481"/>
                  </a:cubicBezTo>
                  <a:lnTo>
                    <a:pt x="1" y="491"/>
                  </a:lnTo>
                  <a:cubicBezTo>
                    <a:pt x="71" y="461"/>
                    <a:pt x="140" y="431"/>
                    <a:pt x="220" y="411"/>
                  </a:cubicBezTo>
                  <a:cubicBezTo>
                    <a:pt x="430" y="342"/>
                    <a:pt x="645" y="302"/>
                    <a:pt x="862" y="302"/>
                  </a:cubicBezTo>
                  <a:cubicBezTo>
                    <a:pt x="923" y="302"/>
                    <a:pt x="985" y="305"/>
                    <a:pt x="1046" y="312"/>
                  </a:cubicBezTo>
                  <a:cubicBezTo>
                    <a:pt x="1324" y="351"/>
                    <a:pt x="1523" y="491"/>
                    <a:pt x="1762" y="610"/>
                  </a:cubicBezTo>
                  <a:cubicBezTo>
                    <a:pt x="1811" y="630"/>
                    <a:pt x="1861" y="670"/>
                    <a:pt x="1911" y="700"/>
                  </a:cubicBezTo>
                  <a:cubicBezTo>
                    <a:pt x="1941" y="630"/>
                    <a:pt x="1981" y="561"/>
                    <a:pt x="2010" y="491"/>
                  </a:cubicBezTo>
                  <a:cubicBezTo>
                    <a:pt x="2021" y="471"/>
                    <a:pt x="2030" y="451"/>
                    <a:pt x="2030" y="431"/>
                  </a:cubicBezTo>
                  <a:cubicBezTo>
                    <a:pt x="2021" y="391"/>
                    <a:pt x="1990" y="362"/>
                    <a:pt x="1950" y="342"/>
                  </a:cubicBezTo>
                  <a:cubicBezTo>
                    <a:pt x="1712" y="203"/>
                    <a:pt x="1463" y="103"/>
                    <a:pt x="1195" y="44"/>
                  </a:cubicBezTo>
                  <a:cubicBezTo>
                    <a:pt x="1085" y="13"/>
                    <a:pt x="975" y="1"/>
                    <a:pt x="865"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7" name="Google Shape;3489;p62"/>
            <p:cNvSpPr/>
            <p:nvPr/>
          </p:nvSpPr>
          <p:spPr>
            <a:xfrm>
              <a:off x="7412685" y="1249300"/>
              <a:ext cx="138416" cy="39708"/>
            </a:xfrm>
            <a:custGeom>
              <a:avLst/>
              <a:gdLst/>
              <a:ahLst/>
              <a:cxnLst/>
              <a:rect l="l" t="t" r="r" b="b"/>
              <a:pathLst>
                <a:path w="2189" h="628" extrusionOk="0">
                  <a:moveTo>
                    <a:pt x="896" y="1"/>
                  </a:moveTo>
                  <a:cubicBezTo>
                    <a:pt x="647" y="1"/>
                    <a:pt x="438" y="51"/>
                    <a:pt x="279" y="111"/>
                  </a:cubicBezTo>
                  <a:cubicBezTo>
                    <a:pt x="100" y="180"/>
                    <a:pt x="0" y="259"/>
                    <a:pt x="20" y="310"/>
                  </a:cubicBezTo>
                  <a:cubicBezTo>
                    <a:pt x="31" y="339"/>
                    <a:pt x="70" y="339"/>
                    <a:pt x="130" y="339"/>
                  </a:cubicBezTo>
                  <a:cubicBezTo>
                    <a:pt x="190" y="339"/>
                    <a:pt x="279" y="339"/>
                    <a:pt x="378" y="329"/>
                  </a:cubicBezTo>
                  <a:cubicBezTo>
                    <a:pt x="478" y="319"/>
                    <a:pt x="608" y="310"/>
                    <a:pt x="736" y="310"/>
                  </a:cubicBezTo>
                  <a:cubicBezTo>
                    <a:pt x="826" y="310"/>
                    <a:pt x="926" y="310"/>
                    <a:pt x="1035" y="319"/>
                  </a:cubicBezTo>
                  <a:lnTo>
                    <a:pt x="1035" y="329"/>
                  </a:lnTo>
                  <a:cubicBezTo>
                    <a:pt x="1055" y="329"/>
                    <a:pt x="1085" y="329"/>
                    <a:pt x="1105" y="339"/>
                  </a:cubicBezTo>
                  <a:lnTo>
                    <a:pt x="1185" y="349"/>
                  </a:lnTo>
                  <a:cubicBezTo>
                    <a:pt x="1443" y="409"/>
                    <a:pt x="1682" y="509"/>
                    <a:pt x="1861" y="568"/>
                  </a:cubicBezTo>
                  <a:cubicBezTo>
                    <a:pt x="1960" y="598"/>
                    <a:pt x="2020" y="608"/>
                    <a:pt x="2069" y="618"/>
                  </a:cubicBezTo>
                  <a:cubicBezTo>
                    <a:pt x="2089" y="628"/>
                    <a:pt x="2120" y="628"/>
                    <a:pt x="2139" y="628"/>
                  </a:cubicBezTo>
                  <a:lnTo>
                    <a:pt x="2159" y="628"/>
                  </a:lnTo>
                  <a:cubicBezTo>
                    <a:pt x="2189" y="608"/>
                    <a:pt x="2189" y="568"/>
                    <a:pt x="2149" y="509"/>
                  </a:cubicBezTo>
                  <a:cubicBezTo>
                    <a:pt x="2109" y="458"/>
                    <a:pt x="2040" y="409"/>
                    <a:pt x="1960" y="359"/>
                  </a:cubicBezTo>
                  <a:cubicBezTo>
                    <a:pt x="1801" y="259"/>
                    <a:pt x="1572" y="120"/>
                    <a:pt x="1254" y="41"/>
                  </a:cubicBezTo>
                  <a:cubicBezTo>
                    <a:pt x="1224" y="31"/>
                    <a:pt x="1194" y="31"/>
                    <a:pt x="1165" y="21"/>
                  </a:cubicBezTo>
                  <a:cubicBezTo>
                    <a:pt x="1125" y="11"/>
                    <a:pt x="1095" y="11"/>
                    <a:pt x="1065" y="11"/>
                  </a:cubicBezTo>
                  <a:cubicBezTo>
                    <a:pt x="1005" y="1"/>
                    <a:pt x="946" y="1"/>
                    <a:pt x="896"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8" name="Google Shape;3490;p62"/>
            <p:cNvSpPr/>
            <p:nvPr/>
          </p:nvSpPr>
          <p:spPr>
            <a:xfrm>
              <a:off x="7501968" y="1325430"/>
              <a:ext cx="28391" cy="29023"/>
            </a:xfrm>
            <a:custGeom>
              <a:avLst/>
              <a:gdLst/>
              <a:ahLst/>
              <a:cxnLst/>
              <a:rect l="l" t="t" r="r" b="b"/>
              <a:pathLst>
                <a:path w="449" h="459" extrusionOk="0">
                  <a:moveTo>
                    <a:pt x="369" y="1"/>
                  </a:moveTo>
                  <a:cubicBezTo>
                    <a:pt x="319" y="21"/>
                    <a:pt x="330" y="120"/>
                    <a:pt x="240" y="209"/>
                  </a:cubicBezTo>
                  <a:lnTo>
                    <a:pt x="230" y="229"/>
                  </a:lnTo>
                  <a:lnTo>
                    <a:pt x="210" y="240"/>
                  </a:lnTo>
                  <a:cubicBezTo>
                    <a:pt x="111" y="329"/>
                    <a:pt x="1" y="379"/>
                    <a:pt x="11" y="428"/>
                  </a:cubicBezTo>
                  <a:cubicBezTo>
                    <a:pt x="11" y="448"/>
                    <a:pt x="41" y="458"/>
                    <a:pt x="80" y="458"/>
                  </a:cubicBezTo>
                  <a:cubicBezTo>
                    <a:pt x="140" y="458"/>
                    <a:pt x="230" y="428"/>
                    <a:pt x="319" y="359"/>
                  </a:cubicBezTo>
                  <a:lnTo>
                    <a:pt x="339" y="339"/>
                  </a:lnTo>
                  <a:lnTo>
                    <a:pt x="359" y="319"/>
                  </a:lnTo>
                  <a:cubicBezTo>
                    <a:pt x="419" y="240"/>
                    <a:pt x="449" y="150"/>
                    <a:pt x="439" y="80"/>
                  </a:cubicBezTo>
                  <a:cubicBezTo>
                    <a:pt x="429" y="30"/>
                    <a:pt x="399" y="1"/>
                    <a:pt x="379"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9" name="Google Shape;3491;p62"/>
            <p:cNvSpPr/>
            <p:nvPr/>
          </p:nvSpPr>
          <p:spPr>
            <a:xfrm>
              <a:off x="7577466" y="1255623"/>
              <a:ext cx="57921" cy="43502"/>
            </a:xfrm>
            <a:custGeom>
              <a:avLst/>
              <a:gdLst/>
              <a:ahLst/>
              <a:cxnLst/>
              <a:rect l="l" t="t" r="r" b="b"/>
              <a:pathLst>
                <a:path w="916" h="688" extrusionOk="0">
                  <a:moveTo>
                    <a:pt x="916" y="0"/>
                  </a:moveTo>
                  <a:cubicBezTo>
                    <a:pt x="826" y="0"/>
                    <a:pt x="637" y="70"/>
                    <a:pt x="429" y="210"/>
                  </a:cubicBezTo>
                  <a:lnTo>
                    <a:pt x="429" y="199"/>
                  </a:lnTo>
                  <a:lnTo>
                    <a:pt x="389" y="229"/>
                  </a:lnTo>
                  <a:lnTo>
                    <a:pt x="349" y="259"/>
                  </a:lnTo>
                  <a:cubicBezTo>
                    <a:pt x="219" y="358"/>
                    <a:pt x="120" y="458"/>
                    <a:pt x="60" y="537"/>
                  </a:cubicBezTo>
                  <a:cubicBezTo>
                    <a:pt x="31" y="577"/>
                    <a:pt x="1" y="617"/>
                    <a:pt x="1" y="637"/>
                  </a:cubicBezTo>
                  <a:cubicBezTo>
                    <a:pt x="1" y="637"/>
                    <a:pt x="11" y="637"/>
                    <a:pt x="11" y="647"/>
                  </a:cubicBezTo>
                  <a:lnTo>
                    <a:pt x="11" y="667"/>
                  </a:lnTo>
                  <a:cubicBezTo>
                    <a:pt x="11" y="677"/>
                    <a:pt x="11" y="687"/>
                    <a:pt x="31" y="687"/>
                  </a:cubicBezTo>
                  <a:lnTo>
                    <a:pt x="40" y="687"/>
                  </a:lnTo>
                  <a:cubicBezTo>
                    <a:pt x="80" y="667"/>
                    <a:pt x="100" y="647"/>
                    <a:pt x="140" y="617"/>
                  </a:cubicBezTo>
                  <a:cubicBezTo>
                    <a:pt x="219" y="557"/>
                    <a:pt x="319" y="478"/>
                    <a:pt x="449" y="389"/>
                  </a:cubicBezTo>
                  <a:lnTo>
                    <a:pt x="478" y="358"/>
                  </a:lnTo>
                  <a:lnTo>
                    <a:pt x="518" y="339"/>
                  </a:lnTo>
                  <a:cubicBezTo>
                    <a:pt x="657" y="239"/>
                    <a:pt x="776" y="170"/>
                    <a:pt x="866" y="110"/>
                  </a:cubicBezTo>
                  <a:cubicBezTo>
                    <a:pt x="866" y="100"/>
                    <a:pt x="876" y="90"/>
                    <a:pt x="886" y="70"/>
                  </a:cubicBezTo>
                  <a:cubicBezTo>
                    <a:pt x="896" y="50"/>
                    <a:pt x="906" y="31"/>
                    <a:pt x="916"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0" name="Google Shape;3492;p62"/>
            <p:cNvSpPr/>
            <p:nvPr/>
          </p:nvSpPr>
          <p:spPr>
            <a:xfrm>
              <a:off x="7632224" y="1255623"/>
              <a:ext cx="6323" cy="7019"/>
            </a:xfrm>
            <a:custGeom>
              <a:avLst/>
              <a:gdLst/>
              <a:ahLst/>
              <a:cxnLst/>
              <a:rect l="l" t="t" r="r" b="b"/>
              <a:pathLst>
                <a:path w="100" h="111" extrusionOk="0">
                  <a:moveTo>
                    <a:pt x="50" y="0"/>
                  </a:moveTo>
                  <a:cubicBezTo>
                    <a:pt x="40" y="31"/>
                    <a:pt x="30" y="50"/>
                    <a:pt x="20" y="70"/>
                  </a:cubicBezTo>
                  <a:cubicBezTo>
                    <a:pt x="10" y="90"/>
                    <a:pt x="0" y="100"/>
                    <a:pt x="0" y="110"/>
                  </a:cubicBezTo>
                  <a:cubicBezTo>
                    <a:pt x="70" y="70"/>
                    <a:pt x="100" y="40"/>
                    <a:pt x="100" y="20"/>
                  </a:cubicBezTo>
                  <a:cubicBezTo>
                    <a:pt x="89" y="11"/>
                    <a:pt x="80" y="0"/>
                    <a:pt x="5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1" name="Google Shape;3493;p62"/>
            <p:cNvSpPr/>
            <p:nvPr/>
          </p:nvSpPr>
          <p:spPr>
            <a:xfrm>
              <a:off x="7576833" y="1295838"/>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2" name="Google Shape;3494;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3" name="Google Shape;3495;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4" name="Google Shape;3496;p62"/>
            <p:cNvSpPr/>
            <p:nvPr/>
          </p:nvSpPr>
          <p:spPr>
            <a:xfrm>
              <a:off x="7007327" y="3699491"/>
              <a:ext cx="30857" cy="45209"/>
            </a:xfrm>
            <a:custGeom>
              <a:avLst/>
              <a:gdLst/>
              <a:ahLst/>
              <a:cxnLst/>
              <a:rect l="l" t="t" r="r" b="b"/>
              <a:pathLst>
                <a:path w="488" h="715" extrusionOk="0">
                  <a:moveTo>
                    <a:pt x="58" y="1"/>
                  </a:moveTo>
                  <a:cubicBezTo>
                    <a:pt x="48" y="1"/>
                    <a:pt x="39" y="3"/>
                    <a:pt x="30" y="9"/>
                  </a:cubicBezTo>
                  <a:cubicBezTo>
                    <a:pt x="21" y="18"/>
                    <a:pt x="21" y="38"/>
                    <a:pt x="10" y="49"/>
                  </a:cubicBezTo>
                  <a:cubicBezTo>
                    <a:pt x="1" y="148"/>
                    <a:pt x="30" y="237"/>
                    <a:pt x="61" y="327"/>
                  </a:cubicBezTo>
                  <a:cubicBezTo>
                    <a:pt x="100" y="446"/>
                    <a:pt x="140" y="586"/>
                    <a:pt x="200" y="715"/>
                  </a:cubicBezTo>
                  <a:cubicBezTo>
                    <a:pt x="299" y="635"/>
                    <a:pt x="388" y="555"/>
                    <a:pt x="478" y="466"/>
                  </a:cubicBezTo>
                  <a:cubicBezTo>
                    <a:pt x="478" y="466"/>
                    <a:pt x="478" y="456"/>
                    <a:pt x="488" y="456"/>
                  </a:cubicBezTo>
                  <a:cubicBezTo>
                    <a:pt x="369" y="277"/>
                    <a:pt x="220" y="118"/>
                    <a:pt x="130" y="38"/>
                  </a:cubicBezTo>
                  <a:cubicBezTo>
                    <a:pt x="109" y="17"/>
                    <a:pt x="82" y="1"/>
                    <a:pt x="5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5" name="Google Shape;3497;p62"/>
            <p:cNvSpPr/>
            <p:nvPr/>
          </p:nvSpPr>
          <p:spPr>
            <a:xfrm>
              <a:off x="6958323" y="3698796"/>
              <a:ext cx="49068" cy="66708"/>
            </a:xfrm>
            <a:custGeom>
              <a:avLst/>
              <a:gdLst/>
              <a:ahLst/>
              <a:cxnLst/>
              <a:rect l="l" t="t" r="r" b="b"/>
              <a:pathLst>
                <a:path w="776" h="1055" extrusionOk="0">
                  <a:moveTo>
                    <a:pt x="151" y="1"/>
                  </a:moveTo>
                  <a:cubicBezTo>
                    <a:pt x="126" y="1"/>
                    <a:pt x="102" y="6"/>
                    <a:pt x="80" y="20"/>
                  </a:cubicBezTo>
                  <a:cubicBezTo>
                    <a:pt x="0" y="69"/>
                    <a:pt x="0" y="188"/>
                    <a:pt x="20" y="278"/>
                  </a:cubicBezTo>
                  <a:cubicBezTo>
                    <a:pt x="69" y="557"/>
                    <a:pt x="179" y="816"/>
                    <a:pt x="328" y="1054"/>
                  </a:cubicBezTo>
                  <a:cubicBezTo>
                    <a:pt x="438" y="1024"/>
                    <a:pt x="547" y="975"/>
                    <a:pt x="657" y="925"/>
                  </a:cubicBezTo>
                  <a:cubicBezTo>
                    <a:pt x="696" y="905"/>
                    <a:pt x="736" y="875"/>
                    <a:pt x="776" y="855"/>
                  </a:cubicBezTo>
                  <a:cubicBezTo>
                    <a:pt x="776" y="835"/>
                    <a:pt x="766" y="816"/>
                    <a:pt x="756" y="805"/>
                  </a:cubicBezTo>
                  <a:cubicBezTo>
                    <a:pt x="646" y="566"/>
                    <a:pt x="547" y="338"/>
                    <a:pt x="368" y="129"/>
                  </a:cubicBezTo>
                  <a:cubicBezTo>
                    <a:pt x="328" y="89"/>
                    <a:pt x="288" y="49"/>
                    <a:pt x="239" y="20"/>
                  </a:cubicBezTo>
                  <a:cubicBezTo>
                    <a:pt x="211" y="9"/>
                    <a:pt x="181" y="1"/>
                    <a:pt x="15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6" name="Google Shape;3498;p62"/>
            <p:cNvSpPr/>
            <p:nvPr/>
          </p:nvSpPr>
          <p:spPr>
            <a:xfrm>
              <a:off x="6929363" y="3723709"/>
              <a:ext cx="36548" cy="47422"/>
            </a:xfrm>
            <a:custGeom>
              <a:avLst/>
              <a:gdLst/>
              <a:ahLst/>
              <a:cxnLst/>
              <a:rect l="l" t="t" r="r" b="b"/>
              <a:pathLst>
                <a:path w="578" h="750" extrusionOk="0">
                  <a:moveTo>
                    <a:pt x="42" y="0"/>
                  </a:moveTo>
                  <a:cubicBezTo>
                    <a:pt x="30" y="0"/>
                    <a:pt x="19" y="4"/>
                    <a:pt x="10" y="13"/>
                  </a:cubicBezTo>
                  <a:cubicBezTo>
                    <a:pt x="0" y="24"/>
                    <a:pt x="0" y="53"/>
                    <a:pt x="0" y="73"/>
                  </a:cubicBezTo>
                  <a:cubicBezTo>
                    <a:pt x="0" y="212"/>
                    <a:pt x="40" y="351"/>
                    <a:pt x="80" y="481"/>
                  </a:cubicBezTo>
                  <a:cubicBezTo>
                    <a:pt x="110" y="561"/>
                    <a:pt x="149" y="640"/>
                    <a:pt x="180" y="720"/>
                  </a:cubicBezTo>
                  <a:lnTo>
                    <a:pt x="299" y="749"/>
                  </a:lnTo>
                  <a:cubicBezTo>
                    <a:pt x="378" y="749"/>
                    <a:pt x="468" y="740"/>
                    <a:pt x="567" y="720"/>
                  </a:cubicBezTo>
                  <a:lnTo>
                    <a:pt x="577" y="720"/>
                  </a:lnTo>
                  <a:cubicBezTo>
                    <a:pt x="547" y="630"/>
                    <a:pt x="507" y="550"/>
                    <a:pt x="468" y="491"/>
                  </a:cubicBezTo>
                  <a:cubicBezTo>
                    <a:pt x="431" y="418"/>
                    <a:pt x="165" y="0"/>
                    <a:pt x="4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7" name="Google Shape;3499;p62"/>
            <p:cNvSpPr/>
            <p:nvPr/>
          </p:nvSpPr>
          <p:spPr>
            <a:xfrm>
              <a:off x="6897242" y="3677614"/>
              <a:ext cx="76827" cy="55959"/>
            </a:xfrm>
            <a:custGeom>
              <a:avLst/>
              <a:gdLst/>
              <a:ahLst/>
              <a:cxnLst/>
              <a:rect l="l" t="t" r="r" b="b"/>
              <a:pathLst>
                <a:path w="1215" h="885" extrusionOk="0">
                  <a:moveTo>
                    <a:pt x="1100" y="0"/>
                  </a:moveTo>
                  <a:cubicBezTo>
                    <a:pt x="1046" y="0"/>
                    <a:pt x="982" y="53"/>
                    <a:pt x="936" y="76"/>
                  </a:cubicBezTo>
                  <a:cubicBezTo>
                    <a:pt x="847" y="116"/>
                    <a:pt x="747" y="136"/>
                    <a:pt x="657" y="156"/>
                  </a:cubicBezTo>
                  <a:cubicBezTo>
                    <a:pt x="538" y="185"/>
                    <a:pt x="429" y="205"/>
                    <a:pt x="319" y="225"/>
                  </a:cubicBezTo>
                  <a:cubicBezTo>
                    <a:pt x="230" y="245"/>
                    <a:pt x="140" y="255"/>
                    <a:pt x="71" y="325"/>
                  </a:cubicBezTo>
                  <a:cubicBezTo>
                    <a:pt x="21" y="384"/>
                    <a:pt x="1" y="474"/>
                    <a:pt x="21" y="554"/>
                  </a:cubicBezTo>
                  <a:cubicBezTo>
                    <a:pt x="41" y="663"/>
                    <a:pt x="111" y="762"/>
                    <a:pt x="200" y="822"/>
                  </a:cubicBezTo>
                  <a:cubicBezTo>
                    <a:pt x="269" y="865"/>
                    <a:pt x="350" y="884"/>
                    <a:pt x="433" y="884"/>
                  </a:cubicBezTo>
                  <a:cubicBezTo>
                    <a:pt x="505" y="884"/>
                    <a:pt x="578" y="869"/>
                    <a:pt x="648" y="842"/>
                  </a:cubicBezTo>
                  <a:cubicBezTo>
                    <a:pt x="787" y="782"/>
                    <a:pt x="896" y="673"/>
                    <a:pt x="976" y="534"/>
                  </a:cubicBezTo>
                  <a:cubicBezTo>
                    <a:pt x="1035" y="444"/>
                    <a:pt x="1075" y="355"/>
                    <a:pt x="1115" y="255"/>
                  </a:cubicBezTo>
                  <a:cubicBezTo>
                    <a:pt x="1135" y="196"/>
                    <a:pt x="1214" y="56"/>
                    <a:pt x="1145" y="17"/>
                  </a:cubicBezTo>
                  <a:cubicBezTo>
                    <a:pt x="1131" y="5"/>
                    <a:pt x="1116" y="0"/>
                    <a:pt x="110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8" name="Google Shape;3500;p62"/>
            <p:cNvSpPr/>
            <p:nvPr/>
          </p:nvSpPr>
          <p:spPr>
            <a:xfrm>
              <a:off x="7005430" y="3628989"/>
              <a:ext cx="20171" cy="24280"/>
            </a:xfrm>
            <a:custGeom>
              <a:avLst/>
              <a:gdLst/>
              <a:ahLst/>
              <a:cxnLst/>
              <a:rect l="l" t="t" r="r" b="b"/>
              <a:pathLst>
                <a:path w="319" h="384" extrusionOk="0">
                  <a:moveTo>
                    <a:pt x="99" y="1"/>
                  </a:moveTo>
                  <a:cubicBezTo>
                    <a:pt x="49" y="1"/>
                    <a:pt x="11" y="44"/>
                    <a:pt x="11" y="99"/>
                  </a:cubicBezTo>
                  <a:cubicBezTo>
                    <a:pt x="1" y="189"/>
                    <a:pt x="31" y="268"/>
                    <a:pt x="100" y="328"/>
                  </a:cubicBezTo>
                  <a:cubicBezTo>
                    <a:pt x="131" y="359"/>
                    <a:pt x="174" y="384"/>
                    <a:pt x="220" y="384"/>
                  </a:cubicBezTo>
                  <a:cubicBezTo>
                    <a:pt x="233" y="384"/>
                    <a:pt x="246" y="382"/>
                    <a:pt x="259" y="377"/>
                  </a:cubicBezTo>
                  <a:cubicBezTo>
                    <a:pt x="290" y="357"/>
                    <a:pt x="309" y="318"/>
                    <a:pt x="319" y="278"/>
                  </a:cubicBezTo>
                  <a:cubicBezTo>
                    <a:pt x="319" y="248"/>
                    <a:pt x="309" y="218"/>
                    <a:pt x="299" y="198"/>
                  </a:cubicBezTo>
                  <a:cubicBezTo>
                    <a:pt x="299" y="189"/>
                    <a:pt x="299" y="178"/>
                    <a:pt x="290" y="169"/>
                  </a:cubicBezTo>
                  <a:cubicBezTo>
                    <a:pt x="270" y="99"/>
                    <a:pt x="210" y="30"/>
                    <a:pt x="140" y="10"/>
                  </a:cubicBezTo>
                  <a:cubicBezTo>
                    <a:pt x="126" y="4"/>
                    <a:pt x="112" y="1"/>
                    <a:pt x="99"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9" name="Google Shape;3501;p62"/>
            <p:cNvSpPr/>
            <p:nvPr/>
          </p:nvSpPr>
          <p:spPr>
            <a:xfrm>
              <a:off x="7039006" y="3668319"/>
              <a:ext cx="36928" cy="12646"/>
            </a:xfrm>
            <a:custGeom>
              <a:avLst/>
              <a:gdLst/>
              <a:ahLst/>
              <a:cxnLst/>
              <a:rect l="l" t="t" r="r" b="b"/>
              <a:pathLst>
                <a:path w="584" h="200" extrusionOk="0">
                  <a:moveTo>
                    <a:pt x="573" y="1"/>
                  </a:moveTo>
                  <a:cubicBezTo>
                    <a:pt x="558" y="1"/>
                    <a:pt x="531" y="12"/>
                    <a:pt x="495" y="34"/>
                  </a:cubicBezTo>
                  <a:cubicBezTo>
                    <a:pt x="455" y="54"/>
                    <a:pt x="395" y="84"/>
                    <a:pt x="325" y="104"/>
                  </a:cubicBezTo>
                  <a:lnTo>
                    <a:pt x="305" y="113"/>
                  </a:lnTo>
                  <a:lnTo>
                    <a:pt x="285" y="113"/>
                  </a:lnTo>
                  <a:cubicBezTo>
                    <a:pt x="241" y="122"/>
                    <a:pt x="200" y="125"/>
                    <a:pt x="164" y="125"/>
                  </a:cubicBezTo>
                  <a:cubicBezTo>
                    <a:pt x="106" y="125"/>
                    <a:pt x="62" y="118"/>
                    <a:pt x="37" y="118"/>
                  </a:cubicBezTo>
                  <a:cubicBezTo>
                    <a:pt x="26" y="118"/>
                    <a:pt x="19" y="119"/>
                    <a:pt x="17" y="124"/>
                  </a:cubicBezTo>
                  <a:cubicBezTo>
                    <a:pt x="0" y="141"/>
                    <a:pt x="83" y="200"/>
                    <a:pt x="210" y="200"/>
                  </a:cubicBezTo>
                  <a:cubicBezTo>
                    <a:pt x="234" y="200"/>
                    <a:pt x="259" y="198"/>
                    <a:pt x="285" y="193"/>
                  </a:cubicBezTo>
                  <a:lnTo>
                    <a:pt x="316" y="193"/>
                  </a:lnTo>
                  <a:lnTo>
                    <a:pt x="345" y="183"/>
                  </a:lnTo>
                  <a:cubicBezTo>
                    <a:pt x="425" y="164"/>
                    <a:pt x="495" y="113"/>
                    <a:pt x="534" y="74"/>
                  </a:cubicBezTo>
                  <a:cubicBezTo>
                    <a:pt x="564" y="44"/>
                    <a:pt x="584" y="24"/>
                    <a:pt x="584" y="4"/>
                  </a:cubicBezTo>
                  <a:cubicBezTo>
                    <a:pt x="581" y="2"/>
                    <a:pt x="578" y="1"/>
                    <a:pt x="57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0" name="Google Shape;3502;p62"/>
            <p:cNvSpPr/>
            <p:nvPr/>
          </p:nvSpPr>
          <p:spPr>
            <a:xfrm>
              <a:off x="6757058" y="3679890"/>
              <a:ext cx="70504" cy="115395"/>
            </a:xfrm>
            <a:custGeom>
              <a:avLst/>
              <a:gdLst/>
              <a:ahLst/>
              <a:cxnLst/>
              <a:rect l="l" t="t" r="r" b="b"/>
              <a:pathLst>
                <a:path w="1115" h="1825" extrusionOk="0">
                  <a:moveTo>
                    <a:pt x="199" y="0"/>
                  </a:moveTo>
                  <a:cubicBezTo>
                    <a:pt x="100" y="10"/>
                    <a:pt x="29" y="30"/>
                    <a:pt x="29" y="60"/>
                  </a:cubicBezTo>
                  <a:cubicBezTo>
                    <a:pt x="0" y="229"/>
                    <a:pt x="129" y="458"/>
                    <a:pt x="268" y="547"/>
                  </a:cubicBezTo>
                  <a:cubicBezTo>
                    <a:pt x="418" y="657"/>
                    <a:pt x="577" y="737"/>
                    <a:pt x="736" y="806"/>
                  </a:cubicBezTo>
                  <a:cubicBezTo>
                    <a:pt x="766" y="816"/>
                    <a:pt x="785" y="836"/>
                    <a:pt x="796" y="856"/>
                  </a:cubicBezTo>
                  <a:cubicBezTo>
                    <a:pt x="805" y="876"/>
                    <a:pt x="805" y="896"/>
                    <a:pt x="796" y="916"/>
                  </a:cubicBezTo>
                  <a:cubicBezTo>
                    <a:pt x="746" y="1055"/>
                    <a:pt x="696" y="1194"/>
                    <a:pt x="686" y="1333"/>
                  </a:cubicBezTo>
                  <a:cubicBezTo>
                    <a:pt x="666" y="1473"/>
                    <a:pt x="686" y="1632"/>
                    <a:pt x="766" y="1741"/>
                  </a:cubicBezTo>
                  <a:cubicBezTo>
                    <a:pt x="785" y="1781"/>
                    <a:pt x="816" y="1811"/>
                    <a:pt x="855" y="1820"/>
                  </a:cubicBezTo>
                  <a:cubicBezTo>
                    <a:pt x="867" y="1823"/>
                    <a:pt x="879" y="1825"/>
                    <a:pt x="891" y="1825"/>
                  </a:cubicBezTo>
                  <a:cubicBezTo>
                    <a:pt x="919" y="1825"/>
                    <a:pt x="947" y="1818"/>
                    <a:pt x="975" y="1811"/>
                  </a:cubicBezTo>
                  <a:cubicBezTo>
                    <a:pt x="1024" y="1781"/>
                    <a:pt x="1074" y="1751"/>
                    <a:pt x="1114" y="1701"/>
                  </a:cubicBezTo>
                  <a:cubicBezTo>
                    <a:pt x="995" y="1422"/>
                    <a:pt x="984" y="1084"/>
                    <a:pt x="1094" y="796"/>
                  </a:cubicBezTo>
                  <a:cubicBezTo>
                    <a:pt x="1104" y="766"/>
                    <a:pt x="1114" y="737"/>
                    <a:pt x="1104" y="717"/>
                  </a:cubicBezTo>
                  <a:cubicBezTo>
                    <a:pt x="1104" y="677"/>
                    <a:pt x="1064" y="657"/>
                    <a:pt x="1035" y="647"/>
                  </a:cubicBezTo>
                  <a:cubicBezTo>
                    <a:pt x="796" y="527"/>
                    <a:pt x="577" y="378"/>
                    <a:pt x="368" y="209"/>
                  </a:cubicBezTo>
                  <a:cubicBezTo>
                    <a:pt x="308" y="149"/>
                    <a:pt x="239" y="80"/>
                    <a:pt x="19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1" name="Google Shape;3503;p62"/>
            <p:cNvSpPr/>
            <p:nvPr/>
          </p:nvSpPr>
          <p:spPr>
            <a:xfrm>
              <a:off x="6853233" y="3585170"/>
              <a:ext cx="120205" cy="73410"/>
            </a:xfrm>
            <a:custGeom>
              <a:avLst/>
              <a:gdLst/>
              <a:ahLst/>
              <a:cxnLst/>
              <a:rect l="l" t="t" r="r" b="b"/>
              <a:pathLst>
                <a:path w="1901" h="1161" extrusionOk="0">
                  <a:moveTo>
                    <a:pt x="1337" y="1"/>
                  </a:moveTo>
                  <a:cubicBezTo>
                    <a:pt x="1260" y="1"/>
                    <a:pt x="1181" y="12"/>
                    <a:pt x="1105" y="36"/>
                  </a:cubicBezTo>
                  <a:cubicBezTo>
                    <a:pt x="936" y="86"/>
                    <a:pt x="767" y="166"/>
                    <a:pt x="628" y="275"/>
                  </a:cubicBezTo>
                  <a:cubicBezTo>
                    <a:pt x="409" y="434"/>
                    <a:pt x="210" y="633"/>
                    <a:pt x="51" y="852"/>
                  </a:cubicBezTo>
                  <a:cubicBezTo>
                    <a:pt x="20" y="882"/>
                    <a:pt x="1" y="922"/>
                    <a:pt x="11" y="961"/>
                  </a:cubicBezTo>
                  <a:cubicBezTo>
                    <a:pt x="20" y="981"/>
                    <a:pt x="40" y="991"/>
                    <a:pt x="51" y="1011"/>
                  </a:cubicBezTo>
                  <a:lnTo>
                    <a:pt x="230" y="1160"/>
                  </a:lnTo>
                  <a:cubicBezTo>
                    <a:pt x="259" y="1110"/>
                    <a:pt x="299" y="1061"/>
                    <a:pt x="329" y="1021"/>
                  </a:cubicBezTo>
                  <a:cubicBezTo>
                    <a:pt x="498" y="812"/>
                    <a:pt x="628" y="613"/>
                    <a:pt x="866" y="464"/>
                  </a:cubicBezTo>
                  <a:cubicBezTo>
                    <a:pt x="1105" y="325"/>
                    <a:pt x="1384" y="245"/>
                    <a:pt x="1662" y="215"/>
                  </a:cubicBezTo>
                  <a:cubicBezTo>
                    <a:pt x="1715" y="215"/>
                    <a:pt x="1768" y="211"/>
                    <a:pt x="1821" y="211"/>
                  </a:cubicBezTo>
                  <a:cubicBezTo>
                    <a:pt x="1848" y="211"/>
                    <a:pt x="1874" y="212"/>
                    <a:pt x="1901" y="215"/>
                  </a:cubicBezTo>
                  <a:cubicBezTo>
                    <a:pt x="1901" y="205"/>
                    <a:pt x="1901" y="205"/>
                    <a:pt x="1890" y="205"/>
                  </a:cubicBezTo>
                  <a:cubicBezTo>
                    <a:pt x="1831" y="146"/>
                    <a:pt x="1751" y="96"/>
                    <a:pt x="1672" y="66"/>
                  </a:cubicBezTo>
                  <a:cubicBezTo>
                    <a:pt x="1565" y="24"/>
                    <a:pt x="1452" y="1"/>
                    <a:pt x="133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2" name="Google Shape;3504;p62"/>
            <p:cNvSpPr/>
            <p:nvPr/>
          </p:nvSpPr>
          <p:spPr>
            <a:xfrm>
              <a:off x="6866448" y="3608186"/>
              <a:ext cx="118940" cy="77394"/>
            </a:xfrm>
            <a:custGeom>
              <a:avLst/>
              <a:gdLst/>
              <a:ahLst/>
              <a:cxnLst/>
              <a:rect l="l" t="t" r="r" b="b"/>
              <a:pathLst>
                <a:path w="1881" h="1224" extrusionOk="0">
                  <a:moveTo>
                    <a:pt x="1553" y="1"/>
                  </a:moveTo>
                  <a:cubicBezTo>
                    <a:pt x="1354" y="10"/>
                    <a:pt x="1085" y="70"/>
                    <a:pt x="797" y="219"/>
                  </a:cubicBezTo>
                  <a:cubicBezTo>
                    <a:pt x="766" y="229"/>
                    <a:pt x="746" y="249"/>
                    <a:pt x="717" y="269"/>
                  </a:cubicBezTo>
                  <a:cubicBezTo>
                    <a:pt x="687" y="289"/>
                    <a:pt x="657" y="308"/>
                    <a:pt x="637" y="328"/>
                  </a:cubicBezTo>
                  <a:cubicBezTo>
                    <a:pt x="379" y="527"/>
                    <a:pt x="229" y="746"/>
                    <a:pt x="120" y="905"/>
                  </a:cubicBezTo>
                  <a:cubicBezTo>
                    <a:pt x="70" y="975"/>
                    <a:pt x="21" y="1055"/>
                    <a:pt x="10" y="1115"/>
                  </a:cubicBezTo>
                  <a:cubicBezTo>
                    <a:pt x="1" y="1174"/>
                    <a:pt x="10" y="1214"/>
                    <a:pt x="41" y="1224"/>
                  </a:cubicBezTo>
                  <a:lnTo>
                    <a:pt x="50" y="1224"/>
                  </a:lnTo>
                  <a:cubicBezTo>
                    <a:pt x="70" y="1224"/>
                    <a:pt x="100" y="1204"/>
                    <a:pt x="130" y="1184"/>
                  </a:cubicBezTo>
                  <a:cubicBezTo>
                    <a:pt x="170" y="1154"/>
                    <a:pt x="220" y="1115"/>
                    <a:pt x="289" y="1055"/>
                  </a:cubicBezTo>
                  <a:cubicBezTo>
                    <a:pt x="438" y="925"/>
                    <a:pt x="607" y="737"/>
                    <a:pt x="826" y="577"/>
                  </a:cubicBezTo>
                  <a:lnTo>
                    <a:pt x="886" y="538"/>
                  </a:lnTo>
                  <a:cubicBezTo>
                    <a:pt x="906" y="518"/>
                    <a:pt x="936" y="507"/>
                    <a:pt x="956" y="498"/>
                  </a:cubicBezTo>
                  <a:cubicBezTo>
                    <a:pt x="1433" y="219"/>
                    <a:pt x="1880" y="189"/>
                    <a:pt x="1871" y="80"/>
                  </a:cubicBezTo>
                  <a:cubicBezTo>
                    <a:pt x="1871" y="30"/>
                    <a:pt x="1771" y="1"/>
                    <a:pt x="1602"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3" name="Google Shape;3505;p62"/>
            <p:cNvSpPr/>
            <p:nvPr/>
          </p:nvSpPr>
          <p:spPr>
            <a:xfrm>
              <a:off x="6902933" y="3709419"/>
              <a:ext cx="34651" cy="20866"/>
            </a:xfrm>
            <a:custGeom>
              <a:avLst/>
              <a:gdLst/>
              <a:ahLst/>
              <a:cxnLst/>
              <a:rect l="l" t="t" r="r" b="b"/>
              <a:pathLst>
                <a:path w="548" h="330" extrusionOk="0">
                  <a:moveTo>
                    <a:pt x="50" y="1"/>
                  </a:moveTo>
                  <a:cubicBezTo>
                    <a:pt x="21" y="1"/>
                    <a:pt x="1" y="40"/>
                    <a:pt x="21" y="100"/>
                  </a:cubicBezTo>
                  <a:cubicBezTo>
                    <a:pt x="30" y="160"/>
                    <a:pt x="90" y="239"/>
                    <a:pt x="180" y="289"/>
                  </a:cubicBezTo>
                  <a:lnTo>
                    <a:pt x="209" y="299"/>
                  </a:lnTo>
                  <a:lnTo>
                    <a:pt x="229" y="309"/>
                  </a:lnTo>
                  <a:cubicBezTo>
                    <a:pt x="279" y="319"/>
                    <a:pt x="329" y="329"/>
                    <a:pt x="368" y="329"/>
                  </a:cubicBezTo>
                  <a:cubicBezTo>
                    <a:pt x="478" y="329"/>
                    <a:pt x="547" y="279"/>
                    <a:pt x="538" y="250"/>
                  </a:cubicBezTo>
                  <a:cubicBezTo>
                    <a:pt x="528" y="190"/>
                    <a:pt x="408" y="200"/>
                    <a:pt x="279" y="160"/>
                  </a:cubicBezTo>
                  <a:lnTo>
                    <a:pt x="269" y="150"/>
                  </a:lnTo>
                  <a:lnTo>
                    <a:pt x="249" y="140"/>
                  </a:lnTo>
                  <a:cubicBezTo>
                    <a:pt x="130" y="90"/>
                    <a:pt x="100" y="1"/>
                    <a:pt x="5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4" name="Google Shape;3506;p62"/>
            <p:cNvSpPr/>
            <p:nvPr/>
          </p:nvSpPr>
          <p:spPr>
            <a:xfrm>
              <a:off x="6777166" y="3687414"/>
              <a:ext cx="71073" cy="19538"/>
            </a:xfrm>
            <a:custGeom>
              <a:avLst/>
              <a:gdLst/>
              <a:ahLst/>
              <a:cxnLst/>
              <a:rect l="l" t="t" r="r" b="b"/>
              <a:pathLst>
                <a:path w="1124" h="309" extrusionOk="0">
                  <a:moveTo>
                    <a:pt x="249" y="1"/>
                  </a:moveTo>
                  <a:cubicBezTo>
                    <a:pt x="129" y="1"/>
                    <a:pt x="40" y="21"/>
                    <a:pt x="0" y="30"/>
                  </a:cubicBezTo>
                  <a:cubicBezTo>
                    <a:pt x="20" y="50"/>
                    <a:pt x="30" y="70"/>
                    <a:pt x="50" y="90"/>
                  </a:cubicBezTo>
                  <a:cubicBezTo>
                    <a:pt x="70" y="100"/>
                    <a:pt x="80" y="110"/>
                    <a:pt x="89" y="120"/>
                  </a:cubicBezTo>
                  <a:cubicBezTo>
                    <a:pt x="189" y="140"/>
                    <a:pt x="328" y="150"/>
                    <a:pt x="498" y="180"/>
                  </a:cubicBezTo>
                  <a:lnTo>
                    <a:pt x="537" y="189"/>
                  </a:lnTo>
                  <a:lnTo>
                    <a:pt x="577" y="200"/>
                  </a:lnTo>
                  <a:cubicBezTo>
                    <a:pt x="726" y="229"/>
                    <a:pt x="856" y="269"/>
                    <a:pt x="955" y="289"/>
                  </a:cubicBezTo>
                  <a:cubicBezTo>
                    <a:pt x="1005" y="299"/>
                    <a:pt x="1024" y="309"/>
                    <a:pt x="1075" y="309"/>
                  </a:cubicBezTo>
                  <a:cubicBezTo>
                    <a:pt x="1124" y="309"/>
                    <a:pt x="1075" y="259"/>
                    <a:pt x="1084" y="259"/>
                  </a:cubicBezTo>
                  <a:cubicBezTo>
                    <a:pt x="1084" y="259"/>
                    <a:pt x="1084" y="249"/>
                    <a:pt x="1095" y="249"/>
                  </a:cubicBezTo>
                  <a:lnTo>
                    <a:pt x="1084" y="249"/>
                  </a:lnTo>
                  <a:cubicBezTo>
                    <a:pt x="1075" y="240"/>
                    <a:pt x="1035" y="209"/>
                    <a:pt x="995" y="180"/>
                  </a:cubicBezTo>
                  <a:cubicBezTo>
                    <a:pt x="905" y="130"/>
                    <a:pt x="776" y="80"/>
                    <a:pt x="617" y="41"/>
                  </a:cubicBezTo>
                  <a:lnTo>
                    <a:pt x="567" y="30"/>
                  </a:lnTo>
                  <a:lnTo>
                    <a:pt x="518" y="21"/>
                  </a:lnTo>
                  <a:lnTo>
                    <a:pt x="518" y="30"/>
                  </a:lnTo>
                  <a:cubicBezTo>
                    <a:pt x="418" y="10"/>
                    <a:pt x="328" y="1"/>
                    <a:pt x="249"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5" name="Google Shape;3507;p62"/>
            <p:cNvSpPr/>
            <p:nvPr/>
          </p:nvSpPr>
          <p:spPr>
            <a:xfrm>
              <a:off x="6774637" y="3689311"/>
              <a:ext cx="8220" cy="5754"/>
            </a:xfrm>
            <a:custGeom>
              <a:avLst/>
              <a:gdLst/>
              <a:ahLst/>
              <a:cxnLst/>
              <a:rect l="l" t="t" r="r" b="b"/>
              <a:pathLst>
                <a:path w="130" h="91" extrusionOk="0">
                  <a:moveTo>
                    <a:pt x="40" y="0"/>
                  </a:moveTo>
                  <a:cubicBezTo>
                    <a:pt x="10" y="11"/>
                    <a:pt x="1" y="20"/>
                    <a:pt x="1" y="40"/>
                  </a:cubicBezTo>
                  <a:cubicBezTo>
                    <a:pt x="1" y="60"/>
                    <a:pt x="50" y="80"/>
                    <a:pt x="129" y="90"/>
                  </a:cubicBezTo>
                  <a:cubicBezTo>
                    <a:pt x="120" y="80"/>
                    <a:pt x="110" y="70"/>
                    <a:pt x="90" y="60"/>
                  </a:cubicBezTo>
                  <a:cubicBezTo>
                    <a:pt x="70" y="40"/>
                    <a:pt x="60" y="20"/>
                    <a:pt x="4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6" name="Google Shape;3508;p62"/>
            <p:cNvSpPr/>
            <p:nvPr/>
          </p:nvSpPr>
          <p:spPr>
            <a:xfrm>
              <a:off x="6846341" y="3703159"/>
              <a:ext cx="63" cy="63"/>
            </a:xfrm>
            <a:custGeom>
              <a:avLst/>
              <a:gdLst/>
              <a:ahLst/>
              <a:cxnLst/>
              <a:rect l="l" t="t" r="r" b="b"/>
              <a:pathLst>
                <a:path w="1" h="1" extrusionOk="0">
                  <a:moveTo>
                    <a:pt x="1" y="0"/>
                  </a:moveTo>
                  <a:lnTo>
                    <a:pt x="1" y="0"/>
                  </a:lnTo>
                  <a:lnTo>
                    <a:pt x="1" y="0"/>
                  </a:lnTo>
                  <a:lnTo>
                    <a:pt x="1" y="0"/>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7" name="Google Shape;3509;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8" name="Google Shape;3510;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9" name="Google Shape;3511;p62"/>
            <p:cNvSpPr/>
            <p:nvPr/>
          </p:nvSpPr>
          <p:spPr>
            <a:xfrm>
              <a:off x="5170147" y="3355643"/>
              <a:ext cx="23396" cy="45083"/>
            </a:xfrm>
            <a:custGeom>
              <a:avLst/>
              <a:gdLst/>
              <a:ahLst/>
              <a:cxnLst/>
              <a:rect l="l" t="t" r="r" b="b"/>
              <a:pathLst>
                <a:path w="370" h="713" extrusionOk="0">
                  <a:moveTo>
                    <a:pt x="138" y="1"/>
                  </a:moveTo>
                  <a:cubicBezTo>
                    <a:pt x="132" y="1"/>
                    <a:pt x="126" y="2"/>
                    <a:pt x="120" y="5"/>
                  </a:cubicBezTo>
                  <a:cubicBezTo>
                    <a:pt x="111" y="5"/>
                    <a:pt x="100" y="25"/>
                    <a:pt x="91" y="36"/>
                  </a:cubicBezTo>
                  <a:cubicBezTo>
                    <a:pt x="40" y="115"/>
                    <a:pt x="31" y="215"/>
                    <a:pt x="31" y="314"/>
                  </a:cubicBezTo>
                  <a:cubicBezTo>
                    <a:pt x="21" y="434"/>
                    <a:pt x="1" y="582"/>
                    <a:pt x="11" y="712"/>
                  </a:cubicBezTo>
                  <a:cubicBezTo>
                    <a:pt x="130" y="682"/>
                    <a:pt x="250" y="642"/>
                    <a:pt x="359" y="602"/>
                  </a:cubicBezTo>
                  <a:cubicBezTo>
                    <a:pt x="359" y="593"/>
                    <a:pt x="369" y="593"/>
                    <a:pt x="369" y="593"/>
                  </a:cubicBezTo>
                  <a:cubicBezTo>
                    <a:pt x="329" y="383"/>
                    <a:pt x="259" y="175"/>
                    <a:pt x="210" y="65"/>
                  </a:cubicBezTo>
                  <a:cubicBezTo>
                    <a:pt x="193" y="40"/>
                    <a:pt x="169" y="1"/>
                    <a:pt x="13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0" name="Google Shape;3512;p62"/>
            <p:cNvSpPr/>
            <p:nvPr/>
          </p:nvSpPr>
          <p:spPr>
            <a:xfrm>
              <a:off x="5121775" y="3338255"/>
              <a:ext cx="34588" cy="67340"/>
            </a:xfrm>
            <a:custGeom>
              <a:avLst/>
              <a:gdLst/>
              <a:ahLst/>
              <a:cxnLst/>
              <a:rect l="l" t="t" r="r" b="b"/>
              <a:pathLst>
                <a:path w="547" h="1065" extrusionOk="0">
                  <a:moveTo>
                    <a:pt x="242" y="0"/>
                  </a:moveTo>
                  <a:cubicBezTo>
                    <a:pt x="234" y="0"/>
                    <a:pt x="227" y="1"/>
                    <a:pt x="219" y="2"/>
                  </a:cubicBezTo>
                  <a:cubicBezTo>
                    <a:pt x="129" y="12"/>
                    <a:pt x="80" y="121"/>
                    <a:pt x="60" y="211"/>
                  </a:cubicBezTo>
                  <a:cubicBezTo>
                    <a:pt x="0" y="490"/>
                    <a:pt x="10" y="778"/>
                    <a:pt x="50" y="1056"/>
                  </a:cubicBezTo>
                  <a:cubicBezTo>
                    <a:pt x="109" y="1061"/>
                    <a:pt x="169" y="1064"/>
                    <a:pt x="229" y="1064"/>
                  </a:cubicBezTo>
                  <a:cubicBezTo>
                    <a:pt x="288" y="1064"/>
                    <a:pt x="348" y="1061"/>
                    <a:pt x="408" y="1056"/>
                  </a:cubicBezTo>
                  <a:cubicBezTo>
                    <a:pt x="447" y="1056"/>
                    <a:pt x="498" y="1047"/>
                    <a:pt x="547" y="1036"/>
                  </a:cubicBezTo>
                  <a:lnTo>
                    <a:pt x="547" y="987"/>
                  </a:lnTo>
                  <a:cubicBezTo>
                    <a:pt x="527" y="718"/>
                    <a:pt x="527" y="470"/>
                    <a:pt x="447" y="211"/>
                  </a:cubicBezTo>
                  <a:cubicBezTo>
                    <a:pt x="428" y="161"/>
                    <a:pt x="408" y="101"/>
                    <a:pt x="368" y="62"/>
                  </a:cubicBezTo>
                  <a:cubicBezTo>
                    <a:pt x="333" y="27"/>
                    <a:pt x="291" y="0"/>
                    <a:pt x="24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1" name="Google Shape;3513;p62"/>
            <p:cNvSpPr/>
            <p:nvPr/>
          </p:nvSpPr>
          <p:spPr>
            <a:xfrm>
              <a:off x="5087820" y="3347613"/>
              <a:ext cx="23965" cy="54947"/>
            </a:xfrm>
            <a:custGeom>
              <a:avLst/>
              <a:gdLst/>
              <a:ahLst/>
              <a:cxnLst/>
              <a:rect l="l" t="t" r="r" b="b"/>
              <a:pathLst>
                <a:path w="379" h="869" extrusionOk="0">
                  <a:moveTo>
                    <a:pt x="144" y="0"/>
                  </a:moveTo>
                  <a:cubicBezTo>
                    <a:pt x="139" y="0"/>
                    <a:pt x="134" y="1"/>
                    <a:pt x="129" y="4"/>
                  </a:cubicBezTo>
                  <a:cubicBezTo>
                    <a:pt x="109" y="13"/>
                    <a:pt x="89" y="33"/>
                    <a:pt x="89" y="53"/>
                  </a:cubicBezTo>
                  <a:cubicBezTo>
                    <a:pt x="30" y="183"/>
                    <a:pt x="20" y="322"/>
                    <a:pt x="10" y="461"/>
                  </a:cubicBezTo>
                  <a:cubicBezTo>
                    <a:pt x="10" y="550"/>
                    <a:pt x="0" y="640"/>
                    <a:pt x="0" y="720"/>
                  </a:cubicBezTo>
                  <a:cubicBezTo>
                    <a:pt x="40" y="749"/>
                    <a:pt x="69" y="769"/>
                    <a:pt x="100" y="789"/>
                  </a:cubicBezTo>
                  <a:cubicBezTo>
                    <a:pt x="179" y="829"/>
                    <a:pt x="259" y="849"/>
                    <a:pt x="358" y="868"/>
                  </a:cubicBezTo>
                  <a:lnTo>
                    <a:pt x="368" y="868"/>
                  </a:lnTo>
                  <a:cubicBezTo>
                    <a:pt x="378" y="789"/>
                    <a:pt x="368" y="689"/>
                    <a:pt x="368" y="620"/>
                  </a:cubicBezTo>
                  <a:cubicBezTo>
                    <a:pt x="359" y="544"/>
                    <a:pt x="257" y="0"/>
                    <a:pt x="14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2" name="Google Shape;3514;p62"/>
            <p:cNvSpPr/>
            <p:nvPr/>
          </p:nvSpPr>
          <p:spPr>
            <a:xfrm>
              <a:off x="5069546" y="3311192"/>
              <a:ext cx="83088" cy="46095"/>
            </a:xfrm>
            <a:custGeom>
              <a:avLst/>
              <a:gdLst/>
              <a:ahLst/>
              <a:cxnLst/>
              <a:rect l="l" t="t" r="r" b="b"/>
              <a:pathLst>
                <a:path w="1314" h="729" extrusionOk="0">
                  <a:moveTo>
                    <a:pt x="263" y="0"/>
                  </a:moveTo>
                  <a:cubicBezTo>
                    <a:pt x="226" y="0"/>
                    <a:pt x="191" y="7"/>
                    <a:pt x="159" y="22"/>
                  </a:cubicBezTo>
                  <a:cubicBezTo>
                    <a:pt x="90" y="52"/>
                    <a:pt x="40" y="131"/>
                    <a:pt x="20" y="211"/>
                  </a:cubicBezTo>
                  <a:cubicBezTo>
                    <a:pt x="0" y="321"/>
                    <a:pt x="20" y="440"/>
                    <a:pt x="80" y="529"/>
                  </a:cubicBezTo>
                  <a:cubicBezTo>
                    <a:pt x="170" y="659"/>
                    <a:pt x="329" y="728"/>
                    <a:pt x="488" y="728"/>
                  </a:cubicBezTo>
                  <a:cubicBezTo>
                    <a:pt x="637" y="719"/>
                    <a:pt x="786" y="659"/>
                    <a:pt x="915" y="569"/>
                  </a:cubicBezTo>
                  <a:cubicBezTo>
                    <a:pt x="1005" y="509"/>
                    <a:pt x="1074" y="430"/>
                    <a:pt x="1144" y="361"/>
                  </a:cubicBezTo>
                  <a:cubicBezTo>
                    <a:pt x="1194" y="311"/>
                    <a:pt x="1313" y="221"/>
                    <a:pt x="1273" y="151"/>
                  </a:cubicBezTo>
                  <a:cubicBezTo>
                    <a:pt x="1255" y="119"/>
                    <a:pt x="1219" y="111"/>
                    <a:pt x="1180" y="111"/>
                  </a:cubicBezTo>
                  <a:cubicBezTo>
                    <a:pt x="1135" y="111"/>
                    <a:pt x="1086" y="122"/>
                    <a:pt x="1055" y="122"/>
                  </a:cubicBezTo>
                  <a:cubicBezTo>
                    <a:pt x="955" y="122"/>
                    <a:pt x="856" y="112"/>
                    <a:pt x="756" y="92"/>
                  </a:cubicBezTo>
                  <a:lnTo>
                    <a:pt x="428" y="32"/>
                  </a:lnTo>
                  <a:cubicBezTo>
                    <a:pt x="374" y="14"/>
                    <a:pt x="317" y="0"/>
                    <a:pt x="263"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3" name="Google Shape;3515;p62"/>
            <p:cNvSpPr/>
            <p:nvPr/>
          </p:nvSpPr>
          <p:spPr>
            <a:xfrm>
              <a:off x="5197210" y="3290452"/>
              <a:ext cx="17705" cy="26557"/>
            </a:xfrm>
            <a:custGeom>
              <a:avLst/>
              <a:gdLst/>
              <a:ahLst/>
              <a:cxnLst/>
              <a:rect l="l" t="t" r="r" b="b"/>
              <a:pathLst>
                <a:path w="280" h="420" extrusionOk="0">
                  <a:moveTo>
                    <a:pt x="134" y="0"/>
                  </a:moveTo>
                  <a:cubicBezTo>
                    <a:pt x="98" y="0"/>
                    <a:pt x="66" y="28"/>
                    <a:pt x="41" y="72"/>
                  </a:cubicBezTo>
                  <a:cubicBezTo>
                    <a:pt x="1" y="141"/>
                    <a:pt x="1" y="241"/>
                    <a:pt x="41" y="320"/>
                  </a:cubicBezTo>
                  <a:cubicBezTo>
                    <a:pt x="61" y="370"/>
                    <a:pt x="110" y="420"/>
                    <a:pt x="170" y="420"/>
                  </a:cubicBezTo>
                  <a:cubicBezTo>
                    <a:pt x="200" y="410"/>
                    <a:pt x="240" y="390"/>
                    <a:pt x="259" y="350"/>
                  </a:cubicBezTo>
                  <a:cubicBezTo>
                    <a:pt x="269" y="331"/>
                    <a:pt x="279" y="300"/>
                    <a:pt x="279" y="271"/>
                  </a:cubicBezTo>
                  <a:lnTo>
                    <a:pt x="279" y="241"/>
                  </a:lnTo>
                  <a:cubicBezTo>
                    <a:pt x="279" y="171"/>
                    <a:pt x="259" y="92"/>
                    <a:pt x="200" y="32"/>
                  </a:cubicBezTo>
                  <a:cubicBezTo>
                    <a:pt x="178" y="10"/>
                    <a:pt x="155" y="0"/>
                    <a:pt x="134"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4" name="Google Shape;3516;p62"/>
            <p:cNvSpPr/>
            <p:nvPr/>
          </p:nvSpPr>
          <p:spPr>
            <a:xfrm>
              <a:off x="5214156" y="3345716"/>
              <a:ext cx="37244" cy="11761"/>
            </a:xfrm>
            <a:custGeom>
              <a:avLst/>
              <a:gdLst/>
              <a:ahLst/>
              <a:cxnLst/>
              <a:rect l="l" t="t" r="r" b="b"/>
              <a:pathLst>
                <a:path w="589" h="186" extrusionOk="0">
                  <a:moveTo>
                    <a:pt x="30" y="0"/>
                  </a:moveTo>
                  <a:cubicBezTo>
                    <a:pt x="26" y="0"/>
                    <a:pt x="23" y="1"/>
                    <a:pt x="21" y="3"/>
                  </a:cubicBezTo>
                  <a:cubicBezTo>
                    <a:pt x="1" y="14"/>
                    <a:pt x="71" y="123"/>
                    <a:pt x="250" y="173"/>
                  </a:cubicBezTo>
                  <a:lnTo>
                    <a:pt x="270" y="173"/>
                  </a:lnTo>
                  <a:lnTo>
                    <a:pt x="299" y="182"/>
                  </a:lnTo>
                  <a:cubicBezTo>
                    <a:pt x="316" y="184"/>
                    <a:pt x="333" y="185"/>
                    <a:pt x="349" y="185"/>
                  </a:cubicBezTo>
                  <a:cubicBezTo>
                    <a:pt x="418" y="185"/>
                    <a:pt x="478" y="169"/>
                    <a:pt x="518" y="153"/>
                  </a:cubicBezTo>
                  <a:cubicBezTo>
                    <a:pt x="558" y="143"/>
                    <a:pt x="588" y="123"/>
                    <a:pt x="588" y="113"/>
                  </a:cubicBezTo>
                  <a:cubicBezTo>
                    <a:pt x="588" y="101"/>
                    <a:pt x="578" y="97"/>
                    <a:pt x="557" y="97"/>
                  </a:cubicBezTo>
                  <a:cubicBezTo>
                    <a:pt x="542" y="97"/>
                    <a:pt x="523" y="99"/>
                    <a:pt x="498" y="103"/>
                  </a:cubicBezTo>
                  <a:cubicBezTo>
                    <a:pt x="465" y="103"/>
                    <a:pt x="428" y="107"/>
                    <a:pt x="386" y="107"/>
                  </a:cubicBezTo>
                  <a:cubicBezTo>
                    <a:pt x="365" y="107"/>
                    <a:pt x="343" y="106"/>
                    <a:pt x="319" y="103"/>
                  </a:cubicBezTo>
                  <a:lnTo>
                    <a:pt x="290" y="93"/>
                  </a:lnTo>
                  <a:lnTo>
                    <a:pt x="270" y="93"/>
                  </a:lnTo>
                  <a:cubicBezTo>
                    <a:pt x="146" y="66"/>
                    <a:pt x="61" y="0"/>
                    <a:pt x="30"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5" name="Google Shape;3517;p62"/>
            <p:cNvSpPr/>
            <p:nvPr/>
          </p:nvSpPr>
          <p:spPr>
            <a:xfrm>
              <a:off x="4947510" y="3243029"/>
              <a:ext cx="52926" cy="126207"/>
            </a:xfrm>
            <a:custGeom>
              <a:avLst/>
              <a:gdLst/>
              <a:ahLst/>
              <a:cxnLst/>
              <a:rect l="l" t="t" r="r" b="b"/>
              <a:pathLst>
                <a:path w="837" h="1996" extrusionOk="0">
                  <a:moveTo>
                    <a:pt x="143" y="1"/>
                  </a:moveTo>
                  <a:cubicBezTo>
                    <a:pt x="118" y="1"/>
                    <a:pt x="99" y="9"/>
                    <a:pt x="90" y="26"/>
                  </a:cubicBezTo>
                  <a:cubicBezTo>
                    <a:pt x="1" y="165"/>
                    <a:pt x="31" y="424"/>
                    <a:pt x="120" y="563"/>
                  </a:cubicBezTo>
                  <a:cubicBezTo>
                    <a:pt x="219" y="712"/>
                    <a:pt x="329" y="862"/>
                    <a:pt x="458" y="991"/>
                  </a:cubicBezTo>
                  <a:cubicBezTo>
                    <a:pt x="478" y="1001"/>
                    <a:pt x="498" y="1030"/>
                    <a:pt x="498" y="1050"/>
                  </a:cubicBezTo>
                  <a:cubicBezTo>
                    <a:pt x="498" y="1070"/>
                    <a:pt x="478" y="1090"/>
                    <a:pt x="468" y="1110"/>
                  </a:cubicBezTo>
                  <a:cubicBezTo>
                    <a:pt x="378" y="1220"/>
                    <a:pt x="279" y="1319"/>
                    <a:pt x="210" y="1448"/>
                  </a:cubicBezTo>
                  <a:cubicBezTo>
                    <a:pt x="130" y="1568"/>
                    <a:pt x="90" y="1717"/>
                    <a:pt x="120" y="1856"/>
                  </a:cubicBezTo>
                  <a:cubicBezTo>
                    <a:pt x="130" y="1896"/>
                    <a:pt x="140" y="1936"/>
                    <a:pt x="170" y="1965"/>
                  </a:cubicBezTo>
                  <a:cubicBezTo>
                    <a:pt x="199" y="1985"/>
                    <a:pt x="250" y="1996"/>
                    <a:pt x="289" y="1996"/>
                  </a:cubicBezTo>
                  <a:cubicBezTo>
                    <a:pt x="349" y="1996"/>
                    <a:pt x="409" y="1976"/>
                    <a:pt x="458" y="1956"/>
                  </a:cubicBezTo>
                  <a:cubicBezTo>
                    <a:pt x="458" y="1647"/>
                    <a:pt x="577" y="1329"/>
                    <a:pt x="796" y="1110"/>
                  </a:cubicBezTo>
                  <a:cubicBezTo>
                    <a:pt x="816" y="1090"/>
                    <a:pt x="836" y="1070"/>
                    <a:pt x="836" y="1041"/>
                  </a:cubicBezTo>
                  <a:cubicBezTo>
                    <a:pt x="836" y="1001"/>
                    <a:pt x="816" y="971"/>
                    <a:pt x="796" y="941"/>
                  </a:cubicBezTo>
                  <a:cubicBezTo>
                    <a:pt x="617" y="742"/>
                    <a:pt x="468" y="524"/>
                    <a:pt x="349" y="285"/>
                  </a:cubicBezTo>
                  <a:cubicBezTo>
                    <a:pt x="309" y="205"/>
                    <a:pt x="279" y="115"/>
                    <a:pt x="269" y="36"/>
                  </a:cubicBezTo>
                  <a:cubicBezTo>
                    <a:pt x="219" y="14"/>
                    <a:pt x="175" y="1"/>
                    <a:pt x="14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6" name="Google Shape;3518;p62"/>
            <p:cNvSpPr/>
            <p:nvPr/>
          </p:nvSpPr>
          <p:spPr>
            <a:xfrm>
              <a:off x="5055698" y="3218053"/>
              <a:ext cx="128362" cy="44893"/>
            </a:xfrm>
            <a:custGeom>
              <a:avLst/>
              <a:gdLst/>
              <a:ahLst/>
              <a:cxnLst/>
              <a:rect l="l" t="t" r="r" b="b"/>
              <a:pathLst>
                <a:path w="2030" h="710" extrusionOk="0">
                  <a:moveTo>
                    <a:pt x="1156" y="1"/>
                  </a:moveTo>
                  <a:cubicBezTo>
                    <a:pt x="1046" y="1"/>
                    <a:pt x="936" y="12"/>
                    <a:pt x="826" y="43"/>
                  </a:cubicBezTo>
                  <a:cubicBezTo>
                    <a:pt x="568" y="112"/>
                    <a:pt x="309" y="212"/>
                    <a:pt x="80" y="351"/>
                  </a:cubicBezTo>
                  <a:cubicBezTo>
                    <a:pt x="40" y="371"/>
                    <a:pt x="0" y="401"/>
                    <a:pt x="0" y="451"/>
                  </a:cubicBezTo>
                  <a:cubicBezTo>
                    <a:pt x="0" y="471"/>
                    <a:pt x="11" y="481"/>
                    <a:pt x="20" y="501"/>
                  </a:cubicBezTo>
                  <a:cubicBezTo>
                    <a:pt x="51" y="570"/>
                    <a:pt x="90" y="640"/>
                    <a:pt x="120" y="709"/>
                  </a:cubicBezTo>
                  <a:lnTo>
                    <a:pt x="269" y="620"/>
                  </a:lnTo>
                  <a:cubicBezTo>
                    <a:pt x="508" y="501"/>
                    <a:pt x="697" y="351"/>
                    <a:pt x="975" y="311"/>
                  </a:cubicBezTo>
                  <a:cubicBezTo>
                    <a:pt x="1050" y="301"/>
                    <a:pt x="1125" y="296"/>
                    <a:pt x="1201" y="296"/>
                  </a:cubicBezTo>
                  <a:cubicBezTo>
                    <a:pt x="1407" y="296"/>
                    <a:pt x="1614" y="333"/>
                    <a:pt x="1811" y="391"/>
                  </a:cubicBezTo>
                  <a:cubicBezTo>
                    <a:pt x="1890" y="421"/>
                    <a:pt x="1960" y="451"/>
                    <a:pt x="2030" y="481"/>
                  </a:cubicBezTo>
                  <a:lnTo>
                    <a:pt x="2030" y="471"/>
                  </a:lnTo>
                  <a:cubicBezTo>
                    <a:pt x="1990" y="391"/>
                    <a:pt x="1930" y="322"/>
                    <a:pt x="1870" y="252"/>
                  </a:cubicBezTo>
                  <a:cubicBezTo>
                    <a:pt x="1741" y="123"/>
                    <a:pt x="1552" y="33"/>
                    <a:pt x="1363" y="13"/>
                  </a:cubicBezTo>
                  <a:cubicBezTo>
                    <a:pt x="1294" y="5"/>
                    <a:pt x="1225" y="1"/>
                    <a:pt x="115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7" name="Google Shape;3519;p62"/>
            <p:cNvSpPr/>
            <p:nvPr/>
          </p:nvSpPr>
          <p:spPr>
            <a:xfrm>
              <a:off x="5052600" y="3247772"/>
              <a:ext cx="137720" cy="40973"/>
            </a:xfrm>
            <a:custGeom>
              <a:avLst/>
              <a:gdLst/>
              <a:ahLst/>
              <a:cxnLst/>
              <a:rect l="l" t="t" r="r" b="b"/>
              <a:pathLst>
                <a:path w="2178" h="648" extrusionOk="0">
                  <a:moveTo>
                    <a:pt x="1303" y="1"/>
                  </a:moveTo>
                  <a:cubicBezTo>
                    <a:pt x="1243" y="1"/>
                    <a:pt x="1183" y="1"/>
                    <a:pt x="1114" y="11"/>
                  </a:cubicBezTo>
                  <a:cubicBezTo>
                    <a:pt x="1084" y="11"/>
                    <a:pt x="1044" y="20"/>
                    <a:pt x="1015" y="20"/>
                  </a:cubicBezTo>
                  <a:cubicBezTo>
                    <a:pt x="984" y="31"/>
                    <a:pt x="955" y="31"/>
                    <a:pt x="925" y="40"/>
                  </a:cubicBezTo>
                  <a:cubicBezTo>
                    <a:pt x="606" y="130"/>
                    <a:pt x="378" y="270"/>
                    <a:pt x="219" y="379"/>
                  </a:cubicBezTo>
                  <a:cubicBezTo>
                    <a:pt x="149" y="429"/>
                    <a:pt x="69" y="478"/>
                    <a:pt x="40" y="528"/>
                  </a:cubicBezTo>
                  <a:cubicBezTo>
                    <a:pt x="0" y="588"/>
                    <a:pt x="0" y="628"/>
                    <a:pt x="20" y="637"/>
                  </a:cubicBezTo>
                  <a:cubicBezTo>
                    <a:pt x="29" y="647"/>
                    <a:pt x="40" y="647"/>
                    <a:pt x="60" y="647"/>
                  </a:cubicBezTo>
                  <a:cubicBezTo>
                    <a:pt x="69" y="647"/>
                    <a:pt x="100" y="647"/>
                    <a:pt x="119" y="637"/>
                  </a:cubicBezTo>
                  <a:cubicBezTo>
                    <a:pt x="169" y="628"/>
                    <a:pt x="228" y="608"/>
                    <a:pt x="318" y="577"/>
                  </a:cubicBezTo>
                  <a:cubicBezTo>
                    <a:pt x="507" y="528"/>
                    <a:pt x="736" y="409"/>
                    <a:pt x="995" y="349"/>
                  </a:cubicBezTo>
                  <a:lnTo>
                    <a:pt x="1074" y="339"/>
                  </a:lnTo>
                  <a:cubicBezTo>
                    <a:pt x="1094" y="329"/>
                    <a:pt x="1124" y="329"/>
                    <a:pt x="1154" y="329"/>
                  </a:cubicBezTo>
                  <a:lnTo>
                    <a:pt x="1154" y="319"/>
                  </a:lnTo>
                  <a:cubicBezTo>
                    <a:pt x="1263" y="309"/>
                    <a:pt x="1373" y="309"/>
                    <a:pt x="1472" y="309"/>
                  </a:cubicBezTo>
                  <a:cubicBezTo>
                    <a:pt x="1592" y="309"/>
                    <a:pt x="1701" y="309"/>
                    <a:pt x="1800" y="319"/>
                  </a:cubicBezTo>
                  <a:cubicBezTo>
                    <a:pt x="1890" y="329"/>
                    <a:pt x="1970" y="329"/>
                    <a:pt x="2029" y="329"/>
                  </a:cubicBezTo>
                  <a:cubicBezTo>
                    <a:pt x="2098" y="329"/>
                    <a:pt x="2149" y="319"/>
                    <a:pt x="2158" y="289"/>
                  </a:cubicBezTo>
                  <a:cubicBezTo>
                    <a:pt x="2178" y="250"/>
                    <a:pt x="2079" y="170"/>
                    <a:pt x="1890" y="100"/>
                  </a:cubicBezTo>
                  <a:cubicBezTo>
                    <a:pt x="1751" y="40"/>
                    <a:pt x="1541" y="1"/>
                    <a:pt x="1303"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8" name="Google Shape;3520;p62"/>
            <p:cNvSpPr/>
            <p:nvPr/>
          </p:nvSpPr>
          <p:spPr>
            <a:xfrm>
              <a:off x="5073972" y="3324534"/>
              <a:ext cx="28328" cy="28959"/>
            </a:xfrm>
            <a:custGeom>
              <a:avLst/>
              <a:gdLst/>
              <a:ahLst/>
              <a:cxnLst/>
              <a:rect l="l" t="t" r="r" b="b"/>
              <a:pathLst>
                <a:path w="448" h="458" extrusionOk="0">
                  <a:moveTo>
                    <a:pt x="69" y="0"/>
                  </a:moveTo>
                  <a:cubicBezTo>
                    <a:pt x="50" y="0"/>
                    <a:pt x="20" y="30"/>
                    <a:pt x="10" y="90"/>
                  </a:cubicBezTo>
                  <a:cubicBezTo>
                    <a:pt x="0" y="150"/>
                    <a:pt x="30" y="239"/>
                    <a:pt x="89" y="318"/>
                  </a:cubicBezTo>
                  <a:lnTo>
                    <a:pt x="109" y="338"/>
                  </a:lnTo>
                  <a:lnTo>
                    <a:pt x="129" y="358"/>
                  </a:lnTo>
                  <a:cubicBezTo>
                    <a:pt x="219" y="428"/>
                    <a:pt x="308" y="458"/>
                    <a:pt x="368" y="458"/>
                  </a:cubicBezTo>
                  <a:cubicBezTo>
                    <a:pt x="408" y="458"/>
                    <a:pt x="438" y="438"/>
                    <a:pt x="438" y="418"/>
                  </a:cubicBezTo>
                  <a:cubicBezTo>
                    <a:pt x="447" y="369"/>
                    <a:pt x="338" y="329"/>
                    <a:pt x="239" y="239"/>
                  </a:cubicBezTo>
                  <a:lnTo>
                    <a:pt x="219" y="229"/>
                  </a:lnTo>
                  <a:lnTo>
                    <a:pt x="209" y="209"/>
                  </a:lnTo>
                  <a:cubicBezTo>
                    <a:pt x="120" y="119"/>
                    <a:pt x="129" y="20"/>
                    <a:pt x="8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9" name="Google Shape;3521;p62"/>
            <p:cNvSpPr/>
            <p:nvPr/>
          </p:nvSpPr>
          <p:spPr>
            <a:xfrm>
              <a:off x="4967617" y="3256561"/>
              <a:ext cx="58617" cy="42870"/>
            </a:xfrm>
            <a:custGeom>
              <a:avLst/>
              <a:gdLst/>
              <a:ahLst/>
              <a:cxnLst/>
              <a:rect l="l" t="t" r="r" b="b"/>
              <a:pathLst>
                <a:path w="927" h="678" extrusionOk="0">
                  <a:moveTo>
                    <a:pt x="1" y="1"/>
                  </a:moveTo>
                  <a:cubicBezTo>
                    <a:pt x="11" y="31"/>
                    <a:pt x="21" y="51"/>
                    <a:pt x="31" y="71"/>
                  </a:cubicBezTo>
                  <a:cubicBezTo>
                    <a:pt x="41" y="91"/>
                    <a:pt x="51" y="100"/>
                    <a:pt x="60" y="120"/>
                  </a:cubicBezTo>
                  <a:cubicBezTo>
                    <a:pt x="140" y="170"/>
                    <a:pt x="270" y="240"/>
                    <a:pt x="399" y="329"/>
                  </a:cubicBezTo>
                  <a:lnTo>
                    <a:pt x="438" y="359"/>
                  </a:lnTo>
                  <a:lnTo>
                    <a:pt x="478" y="379"/>
                  </a:lnTo>
                  <a:cubicBezTo>
                    <a:pt x="598" y="469"/>
                    <a:pt x="707" y="548"/>
                    <a:pt x="787" y="608"/>
                  </a:cubicBezTo>
                  <a:cubicBezTo>
                    <a:pt x="827" y="637"/>
                    <a:pt x="847" y="657"/>
                    <a:pt x="886" y="677"/>
                  </a:cubicBezTo>
                  <a:lnTo>
                    <a:pt x="896" y="677"/>
                  </a:lnTo>
                  <a:cubicBezTo>
                    <a:pt x="916" y="677"/>
                    <a:pt x="916" y="668"/>
                    <a:pt x="916" y="657"/>
                  </a:cubicBezTo>
                  <a:lnTo>
                    <a:pt x="916" y="628"/>
                  </a:lnTo>
                  <a:cubicBezTo>
                    <a:pt x="916" y="628"/>
                    <a:pt x="926" y="628"/>
                    <a:pt x="926" y="618"/>
                  </a:cubicBezTo>
                  <a:cubicBezTo>
                    <a:pt x="916" y="608"/>
                    <a:pt x="896" y="558"/>
                    <a:pt x="867" y="528"/>
                  </a:cubicBezTo>
                  <a:cubicBezTo>
                    <a:pt x="797" y="449"/>
                    <a:pt x="697" y="349"/>
                    <a:pt x="568" y="250"/>
                  </a:cubicBezTo>
                  <a:lnTo>
                    <a:pt x="528" y="220"/>
                  </a:lnTo>
                  <a:lnTo>
                    <a:pt x="489" y="200"/>
                  </a:lnTo>
                  <a:cubicBezTo>
                    <a:pt x="279" y="60"/>
                    <a:pt x="91" y="1"/>
                    <a:pt x="1"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0" name="Google Shape;3522;p62"/>
            <p:cNvSpPr/>
            <p:nvPr/>
          </p:nvSpPr>
          <p:spPr>
            <a:xfrm>
              <a:off x="4964519" y="3256561"/>
              <a:ext cx="6956" cy="7651"/>
            </a:xfrm>
            <a:custGeom>
              <a:avLst/>
              <a:gdLst/>
              <a:ahLst/>
              <a:cxnLst/>
              <a:rect l="l" t="t" r="r" b="b"/>
              <a:pathLst>
                <a:path w="110" h="121" extrusionOk="0">
                  <a:moveTo>
                    <a:pt x="50" y="1"/>
                  </a:moveTo>
                  <a:cubicBezTo>
                    <a:pt x="20" y="1"/>
                    <a:pt x="10" y="11"/>
                    <a:pt x="0" y="21"/>
                  </a:cubicBezTo>
                  <a:cubicBezTo>
                    <a:pt x="0" y="41"/>
                    <a:pt x="40" y="71"/>
                    <a:pt x="109" y="120"/>
                  </a:cubicBezTo>
                  <a:cubicBezTo>
                    <a:pt x="100" y="100"/>
                    <a:pt x="90" y="91"/>
                    <a:pt x="80" y="71"/>
                  </a:cubicBezTo>
                  <a:cubicBezTo>
                    <a:pt x="70" y="51"/>
                    <a:pt x="60" y="31"/>
                    <a:pt x="5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1" name="Google Shape;3523;p62"/>
            <p:cNvSpPr/>
            <p:nvPr/>
          </p:nvSpPr>
          <p:spPr>
            <a:xfrm>
              <a:off x="5026169" y="3295574"/>
              <a:ext cx="632" cy="696"/>
            </a:xfrm>
            <a:custGeom>
              <a:avLst/>
              <a:gdLst/>
              <a:ahLst/>
              <a:cxnLst/>
              <a:rect l="l" t="t" r="r" b="b"/>
              <a:pathLst>
                <a:path w="10" h="11" extrusionOk="0">
                  <a:moveTo>
                    <a:pt x="0" y="1"/>
                  </a:moveTo>
                  <a:cubicBezTo>
                    <a:pt x="0" y="11"/>
                    <a:pt x="0" y="11"/>
                    <a:pt x="10" y="11"/>
                  </a:cubicBezTo>
                  <a:lnTo>
                    <a:pt x="0"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2" name="Google Shape;3524;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3" name="Google Shape;3525;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4" name="Google Shape;3526;p62"/>
            <p:cNvSpPr/>
            <p:nvPr/>
          </p:nvSpPr>
          <p:spPr>
            <a:xfrm>
              <a:off x="5940167" y="4255074"/>
              <a:ext cx="27127" cy="51912"/>
            </a:xfrm>
            <a:custGeom>
              <a:avLst/>
              <a:gdLst/>
              <a:ahLst/>
              <a:cxnLst/>
              <a:rect l="l" t="t" r="r" b="b"/>
              <a:pathLst>
                <a:path w="429" h="821" extrusionOk="0">
                  <a:moveTo>
                    <a:pt x="261" y="0"/>
                  </a:moveTo>
                  <a:cubicBezTo>
                    <a:pt x="227" y="0"/>
                    <a:pt x="196" y="41"/>
                    <a:pt x="180" y="75"/>
                  </a:cubicBezTo>
                  <a:cubicBezTo>
                    <a:pt x="130" y="204"/>
                    <a:pt x="51" y="442"/>
                    <a:pt x="1" y="681"/>
                  </a:cubicBezTo>
                  <a:cubicBezTo>
                    <a:pt x="11" y="681"/>
                    <a:pt x="11" y="681"/>
                    <a:pt x="20" y="691"/>
                  </a:cubicBezTo>
                  <a:cubicBezTo>
                    <a:pt x="150" y="741"/>
                    <a:pt x="289" y="780"/>
                    <a:pt x="429" y="820"/>
                  </a:cubicBezTo>
                  <a:cubicBezTo>
                    <a:pt x="429" y="661"/>
                    <a:pt x="409" y="492"/>
                    <a:pt x="398" y="353"/>
                  </a:cubicBezTo>
                  <a:cubicBezTo>
                    <a:pt x="389" y="243"/>
                    <a:pt x="379" y="124"/>
                    <a:pt x="309" y="35"/>
                  </a:cubicBezTo>
                  <a:cubicBezTo>
                    <a:pt x="309" y="25"/>
                    <a:pt x="289" y="5"/>
                    <a:pt x="279" y="5"/>
                  </a:cubicBezTo>
                  <a:cubicBezTo>
                    <a:pt x="273" y="2"/>
                    <a:pt x="267" y="0"/>
                    <a:pt x="26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5" name="Google Shape;3527;p62"/>
            <p:cNvSpPr/>
            <p:nvPr/>
          </p:nvSpPr>
          <p:spPr>
            <a:xfrm>
              <a:off x="5983607" y="4233892"/>
              <a:ext cx="38382" cy="77267"/>
            </a:xfrm>
            <a:custGeom>
              <a:avLst/>
              <a:gdLst/>
              <a:ahLst/>
              <a:cxnLst/>
              <a:rect l="l" t="t" r="r" b="b"/>
              <a:pathLst>
                <a:path w="607" h="1222" extrusionOk="0">
                  <a:moveTo>
                    <a:pt x="338" y="0"/>
                  </a:moveTo>
                  <a:cubicBezTo>
                    <a:pt x="277" y="0"/>
                    <a:pt x="225" y="37"/>
                    <a:pt x="189" y="81"/>
                  </a:cubicBezTo>
                  <a:cubicBezTo>
                    <a:pt x="140" y="131"/>
                    <a:pt x="120" y="191"/>
                    <a:pt x="100" y="251"/>
                  </a:cubicBezTo>
                  <a:cubicBezTo>
                    <a:pt x="10" y="549"/>
                    <a:pt x="10" y="837"/>
                    <a:pt x="0" y="1146"/>
                  </a:cubicBezTo>
                  <a:lnTo>
                    <a:pt x="0" y="1205"/>
                  </a:lnTo>
                  <a:cubicBezTo>
                    <a:pt x="50" y="1205"/>
                    <a:pt x="109" y="1215"/>
                    <a:pt x="159" y="1215"/>
                  </a:cubicBezTo>
                  <a:cubicBezTo>
                    <a:pt x="218" y="1219"/>
                    <a:pt x="276" y="1222"/>
                    <a:pt x="334" y="1222"/>
                  </a:cubicBezTo>
                  <a:cubicBezTo>
                    <a:pt x="414" y="1222"/>
                    <a:pt x="492" y="1217"/>
                    <a:pt x="567" y="1205"/>
                  </a:cubicBezTo>
                  <a:cubicBezTo>
                    <a:pt x="607" y="887"/>
                    <a:pt x="607" y="558"/>
                    <a:pt x="537" y="251"/>
                  </a:cubicBezTo>
                  <a:cubicBezTo>
                    <a:pt x="518" y="141"/>
                    <a:pt x="458" y="21"/>
                    <a:pt x="358" y="1"/>
                  </a:cubicBezTo>
                  <a:cubicBezTo>
                    <a:pt x="351" y="0"/>
                    <a:pt x="344" y="0"/>
                    <a:pt x="338"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6" name="Google Shape;3528;p62"/>
            <p:cNvSpPr/>
            <p:nvPr/>
          </p:nvSpPr>
          <p:spPr>
            <a:xfrm>
              <a:off x="6034508" y="4244451"/>
              <a:ext cx="27127" cy="63167"/>
            </a:xfrm>
            <a:custGeom>
              <a:avLst/>
              <a:gdLst/>
              <a:ahLst/>
              <a:cxnLst/>
              <a:rect l="l" t="t" r="r" b="b"/>
              <a:pathLst>
                <a:path w="429" h="999" extrusionOk="0">
                  <a:moveTo>
                    <a:pt x="261" y="0"/>
                  </a:moveTo>
                  <a:cubicBezTo>
                    <a:pt x="121" y="0"/>
                    <a:pt x="20" y="624"/>
                    <a:pt x="11" y="710"/>
                  </a:cubicBezTo>
                  <a:cubicBezTo>
                    <a:pt x="11" y="800"/>
                    <a:pt x="1" y="899"/>
                    <a:pt x="11" y="999"/>
                  </a:cubicBezTo>
                  <a:lnTo>
                    <a:pt x="21" y="999"/>
                  </a:lnTo>
                  <a:cubicBezTo>
                    <a:pt x="140" y="979"/>
                    <a:pt x="230" y="948"/>
                    <a:pt x="319" y="909"/>
                  </a:cubicBezTo>
                  <a:cubicBezTo>
                    <a:pt x="349" y="879"/>
                    <a:pt x="389" y="849"/>
                    <a:pt x="429" y="820"/>
                  </a:cubicBezTo>
                  <a:cubicBezTo>
                    <a:pt x="429" y="720"/>
                    <a:pt x="418" y="621"/>
                    <a:pt x="418" y="531"/>
                  </a:cubicBezTo>
                  <a:cubicBezTo>
                    <a:pt x="409" y="372"/>
                    <a:pt x="389" y="203"/>
                    <a:pt x="319" y="64"/>
                  </a:cubicBezTo>
                  <a:cubicBezTo>
                    <a:pt x="309" y="33"/>
                    <a:pt x="299" y="13"/>
                    <a:pt x="279" y="4"/>
                  </a:cubicBezTo>
                  <a:cubicBezTo>
                    <a:pt x="273" y="1"/>
                    <a:pt x="267" y="0"/>
                    <a:pt x="26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7" name="Google Shape;3529;p62"/>
            <p:cNvSpPr/>
            <p:nvPr/>
          </p:nvSpPr>
          <p:spPr>
            <a:xfrm>
              <a:off x="5986705" y="4202529"/>
              <a:ext cx="95102" cy="52860"/>
            </a:xfrm>
            <a:custGeom>
              <a:avLst/>
              <a:gdLst/>
              <a:ahLst/>
              <a:cxnLst/>
              <a:rect l="l" t="t" r="r" b="b"/>
              <a:pathLst>
                <a:path w="1504" h="836" extrusionOk="0">
                  <a:moveTo>
                    <a:pt x="1205" y="0"/>
                  </a:moveTo>
                  <a:cubicBezTo>
                    <a:pt x="1139" y="0"/>
                    <a:pt x="1073" y="18"/>
                    <a:pt x="1015" y="30"/>
                  </a:cubicBezTo>
                  <a:lnTo>
                    <a:pt x="628" y="119"/>
                  </a:lnTo>
                  <a:cubicBezTo>
                    <a:pt x="518" y="139"/>
                    <a:pt x="399" y="150"/>
                    <a:pt x="290" y="150"/>
                  </a:cubicBezTo>
                  <a:cubicBezTo>
                    <a:pt x="253" y="150"/>
                    <a:pt x="199" y="136"/>
                    <a:pt x="150" y="136"/>
                  </a:cubicBezTo>
                  <a:cubicBezTo>
                    <a:pt x="105" y="136"/>
                    <a:pt x="64" y="147"/>
                    <a:pt x="40" y="189"/>
                  </a:cubicBezTo>
                  <a:cubicBezTo>
                    <a:pt x="1" y="269"/>
                    <a:pt x="140" y="369"/>
                    <a:pt x="190" y="418"/>
                  </a:cubicBezTo>
                  <a:cubicBezTo>
                    <a:pt x="270" y="508"/>
                    <a:pt x="359" y="597"/>
                    <a:pt x="458" y="667"/>
                  </a:cubicBezTo>
                  <a:cubicBezTo>
                    <a:pt x="608" y="766"/>
                    <a:pt x="777" y="836"/>
                    <a:pt x="956" y="836"/>
                  </a:cubicBezTo>
                  <a:cubicBezTo>
                    <a:pt x="1125" y="826"/>
                    <a:pt x="1314" y="756"/>
                    <a:pt x="1413" y="607"/>
                  </a:cubicBezTo>
                  <a:cubicBezTo>
                    <a:pt x="1483" y="497"/>
                    <a:pt x="1503" y="369"/>
                    <a:pt x="1483" y="239"/>
                  </a:cubicBezTo>
                  <a:cubicBezTo>
                    <a:pt x="1453" y="150"/>
                    <a:pt x="1404" y="50"/>
                    <a:pt x="1314" y="20"/>
                  </a:cubicBezTo>
                  <a:cubicBezTo>
                    <a:pt x="1278" y="6"/>
                    <a:pt x="1241" y="0"/>
                    <a:pt x="120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8" name="Google Shape;3530;p62"/>
            <p:cNvSpPr/>
            <p:nvPr/>
          </p:nvSpPr>
          <p:spPr>
            <a:xfrm>
              <a:off x="5914432" y="4180525"/>
              <a:ext cx="20171" cy="30287"/>
            </a:xfrm>
            <a:custGeom>
              <a:avLst/>
              <a:gdLst/>
              <a:ahLst/>
              <a:cxnLst/>
              <a:rect l="l" t="t" r="r" b="b"/>
              <a:pathLst>
                <a:path w="319" h="479" extrusionOk="0">
                  <a:moveTo>
                    <a:pt x="164" y="1"/>
                  </a:moveTo>
                  <a:cubicBezTo>
                    <a:pt x="138" y="1"/>
                    <a:pt x="112" y="13"/>
                    <a:pt x="89" y="40"/>
                  </a:cubicBezTo>
                  <a:cubicBezTo>
                    <a:pt x="20" y="100"/>
                    <a:pt x="0" y="199"/>
                    <a:pt x="0" y="288"/>
                  </a:cubicBezTo>
                  <a:lnTo>
                    <a:pt x="0" y="308"/>
                  </a:lnTo>
                  <a:cubicBezTo>
                    <a:pt x="10" y="348"/>
                    <a:pt x="10" y="378"/>
                    <a:pt x="30" y="408"/>
                  </a:cubicBezTo>
                  <a:cubicBezTo>
                    <a:pt x="49" y="448"/>
                    <a:pt x="89" y="478"/>
                    <a:pt x="139" y="478"/>
                  </a:cubicBezTo>
                  <a:cubicBezTo>
                    <a:pt x="144" y="478"/>
                    <a:pt x="148" y="479"/>
                    <a:pt x="152" y="479"/>
                  </a:cubicBezTo>
                  <a:cubicBezTo>
                    <a:pt x="207" y="479"/>
                    <a:pt x="260" y="423"/>
                    <a:pt x="279" y="368"/>
                  </a:cubicBezTo>
                  <a:cubicBezTo>
                    <a:pt x="318" y="269"/>
                    <a:pt x="318" y="159"/>
                    <a:pt x="268" y="80"/>
                  </a:cubicBezTo>
                  <a:cubicBezTo>
                    <a:pt x="244" y="31"/>
                    <a:pt x="205" y="1"/>
                    <a:pt x="164"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9" name="Google Shape;3531;p62"/>
            <p:cNvSpPr/>
            <p:nvPr/>
          </p:nvSpPr>
          <p:spPr>
            <a:xfrm>
              <a:off x="5873521" y="4243819"/>
              <a:ext cx="42808" cy="14037"/>
            </a:xfrm>
            <a:custGeom>
              <a:avLst/>
              <a:gdLst/>
              <a:ahLst/>
              <a:cxnLst/>
              <a:rect l="l" t="t" r="r" b="b"/>
              <a:pathLst>
                <a:path w="677" h="222" extrusionOk="0">
                  <a:moveTo>
                    <a:pt x="638" y="1"/>
                  </a:moveTo>
                  <a:cubicBezTo>
                    <a:pt x="600" y="1"/>
                    <a:pt x="513" y="86"/>
                    <a:pt x="358" y="113"/>
                  </a:cubicBezTo>
                  <a:cubicBezTo>
                    <a:pt x="358" y="123"/>
                    <a:pt x="349" y="123"/>
                    <a:pt x="338" y="123"/>
                  </a:cubicBezTo>
                  <a:lnTo>
                    <a:pt x="319" y="123"/>
                  </a:lnTo>
                  <a:cubicBezTo>
                    <a:pt x="273" y="133"/>
                    <a:pt x="233" y="136"/>
                    <a:pt x="196" y="136"/>
                  </a:cubicBezTo>
                  <a:cubicBezTo>
                    <a:pt x="161" y="136"/>
                    <a:pt x="129" y="133"/>
                    <a:pt x="100" y="133"/>
                  </a:cubicBezTo>
                  <a:cubicBezTo>
                    <a:pt x="75" y="129"/>
                    <a:pt x="53" y="126"/>
                    <a:pt x="37" y="126"/>
                  </a:cubicBezTo>
                  <a:cubicBezTo>
                    <a:pt x="14" y="126"/>
                    <a:pt x="0" y="131"/>
                    <a:pt x="0" y="143"/>
                  </a:cubicBezTo>
                  <a:cubicBezTo>
                    <a:pt x="0" y="153"/>
                    <a:pt x="30" y="173"/>
                    <a:pt x="80" y="193"/>
                  </a:cubicBezTo>
                  <a:cubicBezTo>
                    <a:pt x="122" y="207"/>
                    <a:pt x="179" y="221"/>
                    <a:pt x="244" y="221"/>
                  </a:cubicBezTo>
                  <a:cubicBezTo>
                    <a:pt x="271" y="221"/>
                    <a:pt x="300" y="219"/>
                    <a:pt x="329" y="213"/>
                  </a:cubicBezTo>
                  <a:lnTo>
                    <a:pt x="358" y="213"/>
                  </a:lnTo>
                  <a:cubicBezTo>
                    <a:pt x="369" y="213"/>
                    <a:pt x="378" y="203"/>
                    <a:pt x="389" y="203"/>
                  </a:cubicBezTo>
                  <a:cubicBezTo>
                    <a:pt x="587" y="153"/>
                    <a:pt x="677" y="14"/>
                    <a:pt x="647" y="4"/>
                  </a:cubicBezTo>
                  <a:cubicBezTo>
                    <a:pt x="644" y="2"/>
                    <a:pt x="641" y="1"/>
                    <a:pt x="638"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0" name="Google Shape;3532;p62"/>
            <p:cNvSpPr/>
            <p:nvPr/>
          </p:nvSpPr>
          <p:spPr>
            <a:xfrm>
              <a:off x="6160274" y="4121910"/>
              <a:ext cx="59881" cy="144797"/>
            </a:xfrm>
            <a:custGeom>
              <a:avLst/>
              <a:gdLst/>
              <a:ahLst/>
              <a:cxnLst/>
              <a:rect l="l" t="t" r="r" b="b"/>
              <a:pathLst>
                <a:path w="947" h="2290" extrusionOk="0">
                  <a:moveTo>
                    <a:pt x="792" y="0"/>
                  </a:moveTo>
                  <a:cubicBezTo>
                    <a:pt x="753" y="0"/>
                    <a:pt x="699" y="17"/>
                    <a:pt x="638" y="42"/>
                  </a:cubicBezTo>
                  <a:cubicBezTo>
                    <a:pt x="628" y="141"/>
                    <a:pt x="588" y="241"/>
                    <a:pt x="548" y="331"/>
                  </a:cubicBezTo>
                  <a:cubicBezTo>
                    <a:pt x="419" y="609"/>
                    <a:pt x="250" y="857"/>
                    <a:pt x="51" y="1096"/>
                  </a:cubicBezTo>
                  <a:cubicBezTo>
                    <a:pt x="31" y="1126"/>
                    <a:pt x="1" y="1156"/>
                    <a:pt x="1" y="1206"/>
                  </a:cubicBezTo>
                  <a:cubicBezTo>
                    <a:pt x="11" y="1235"/>
                    <a:pt x="31" y="1255"/>
                    <a:pt x="61" y="1275"/>
                  </a:cubicBezTo>
                  <a:cubicBezTo>
                    <a:pt x="310" y="1534"/>
                    <a:pt x="449" y="1892"/>
                    <a:pt x="459" y="2250"/>
                  </a:cubicBezTo>
                  <a:cubicBezTo>
                    <a:pt x="518" y="2270"/>
                    <a:pt x="578" y="2290"/>
                    <a:pt x="648" y="2290"/>
                  </a:cubicBezTo>
                  <a:cubicBezTo>
                    <a:pt x="697" y="2290"/>
                    <a:pt x="747" y="2280"/>
                    <a:pt x="787" y="2250"/>
                  </a:cubicBezTo>
                  <a:cubicBezTo>
                    <a:pt x="817" y="2220"/>
                    <a:pt x="837" y="2170"/>
                    <a:pt x="847" y="2131"/>
                  </a:cubicBezTo>
                  <a:cubicBezTo>
                    <a:pt x="876" y="1962"/>
                    <a:pt x="817" y="1803"/>
                    <a:pt x="737" y="1653"/>
                  </a:cubicBezTo>
                  <a:cubicBezTo>
                    <a:pt x="657" y="1514"/>
                    <a:pt x="538" y="1394"/>
                    <a:pt x="429" y="1275"/>
                  </a:cubicBezTo>
                  <a:cubicBezTo>
                    <a:pt x="409" y="1255"/>
                    <a:pt x="399" y="1235"/>
                    <a:pt x="399" y="1206"/>
                  </a:cubicBezTo>
                  <a:cubicBezTo>
                    <a:pt x="399" y="1176"/>
                    <a:pt x="419" y="1156"/>
                    <a:pt x="439" y="1136"/>
                  </a:cubicBezTo>
                  <a:cubicBezTo>
                    <a:pt x="578" y="987"/>
                    <a:pt x="708" y="818"/>
                    <a:pt x="817" y="638"/>
                  </a:cubicBezTo>
                  <a:cubicBezTo>
                    <a:pt x="916" y="490"/>
                    <a:pt x="946" y="181"/>
                    <a:pt x="847" y="22"/>
                  </a:cubicBezTo>
                  <a:cubicBezTo>
                    <a:pt x="835" y="7"/>
                    <a:pt x="817" y="0"/>
                    <a:pt x="79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1" name="Google Shape;3533;p62"/>
            <p:cNvSpPr/>
            <p:nvPr/>
          </p:nvSpPr>
          <p:spPr>
            <a:xfrm>
              <a:off x="5948956" y="4096175"/>
              <a:ext cx="147268" cy="50458"/>
            </a:xfrm>
            <a:custGeom>
              <a:avLst/>
              <a:gdLst/>
              <a:ahLst/>
              <a:cxnLst/>
              <a:rect l="l" t="t" r="r" b="b"/>
              <a:pathLst>
                <a:path w="2329" h="798" extrusionOk="0">
                  <a:moveTo>
                    <a:pt x="1023" y="1"/>
                  </a:moveTo>
                  <a:cubicBezTo>
                    <a:pt x="933" y="1"/>
                    <a:pt x="844" y="8"/>
                    <a:pt x="757" y="21"/>
                  </a:cubicBezTo>
                  <a:cubicBezTo>
                    <a:pt x="538" y="41"/>
                    <a:pt x="329" y="150"/>
                    <a:pt x="170" y="309"/>
                  </a:cubicBezTo>
                  <a:cubicBezTo>
                    <a:pt x="100" y="379"/>
                    <a:pt x="51" y="459"/>
                    <a:pt x="1" y="548"/>
                  </a:cubicBezTo>
                  <a:lnTo>
                    <a:pt x="1" y="568"/>
                  </a:lnTo>
                  <a:cubicBezTo>
                    <a:pt x="80" y="528"/>
                    <a:pt x="160" y="488"/>
                    <a:pt x="250" y="469"/>
                  </a:cubicBezTo>
                  <a:cubicBezTo>
                    <a:pt x="485" y="393"/>
                    <a:pt x="733" y="346"/>
                    <a:pt x="979" y="346"/>
                  </a:cubicBezTo>
                  <a:cubicBezTo>
                    <a:pt x="1054" y="346"/>
                    <a:pt x="1130" y="350"/>
                    <a:pt x="1205" y="360"/>
                  </a:cubicBezTo>
                  <a:cubicBezTo>
                    <a:pt x="1523" y="399"/>
                    <a:pt x="1742" y="558"/>
                    <a:pt x="2020" y="698"/>
                  </a:cubicBezTo>
                  <a:cubicBezTo>
                    <a:pt x="2080" y="727"/>
                    <a:pt x="2140" y="767"/>
                    <a:pt x="2189" y="797"/>
                  </a:cubicBezTo>
                  <a:lnTo>
                    <a:pt x="2309" y="558"/>
                  </a:lnTo>
                  <a:cubicBezTo>
                    <a:pt x="2319" y="539"/>
                    <a:pt x="2328" y="519"/>
                    <a:pt x="2328" y="488"/>
                  </a:cubicBezTo>
                  <a:cubicBezTo>
                    <a:pt x="2319" y="449"/>
                    <a:pt x="2279" y="409"/>
                    <a:pt x="2239" y="389"/>
                  </a:cubicBezTo>
                  <a:cubicBezTo>
                    <a:pt x="1970" y="230"/>
                    <a:pt x="1672" y="110"/>
                    <a:pt x="1374" y="41"/>
                  </a:cubicBezTo>
                  <a:cubicBezTo>
                    <a:pt x="1256" y="13"/>
                    <a:pt x="1139" y="1"/>
                    <a:pt x="102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2" name="Google Shape;3534;p62"/>
            <p:cNvSpPr/>
            <p:nvPr/>
          </p:nvSpPr>
          <p:spPr>
            <a:xfrm>
              <a:off x="5942064" y="4130193"/>
              <a:ext cx="158587" cy="45968"/>
            </a:xfrm>
            <a:custGeom>
              <a:avLst/>
              <a:gdLst/>
              <a:ahLst/>
              <a:cxnLst/>
              <a:rect l="l" t="t" r="r" b="b"/>
              <a:pathLst>
                <a:path w="2508" h="727" extrusionOk="0">
                  <a:moveTo>
                    <a:pt x="1025" y="1"/>
                  </a:moveTo>
                  <a:cubicBezTo>
                    <a:pt x="737" y="1"/>
                    <a:pt x="498" y="50"/>
                    <a:pt x="319" y="120"/>
                  </a:cubicBezTo>
                  <a:cubicBezTo>
                    <a:pt x="110" y="200"/>
                    <a:pt x="1" y="299"/>
                    <a:pt x="21" y="359"/>
                  </a:cubicBezTo>
                  <a:cubicBezTo>
                    <a:pt x="30" y="388"/>
                    <a:pt x="80" y="398"/>
                    <a:pt x="150" y="398"/>
                  </a:cubicBezTo>
                  <a:cubicBezTo>
                    <a:pt x="220" y="398"/>
                    <a:pt x="319" y="379"/>
                    <a:pt x="428" y="368"/>
                  </a:cubicBezTo>
                  <a:cubicBezTo>
                    <a:pt x="547" y="359"/>
                    <a:pt x="687" y="348"/>
                    <a:pt x="846" y="348"/>
                  </a:cubicBezTo>
                  <a:cubicBezTo>
                    <a:pt x="945" y="348"/>
                    <a:pt x="1065" y="359"/>
                    <a:pt x="1184" y="368"/>
                  </a:cubicBezTo>
                  <a:lnTo>
                    <a:pt x="1175" y="368"/>
                  </a:lnTo>
                  <a:cubicBezTo>
                    <a:pt x="1204" y="379"/>
                    <a:pt x="1234" y="379"/>
                    <a:pt x="1264" y="388"/>
                  </a:cubicBezTo>
                  <a:cubicBezTo>
                    <a:pt x="1294" y="388"/>
                    <a:pt x="1323" y="398"/>
                    <a:pt x="1354" y="398"/>
                  </a:cubicBezTo>
                  <a:cubicBezTo>
                    <a:pt x="1652" y="468"/>
                    <a:pt x="1931" y="587"/>
                    <a:pt x="2139" y="647"/>
                  </a:cubicBezTo>
                  <a:cubicBezTo>
                    <a:pt x="2238" y="677"/>
                    <a:pt x="2318" y="697"/>
                    <a:pt x="2368" y="706"/>
                  </a:cubicBezTo>
                  <a:cubicBezTo>
                    <a:pt x="2398" y="717"/>
                    <a:pt x="2428" y="726"/>
                    <a:pt x="2448" y="726"/>
                  </a:cubicBezTo>
                  <a:cubicBezTo>
                    <a:pt x="2457" y="726"/>
                    <a:pt x="2468" y="717"/>
                    <a:pt x="2477" y="717"/>
                  </a:cubicBezTo>
                  <a:cubicBezTo>
                    <a:pt x="2497" y="697"/>
                    <a:pt x="2507" y="647"/>
                    <a:pt x="2457" y="587"/>
                  </a:cubicBezTo>
                  <a:cubicBezTo>
                    <a:pt x="2418" y="527"/>
                    <a:pt x="2338" y="468"/>
                    <a:pt x="2249" y="408"/>
                  </a:cubicBezTo>
                  <a:cubicBezTo>
                    <a:pt x="2059" y="299"/>
                    <a:pt x="1801" y="140"/>
                    <a:pt x="1433" y="50"/>
                  </a:cubicBezTo>
                  <a:lnTo>
                    <a:pt x="1433" y="40"/>
                  </a:lnTo>
                  <a:cubicBezTo>
                    <a:pt x="1403" y="40"/>
                    <a:pt x="1363" y="30"/>
                    <a:pt x="1323" y="20"/>
                  </a:cubicBezTo>
                  <a:cubicBezTo>
                    <a:pt x="1294" y="20"/>
                    <a:pt x="1254" y="10"/>
                    <a:pt x="1214" y="10"/>
                  </a:cubicBezTo>
                  <a:cubicBezTo>
                    <a:pt x="1155" y="1"/>
                    <a:pt x="1085" y="1"/>
                    <a:pt x="1025"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3" name="Google Shape;3535;p62"/>
            <p:cNvSpPr/>
            <p:nvPr/>
          </p:nvSpPr>
          <p:spPr>
            <a:xfrm>
              <a:off x="6044561" y="4217578"/>
              <a:ext cx="32185" cy="33449"/>
            </a:xfrm>
            <a:custGeom>
              <a:avLst/>
              <a:gdLst/>
              <a:ahLst/>
              <a:cxnLst/>
              <a:rect l="l" t="t" r="r" b="b"/>
              <a:pathLst>
                <a:path w="509" h="529" extrusionOk="0">
                  <a:moveTo>
                    <a:pt x="409" y="1"/>
                  </a:moveTo>
                  <a:cubicBezTo>
                    <a:pt x="359" y="21"/>
                    <a:pt x="369" y="140"/>
                    <a:pt x="270" y="240"/>
                  </a:cubicBezTo>
                  <a:lnTo>
                    <a:pt x="250" y="259"/>
                  </a:lnTo>
                  <a:lnTo>
                    <a:pt x="239" y="270"/>
                  </a:lnTo>
                  <a:cubicBezTo>
                    <a:pt x="120" y="379"/>
                    <a:pt x="1" y="429"/>
                    <a:pt x="11" y="489"/>
                  </a:cubicBezTo>
                  <a:cubicBezTo>
                    <a:pt x="11" y="509"/>
                    <a:pt x="41" y="528"/>
                    <a:pt x="91" y="528"/>
                  </a:cubicBezTo>
                  <a:cubicBezTo>
                    <a:pt x="160" y="528"/>
                    <a:pt x="259" y="489"/>
                    <a:pt x="359" y="409"/>
                  </a:cubicBezTo>
                  <a:lnTo>
                    <a:pt x="379" y="389"/>
                  </a:lnTo>
                  <a:lnTo>
                    <a:pt x="409" y="359"/>
                  </a:lnTo>
                  <a:cubicBezTo>
                    <a:pt x="478" y="279"/>
                    <a:pt x="508" y="170"/>
                    <a:pt x="489" y="91"/>
                  </a:cubicBezTo>
                  <a:cubicBezTo>
                    <a:pt x="478" y="31"/>
                    <a:pt x="449" y="1"/>
                    <a:pt x="429"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4" name="Google Shape;3536;p62"/>
            <p:cNvSpPr/>
            <p:nvPr/>
          </p:nvSpPr>
          <p:spPr>
            <a:xfrm>
              <a:off x="6130745" y="4137718"/>
              <a:ext cx="66774" cy="49762"/>
            </a:xfrm>
            <a:custGeom>
              <a:avLst/>
              <a:gdLst/>
              <a:ahLst/>
              <a:cxnLst/>
              <a:rect l="l" t="t" r="r" b="b"/>
              <a:pathLst>
                <a:path w="1056" h="787" extrusionOk="0">
                  <a:moveTo>
                    <a:pt x="1055" y="1"/>
                  </a:moveTo>
                  <a:cubicBezTo>
                    <a:pt x="956" y="1"/>
                    <a:pt x="737" y="70"/>
                    <a:pt x="498" y="229"/>
                  </a:cubicBezTo>
                  <a:lnTo>
                    <a:pt x="448" y="260"/>
                  </a:lnTo>
                  <a:lnTo>
                    <a:pt x="408" y="289"/>
                  </a:lnTo>
                  <a:cubicBezTo>
                    <a:pt x="259" y="399"/>
                    <a:pt x="140" y="518"/>
                    <a:pt x="70" y="607"/>
                  </a:cubicBezTo>
                  <a:cubicBezTo>
                    <a:pt x="41" y="657"/>
                    <a:pt x="1" y="707"/>
                    <a:pt x="1" y="717"/>
                  </a:cubicBezTo>
                  <a:lnTo>
                    <a:pt x="1" y="727"/>
                  </a:lnTo>
                  <a:cubicBezTo>
                    <a:pt x="1" y="727"/>
                    <a:pt x="10" y="727"/>
                    <a:pt x="10" y="737"/>
                  </a:cubicBezTo>
                  <a:cubicBezTo>
                    <a:pt x="21" y="737"/>
                    <a:pt x="10" y="747"/>
                    <a:pt x="10" y="757"/>
                  </a:cubicBezTo>
                  <a:cubicBezTo>
                    <a:pt x="10" y="777"/>
                    <a:pt x="10" y="786"/>
                    <a:pt x="30" y="786"/>
                  </a:cubicBezTo>
                  <a:lnTo>
                    <a:pt x="50" y="786"/>
                  </a:lnTo>
                  <a:cubicBezTo>
                    <a:pt x="90" y="757"/>
                    <a:pt x="120" y="737"/>
                    <a:pt x="160" y="707"/>
                  </a:cubicBezTo>
                  <a:cubicBezTo>
                    <a:pt x="249" y="638"/>
                    <a:pt x="369" y="538"/>
                    <a:pt x="508" y="439"/>
                  </a:cubicBezTo>
                  <a:lnTo>
                    <a:pt x="558" y="408"/>
                  </a:lnTo>
                  <a:lnTo>
                    <a:pt x="598" y="379"/>
                  </a:lnTo>
                  <a:cubicBezTo>
                    <a:pt x="757" y="269"/>
                    <a:pt x="896" y="190"/>
                    <a:pt x="996" y="130"/>
                  </a:cubicBezTo>
                  <a:cubicBezTo>
                    <a:pt x="996" y="110"/>
                    <a:pt x="1005" y="100"/>
                    <a:pt x="1015" y="81"/>
                  </a:cubicBezTo>
                  <a:cubicBezTo>
                    <a:pt x="1025" y="50"/>
                    <a:pt x="1045" y="21"/>
                    <a:pt x="1055"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5" name="Google Shape;3537;p62"/>
            <p:cNvSpPr/>
            <p:nvPr/>
          </p:nvSpPr>
          <p:spPr>
            <a:xfrm>
              <a:off x="6193660" y="4137718"/>
              <a:ext cx="7588" cy="8220"/>
            </a:xfrm>
            <a:custGeom>
              <a:avLst/>
              <a:gdLst/>
              <a:ahLst/>
              <a:cxnLst/>
              <a:rect l="l" t="t" r="r" b="b"/>
              <a:pathLst>
                <a:path w="120" h="130" extrusionOk="0">
                  <a:moveTo>
                    <a:pt x="60" y="1"/>
                  </a:moveTo>
                  <a:cubicBezTo>
                    <a:pt x="50" y="21"/>
                    <a:pt x="30" y="50"/>
                    <a:pt x="20" y="81"/>
                  </a:cubicBezTo>
                  <a:cubicBezTo>
                    <a:pt x="10" y="100"/>
                    <a:pt x="1" y="110"/>
                    <a:pt x="1" y="130"/>
                  </a:cubicBezTo>
                  <a:cubicBezTo>
                    <a:pt x="70" y="81"/>
                    <a:pt x="120" y="41"/>
                    <a:pt x="110" y="11"/>
                  </a:cubicBezTo>
                  <a:cubicBezTo>
                    <a:pt x="110" y="1"/>
                    <a:pt x="90" y="1"/>
                    <a:pt x="6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6" name="Google Shape;3538;p62"/>
            <p:cNvSpPr/>
            <p:nvPr/>
          </p:nvSpPr>
          <p:spPr>
            <a:xfrm>
              <a:off x="6130113" y="4183623"/>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7" name="Google Shape;3539;p62"/>
            <p:cNvSpPr/>
            <p:nvPr/>
          </p:nvSpPr>
          <p:spPr>
            <a:xfrm>
              <a:off x="8442611" y="3701831"/>
              <a:ext cx="770551" cy="741372"/>
            </a:xfrm>
            <a:custGeom>
              <a:avLst/>
              <a:gdLst/>
              <a:ahLst/>
              <a:cxnLst/>
              <a:rect l="l" t="t" r="r" b="b"/>
              <a:pathLst>
                <a:path w="12186" h="11725" extrusionOk="0">
                  <a:moveTo>
                    <a:pt x="4232" y="1"/>
                  </a:moveTo>
                  <a:cubicBezTo>
                    <a:pt x="3969" y="1"/>
                    <a:pt x="3710" y="176"/>
                    <a:pt x="3582" y="409"/>
                  </a:cubicBezTo>
                  <a:cubicBezTo>
                    <a:pt x="3412" y="697"/>
                    <a:pt x="3383" y="1036"/>
                    <a:pt x="3372" y="1374"/>
                  </a:cubicBezTo>
                  <a:cubicBezTo>
                    <a:pt x="3352" y="2369"/>
                    <a:pt x="3432" y="3363"/>
                    <a:pt x="3621" y="4348"/>
                  </a:cubicBezTo>
                  <a:cubicBezTo>
                    <a:pt x="3661" y="4537"/>
                    <a:pt x="2517" y="5094"/>
                    <a:pt x="2378" y="5193"/>
                  </a:cubicBezTo>
                  <a:cubicBezTo>
                    <a:pt x="1821" y="5552"/>
                    <a:pt x="1303" y="5949"/>
                    <a:pt x="806" y="6387"/>
                  </a:cubicBezTo>
                  <a:cubicBezTo>
                    <a:pt x="578" y="6596"/>
                    <a:pt x="1" y="7233"/>
                    <a:pt x="339" y="7571"/>
                  </a:cubicBezTo>
                  <a:cubicBezTo>
                    <a:pt x="408" y="7640"/>
                    <a:pt x="508" y="7671"/>
                    <a:pt x="607" y="7700"/>
                  </a:cubicBezTo>
                  <a:cubicBezTo>
                    <a:pt x="1177" y="7855"/>
                    <a:pt x="1768" y="7930"/>
                    <a:pt x="2357" y="7930"/>
                  </a:cubicBezTo>
                  <a:cubicBezTo>
                    <a:pt x="2487" y="7930"/>
                    <a:pt x="2617" y="7926"/>
                    <a:pt x="2746" y="7919"/>
                  </a:cubicBezTo>
                  <a:cubicBezTo>
                    <a:pt x="2945" y="7899"/>
                    <a:pt x="4656" y="7671"/>
                    <a:pt x="4665" y="7651"/>
                  </a:cubicBezTo>
                  <a:lnTo>
                    <a:pt x="4665" y="7651"/>
                  </a:lnTo>
                  <a:cubicBezTo>
                    <a:pt x="4566" y="8645"/>
                    <a:pt x="4636" y="9650"/>
                    <a:pt x="4855" y="10615"/>
                  </a:cubicBezTo>
                  <a:cubicBezTo>
                    <a:pt x="4934" y="10923"/>
                    <a:pt x="5023" y="11241"/>
                    <a:pt x="5242" y="11470"/>
                  </a:cubicBezTo>
                  <a:cubicBezTo>
                    <a:pt x="5390" y="11624"/>
                    <a:pt x="5606" y="11725"/>
                    <a:pt x="5813" y="11725"/>
                  </a:cubicBezTo>
                  <a:cubicBezTo>
                    <a:pt x="5913" y="11725"/>
                    <a:pt x="6010" y="11701"/>
                    <a:pt x="6098" y="11649"/>
                  </a:cubicBezTo>
                  <a:cubicBezTo>
                    <a:pt x="6277" y="11540"/>
                    <a:pt x="6376" y="11331"/>
                    <a:pt x="6456" y="11132"/>
                  </a:cubicBezTo>
                  <a:cubicBezTo>
                    <a:pt x="6983" y="9879"/>
                    <a:pt x="7322" y="8546"/>
                    <a:pt x="7461" y="7193"/>
                  </a:cubicBezTo>
                  <a:cubicBezTo>
                    <a:pt x="8814" y="7571"/>
                    <a:pt x="10176" y="7959"/>
                    <a:pt x="11579" y="8058"/>
                  </a:cubicBezTo>
                  <a:cubicBezTo>
                    <a:pt x="11627" y="8065"/>
                    <a:pt x="11676" y="8069"/>
                    <a:pt x="11726" y="8069"/>
                  </a:cubicBezTo>
                  <a:cubicBezTo>
                    <a:pt x="11830" y="8069"/>
                    <a:pt x="11932" y="8049"/>
                    <a:pt x="12006" y="7989"/>
                  </a:cubicBezTo>
                  <a:cubicBezTo>
                    <a:pt x="12185" y="7850"/>
                    <a:pt x="12156" y="7561"/>
                    <a:pt x="12066" y="7352"/>
                  </a:cubicBezTo>
                  <a:cubicBezTo>
                    <a:pt x="11857" y="6865"/>
                    <a:pt x="11449" y="6497"/>
                    <a:pt x="11031" y="6148"/>
                  </a:cubicBezTo>
                  <a:cubicBezTo>
                    <a:pt x="10465" y="5681"/>
                    <a:pt x="9808" y="5084"/>
                    <a:pt x="9132" y="4756"/>
                  </a:cubicBezTo>
                  <a:cubicBezTo>
                    <a:pt x="9490" y="4199"/>
                    <a:pt x="9858" y="3642"/>
                    <a:pt x="10216" y="3085"/>
                  </a:cubicBezTo>
                  <a:cubicBezTo>
                    <a:pt x="10335" y="2896"/>
                    <a:pt x="10454" y="2717"/>
                    <a:pt x="10544" y="2518"/>
                  </a:cubicBezTo>
                  <a:cubicBezTo>
                    <a:pt x="10653" y="2289"/>
                    <a:pt x="10723" y="2050"/>
                    <a:pt x="10753" y="1812"/>
                  </a:cubicBezTo>
                  <a:cubicBezTo>
                    <a:pt x="10773" y="1643"/>
                    <a:pt x="10773" y="1453"/>
                    <a:pt x="10664" y="1325"/>
                  </a:cubicBezTo>
                  <a:cubicBezTo>
                    <a:pt x="10554" y="1195"/>
                    <a:pt x="10365" y="1165"/>
                    <a:pt x="10186" y="1165"/>
                  </a:cubicBezTo>
                  <a:cubicBezTo>
                    <a:pt x="9758" y="1175"/>
                    <a:pt x="6317" y="2618"/>
                    <a:pt x="6387" y="2747"/>
                  </a:cubicBezTo>
                  <a:cubicBezTo>
                    <a:pt x="5919" y="1951"/>
                    <a:pt x="5421" y="1195"/>
                    <a:pt x="4875" y="449"/>
                  </a:cubicBezTo>
                  <a:cubicBezTo>
                    <a:pt x="4755" y="280"/>
                    <a:pt x="4616" y="101"/>
                    <a:pt x="4417" y="31"/>
                  </a:cubicBezTo>
                  <a:cubicBezTo>
                    <a:pt x="4356" y="11"/>
                    <a:pt x="4294" y="1"/>
                    <a:pt x="423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8" name="Google Shape;3540;p62"/>
            <p:cNvSpPr/>
            <p:nvPr/>
          </p:nvSpPr>
          <p:spPr>
            <a:xfrm>
              <a:off x="8691678" y="3759814"/>
              <a:ext cx="38382" cy="37748"/>
            </a:xfrm>
            <a:custGeom>
              <a:avLst/>
              <a:gdLst/>
              <a:ahLst/>
              <a:cxnLst/>
              <a:rect l="l" t="t" r="r" b="b"/>
              <a:pathLst>
                <a:path w="607" h="597" extrusionOk="0">
                  <a:moveTo>
                    <a:pt x="286" y="1"/>
                  </a:moveTo>
                  <a:cubicBezTo>
                    <a:pt x="206" y="1"/>
                    <a:pt x="126" y="28"/>
                    <a:pt x="70" y="89"/>
                  </a:cubicBezTo>
                  <a:cubicBezTo>
                    <a:pt x="10" y="158"/>
                    <a:pt x="1" y="298"/>
                    <a:pt x="21" y="417"/>
                  </a:cubicBezTo>
                  <a:cubicBezTo>
                    <a:pt x="30" y="457"/>
                    <a:pt x="40" y="497"/>
                    <a:pt x="60" y="527"/>
                  </a:cubicBezTo>
                  <a:cubicBezTo>
                    <a:pt x="100" y="587"/>
                    <a:pt x="189" y="596"/>
                    <a:pt x="259" y="596"/>
                  </a:cubicBezTo>
                  <a:cubicBezTo>
                    <a:pt x="309" y="596"/>
                    <a:pt x="368" y="596"/>
                    <a:pt x="418" y="576"/>
                  </a:cubicBezTo>
                  <a:cubicBezTo>
                    <a:pt x="478" y="536"/>
                    <a:pt x="518" y="467"/>
                    <a:pt x="547" y="397"/>
                  </a:cubicBezTo>
                  <a:cubicBezTo>
                    <a:pt x="578" y="328"/>
                    <a:pt x="607" y="248"/>
                    <a:pt x="578" y="169"/>
                  </a:cubicBezTo>
                  <a:cubicBezTo>
                    <a:pt x="558" y="129"/>
                    <a:pt x="527" y="99"/>
                    <a:pt x="498" y="69"/>
                  </a:cubicBezTo>
                  <a:cubicBezTo>
                    <a:pt x="440" y="26"/>
                    <a:pt x="363" y="1"/>
                    <a:pt x="28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9" name="Google Shape;3541;p62"/>
            <p:cNvSpPr/>
            <p:nvPr/>
          </p:nvSpPr>
          <p:spPr>
            <a:xfrm>
              <a:off x="8704894" y="3819819"/>
              <a:ext cx="55392" cy="49636"/>
            </a:xfrm>
            <a:custGeom>
              <a:avLst/>
              <a:gdLst/>
              <a:ahLst/>
              <a:cxnLst/>
              <a:rect l="l" t="t" r="r" b="b"/>
              <a:pathLst>
                <a:path w="876" h="785" extrusionOk="0">
                  <a:moveTo>
                    <a:pt x="455" y="1"/>
                  </a:moveTo>
                  <a:cubicBezTo>
                    <a:pt x="257" y="1"/>
                    <a:pt x="48" y="134"/>
                    <a:pt x="20" y="334"/>
                  </a:cubicBezTo>
                  <a:cubicBezTo>
                    <a:pt x="0" y="522"/>
                    <a:pt x="130" y="721"/>
                    <a:pt x="318" y="772"/>
                  </a:cubicBezTo>
                  <a:cubicBezTo>
                    <a:pt x="351" y="780"/>
                    <a:pt x="385" y="784"/>
                    <a:pt x="418" y="784"/>
                  </a:cubicBezTo>
                  <a:cubicBezTo>
                    <a:pt x="576" y="784"/>
                    <a:pt x="730" y="692"/>
                    <a:pt x="796" y="553"/>
                  </a:cubicBezTo>
                  <a:cubicBezTo>
                    <a:pt x="875" y="394"/>
                    <a:pt x="826" y="195"/>
                    <a:pt x="696" y="85"/>
                  </a:cubicBezTo>
                  <a:cubicBezTo>
                    <a:pt x="629" y="27"/>
                    <a:pt x="543" y="1"/>
                    <a:pt x="455"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0" name="Google Shape;3542;p62"/>
            <p:cNvSpPr/>
            <p:nvPr/>
          </p:nvSpPr>
          <p:spPr>
            <a:xfrm>
              <a:off x="8731134" y="3884378"/>
              <a:ext cx="49258" cy="50584"/>
            </a:xfrm>
            <a:custGeom>
              <a:avLst/>
              <a:gdLst/>
              <a:ahLst/>
              <a:cxnLst/>
              <a:rect l="l" t="t" r="r" b="b"/>
              <a:pathLst>
                <a:path w="779" h="800" extrusionOk="0">
                  <a:moveTo>
                    <a:pt x="329" y="0"/>
                  </a:moveTo>
                  <a:cubicBezTo>
                    <a:pt x="52" y="0"/>
                    <a:pt x="1" y="329"/>
                    <a:pt x="82" y="556"/>
                  </a:cubicBezTo>
                  <a:cubicBezTo>
                    <a:pt x="127" y="690"/>
                    <a:pt x="251" y="799"/>
                    <a:pt x="384" y="799"/>
                  </a:cubicBezTo>
                  <a:cubicBezTo>
                    <a:pt x="399" y="799"/>
                    <a:pt x="415" y="798"/>
                    <a:pt x="431" y="795"/>
                  </a:cubicBezTo>
                  <a:cubicBezTo>
                    <a:pt x="520" y="785"/>
                    <a:pt x="600" y="715"/>
                    <a:pt x="670" y="635"/>
                  </a:cubicBezTo>
                  <a:cubicBezTo>
                    <a:pt x="719" y="586"/>
                    <a:pt x="769" y="516"/>
                    <a:pt x="779" y="436"/>
                  </a:cubicBezTo>
                  <a:cubicBezTo>
                    <a:pt x="779" y="367"/>
                    <a:pt x="749" y="297"/>
                    <a:pt x="710" y="238"/>
                  </a:cubicBezTo>
                  <a:cubicBezTo>
                    <a:pt x="639" y="129"/>
                    <a:pt x="540" y="29"/>
                    <a:pt x="411" y="9"/>
                  </a:cubicBezTo>
                  <a:cubicBezTo>
                    <a:pt x="382" y="3"/>
                    <a:pt x="354" y="0"/>
                    <a:pt x="3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1" name="Google Shape;3543;p62"/>
            <p:cNvSpPr/>
            <p:nvPr/>
          </p:nvSpPr>
          <p:spPr>
            <a:xfrm>
              <a:off x="8911849" y="3907773"/>
              <a:ext cx="59755" cy="58614"/>
            </a:xfrm>
            <a:custGeom>
              <a:avLst/>
              <a:gdLst/>
              <a:ahLst/>
              <a:cxnLst/>
              <a:rect l="l" t="t" r="r" b="b"/>
              <a:pathLst>
                <a:path w="945" h="927" extrusionOk="0">
                  <a:moveTo>
                    <a:pt x="419" y="1"/>
                  </a:moveTo>
                  <a:cubicBezTo>
                    <a:pt x="330" y="1"/>
                    <a:pt x="244" y="24"/>
                    <a:pt x="179" y="77"/>
                  </a:cubicBezTo>
                  <a:cubicBezTo>
                    <a:pt x="0" y="226"/>
                    <a:pt x="109" y="514"/>
                    <a:pt x="209" y="683"/>
                  </a:cubicBezTo>
                  <a:cubicBezTo>
                    <a:pt x="290" y="809"/>
                    <a:pt x="427" y="926"/>
                    <a:pt x="569" y="926"/>
                  </a:cubicBezTo>
                  <a:cubicBezTo>
                    <a:pt x="585" y="926"/>
                    <a:pt x="601" y="925"/>
                    <a:pt x="617" y="922"/>
                  </a:cubicBezTo>
                  <a:cubicBezTo>
                    <a:pt x="716" y="892"/>
                    <a:pt x="785" y="822"/>
                    <a:pt x="836" y="733"/>
                  </a:cubicBezTo>
                  <a:cubicBezTo>
                    <a:pt x="945" y="544"/>
                    <a:pt x="925" y="285"/>
                    <a:pt x="766" y="126"/>
                  </a:cubicBezTo>
                  <a:cubicBezTo>
                    <a:pt x="683" y="50"/>
                    <a:pt x="548" y="1"/>
                    <a:pt x="41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2" name="Google Shape;3544;p62"/>
            <p:cNvSpPr/>
            <p:nvPr/>
          </p:nvSpPr>
          <p:spPr>
            <a:xfrm>
              <a:off x="8977673" y="3865598"/>
              <a:ext cx="50270" cy="44008"/>
            </a:xfrm>
            <a:custGeom>
              <a:avLst/>
              <a:gdLst/>
              <a:ahLst/>
              <a:cxnLst/>
              <a:rect l="l" t="t" r="r" b="b"/>
              <a:pathLst>
                <a:path w="795" h="696" extrusionOk="0">
                  <a:moveTo>
                    <a:pt x="580" y="0"/>
                  </a:moveTo>
                  <a:cubicBezTo>
                    <a:pt x="348" y="0"/>
                    <a:pt x="1" y="427"/>
                    <a:pt x="371" y="654"/>
                  </a:cubicBezTo>
                  <a:cubicBezTo>
                    <a:pt x="413" y="680"/>
                    <a:pt x="463" y="695"/>
                    <a:pt x="510" y="695"/>
                  </a:cubicBezTo>
                  <a:cubicBezTo>
                    <a:pt x="554" y="695"/>
                    <a:pt x="597" y="682"/>
                    <a:pt x="630" y="654"/>
                  </a:cubicBezTo>
                  <a:cubicBezTo>
                    <a:pt x="660" y="634"/>
                    <a:pt x="679" y="605"/>
                    <a:pt x="690" y="574"/>
                  </a:cubicBezTo>
                  <a:cubicBezTo>
                    <a:pt x="710" y="545"/>
                    <a:pt x="719" y="495"/>
                    <a:pt x="730" y="455"/>
                  </a:cubicBezTo>
                  <a:cubicBezTo>
                    <a:pt x="795" y="120"/>
                    <a:pt x="704" y="0"/>
                    <a:pt x="58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3" name="Google Shape;3545;p62"/>
            <p:cNvSpPr/>
            <p:nvPr/>
          </p:nvSpPr>
          <p:spPr>
            <a:xfrm>
              <a:off x="9041410" y="3825257"/>
              <a:ext cx="37687" cy="32563"/>
            </a:xfrm>
            <a:custGeom>
              <a:avLst/>
              <a:gdLst/>
              <a:ahLst/>
              <a:cxnLst/>
              <a:rect l="l" t="t" r="r" b="b"/>
              <a:pathLst>
                <a:path w="596" h="515" extrusionOk="0">
                  <a:moveTo>
                    <a:pt x="269" y="0"/>
                  </a:moveTo>
                  <a:cubicBezTo>
                    <a:pt x="248" y="0"/>
                    <a:pt x="228" y="3"/>
                    <a:pt x="209" y="9"/>
                  </a:cubicBezTo>
                  <a:cubicBezTo>
                    <a:pt x="189" y="19"/>
                    <a:pt x="179" y="29"/>
                    <a:pt x="159" y="39"/>
                  </a:cubicBezTo>
                  <a:cubicBezTo>
                    <a:pt x="0" y="148"/>
                    <a:pt x="100" y="456"/>
                    <a:pt x="279" y="506"/>
                  </a:cubicBezTo>
                  <a:cubicBezTo>
                    <a:pt x="298" y="512"/>
                    <a:pt x="318" y="514"/>
                    <a:pt x="338" y="514"/>
                  </a:cubicBezTo>
                  <a:cubicBezTo>
                    <a:pt x="469" y="514"/>
                    <a:pt x="596" y="407"/>
                    <a:pt x="587" y="277"/>
                  </a:cubicBezTo>
                  <a:cubicBezTo>
                    <a:pt x="578" y="147"/>
                    <a:pt x="416" y="0"/>
                    <a:pt x="26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4" name="Google Shape;3546;p62"/>
            <p:cNvSpPr/>
            <p:nvPr/>
          </p:nvSpPr>
          <p:spPr>
            <a:xfrm>
              <a:off x="8511153" y="4121935"/>
              <a:ext cx="42808" cy="40278"/>
            </a:xfrm>
            <a:custGeom>
              <a:avLst/>
              <a:gdLst/>
              <a:ahLst/>
              <a:cxnLst/>
              <a:rect l="l" t="t" r="r" b="b"/>
              <a:pathLst>
                <a:path w="677" h="637" extrusionOk="0">
                  <a:moveTo>
                    <a:pt x="351" y="1"/>
                  </a:moveTo>
                  <a:cubicBezTo>
                    <a:pt x="344" y="1"/>
                    <a:pt x="336" y="1"/>
                    <a:pt x="329" y="2"/>
                  </a:cubicBezTo>
                  <a:cubicBezTo>
                    <a:pt x="235" y="2"/>
                    <a:pt x="142" y="74"/>
                    <a:pt x="117" y="170"/>
                  </a:cubicBezTo>
                  <a:lnTo>
                    <a:pt x="117" y="170"/>
                  </a:lnTo>
                  <a:cubicBezTo>
                    <a:pt x="1" y="255"/>
                    <a:pt x="4" y="453"/>
                    <a:pt x="110" y="549"/>
                  </a:cubicBezTo>
                  <a:cubicBezTo>
                    <a:pt x="171" y="610"/>
                    <a:pt x="253" y="637"/>
                    <a:pt x="338" y="637"/>
                  </a:cubicBezTo>
                  <a:cubicBezTo>
                    <a:pt x="406" y="637"/>
                    <a:pt x="476" y="620"/>
                    <a:pt x="538" y="589"/>
                  </a:cubicBezTo>
                  <a:cubicBezTo>
                    <a:pt x="577" y="579"/>
                    <a:pt x="617" y="549"/>
                    <a:pt x="637" y="519"/>
                  </a:cubicBezTo>
                  <a:cubicBezTo>
                    <a:pt x="667" y="490"/>
                    <a:pt x="677" y="439"/>
                    <a:pt x="677" y="400"/>
                  </a:cubicBezTo>
                  <a:cubicBezTo>
                    <a:pt x="677" y="320"/>
                    <a:pt x="657" y="231"/>
                    <a:pt x="617" y="161"/>
                  </a:cubicBezTo>
                  <a:cubicBezTo>
                    <a:pt x="561" y="68"/>
                    <a:pt x="462" y="1"/>
                    <a:pt x="35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5" name="Google Shape;3547;p62"/>
            <p:cNvSpPr/>
            <p:nvPr/>
          </p:nvSpPr>
          <p:spPr>
            <a:xfrm>
              <a:off x="8567366" y="4104294"/>
              <a:ext cx="83277" cy="47170"/>
            </a:xfrm>
            <a:custGeom>
              <a:avLst/>
              <a:gdLst/>
              <a:ahLst/>
              <a:cxnLst/>
              <a:rect l="l" t="t" r="r" b="b"/>
              <a:pathLst>
                <a:path w="1317" h="746" extrusionOk="0">
                  <a:moveTo>
                    <a:pt x="650" y="0"/>
                  </a:moveTo>
                  <a:cubicBezTo>
                    <a:pt x="560" y="0"/>
                    <a:pt x="468" y="25"/>
                    <a:pt x="385" y="82"/>
                  </a:cubicBezTo>
                  <a:cubicBezTo>
                    <a:pt x="1" y="348"/>
                    <a:pt x="315" y="745"/>
                    <a:pt x="670" y="745"/>
                  </a:cubicBezTo>
                  <a:cubicBezTo>
                    <a:pt x="765" y="745"/>
                    <a:pt x="864" y="717"/>
                    <a:pt x="952" y="649"/>
                  </a:cubicBezTo>
                  <a:cubicBezTo>
                    <a:pt x="1316" y="372"/>
                    <a:pt x="1000" y="0"/>
                    <a:pt x="65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6" name="Google Shape;3548;p62"/>
            <p:cNvSpPr/>
            <p:nvPr/>
          </p:nvSpPr>
          <p:spPr>
            <a:xfrm>
              <a:off x="8653297" y="4064965"/>
              <a:ext cx="70757" cy="68162"/>
            </a:xfrm>
            <a:custGeom>
              <a:avLst/>
              <a:gdLst/>
              <a:ahLst/>
              <a:cxnLst/>
              <a:rect l="l" t="t" r="r" b="b"/>
              <a:pathLst>
                <a:path w="1119" h="1078" extrusionOk="0">
                  <a:moveTo>
                    <a:pt x="508" y="1"/>
                  </a:moveTo>
                  <a:cubicBezTo>
                    <a:pt x="442" y="1"/>
                    <a:pt x="374" y="21"/>
                    <a:pt x="309" y="67"/>
                  </a:cubicBezTo>
                  <a:cubicBezTo>
                    <a:pt x="0" y="276"/>
                    <a:pt x="80" y="933"/>
                    <a:pt x="438" y="1062"/>
                  </a:cubicBezTo>
                  <a:cubicBezTo>
                    <a:pt x="471" y="1072"/>
                    <a:pt x="505" y="1077"/>
                    <a:pt x="538" y="1077"/>
                  </a:cubicBezTo>
                  <a:cubicBezTo>
                    <a:pt x="666" y="1077"/>
                    <a:pt x="792" y="1008"/>
                    <a:pt x="886" y="913"/>
                  </a:cubicBezTo>
                  <a:cubicBezTo>
                    <a:pt x="926" y="863"/>
                    <a:pt x="966" y="823"/>
                    <a:pt x="995" y="763"/>
                  </a:cubicBezTo>
                  <a:cubicBezTo>
                    <a:pt x="1119" y="467"/>
                    <a:pt x="827" y="1"/>
                    <a:pt x="50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7" name="Google Shape;3549;p62"/>
            <p:cNvSpPr/>
            <p:nvPr/>
          </p:nvSpPr>
          <p:spPr>
            <a:xfrm>
              <a:off x="8788548" y="4202807"/>
              <a:ext cx="57036" cy="52671"/>
            </a:xfrm>
            <a:custGeom>
              <a:avLst/>
              <a:gdLst/>
              <a:ahLst/>
              <a:cxnLst/>
              <a:rect l="l" t="t" r="r" b="b"/>
              <a:pathLst>
                <a:path w="902" h="833" extrusionOk="0">
                  <a:moveTo>
                    <a:pt x="571" y="1"/>
                  </a:moveTo>
                  <a:cubicBezTo>
                    <a:pt x="323" y="1"/>
                    <a:pt x="0" y="229"/>
                    <a:pt x="40" y="513"/>
                  </a:cubicBezTo>
                  <a:cubicBezTo>
                    <a:pt x="64" y="693"/>
                    <a:pt x="270" y="832"/>
                    <a:pt x="453" y="832"/>
                  </a:cubicBezTo>
                  <a:cubicBezTo>
                    <a:pt x="493" y="832"/>
                    <a:pt x="531" y="826"/>
                    <a:pt x="567" y="812"/>
                  </a:cubicBezTo>
                  <a:cubicBezTo>
                    <a:pt x="647" y="782"/>
                    <a:pt x="706" y="722"/>
                    <a:pt x="746" y="643"/>
                  </a:cubicBezTo>
                  <a:cubicBezTo>
                    <a:pt x="776" y="583"/>
                    <a:pt x="796" y="524"/>
                    <a:pt x="816" y="464"/>
                  </a:cubicBezTo>
                  <a:cubicBezTo>
                    <a:pt x="902" y="131"/>
                    <a:pt x="757" y="1"/>
                    <a:pt x="57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8" name="Google Shape;3550;p62"/>
            <p:cNvSpPr/>
            <p:nvPr/>
          </p:nvSpPr>
          <p:spPr>
            <a:xfrm>
              <a:off x="8966860" y="4072616"/>
              <a:ext cx="56340" cy="60068"/>
            </a:xfrm>
            <a:custGeom>
              <a:avLst/>
              <a:gdLst/>
              <a:ahLst/>
              <a:cxnLst/>
              <a:rect l="l" t="t" r="r" b="b"/>
              <a:pathLst>
                <a:path w="891" h="950" extrusionOk="0">
                  <a:moveTo>
                    <a:pt x="557" y="1"/>
                  </a:moveTo>
                  <a:cubicBezTo>
                    <a:pt x="329" y="1"/>
                    <a:pt x="68" y="228"/>
                    <a:pt x="35" y="463"/>
                  </a:cubicBezTo>
                  <a:cubicBezTo>
                    <a:pt x="0" y="672"/>
                    <a:pt x="292" y="950"/>
                    <a:pt x="526" y="950"/>
                  </a:cubicBezTo>
                  <a:cubicBezTo>
                    <a:pt x="560" y="950"/>
                    <a:pt x="592" y="944"/>
                    <a:pt x="622" y="931"/>
                  </a:cubicBezTo>
                  <a:cubicBezTo>
                    <a:pt x="761" y="861"/>
                    <a:pt x="841" y="713"/>
                    <a:pt x="870" y="553"/>
                  </a:cubicBezTo>
                  <a:cubicBezTo>
                    <a:pt x="890" y="444"/>
                    <a:pt x="890" y="324"/>
                    <a:pt x="850" y="215"/>
                  </a:cubicBezTo>
                  <a:cubicBezTo>
                    <a:pt x="786" y="62"/>
                    <a:pt x="676" y="1"/>
                    <a:pt x="55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9" name="Google Shape;3551;p62"/>
            <p:cNvSpPr/>
            <p:nvPr/>
          </p:nvSpPr>
          <p:spPr>
            <a:xfrm>
              <a:off x="9041979" y="4103030"/>
              <a:ext cx="40975" cy="45589"/>
            </a:xfrm>
            <a:custGeom>
              <a:avLst/>
              <a:gdLst/>
              <a:ahLst/>
              <a:cxnLst/>
              <a:rect l="l" t="t" r="r" b="b"/>
              <a:pathLst>
                <a:path w="648" h="721" extrusionOk="0">
                  <a:moveTo>
                    <a:pt x="296" y="1"/>
                  </a:moveTo>
                  <a:cubicBezTo>
                    <a:pt x="206" y="1"/>
                    <a:pt x="148" y="40"/>
                    <a:pt x="80" y="161"/>
                  </a:cubicBezTo>
                  <a:cubicBezTo>
                    <a:pt x="40" y="232"/>
                    <a:pt x="1" y="301"/>
                    <a:pt x="11" y="391"/>
                  </a:cubicBezTo>
                  <a:cubicBezTo>
                    <a:pt x="11" y="430"/>
                    <a:pt x="21" y="470"/>
                    <a:pt x="40" y="510"/>
                  </a:cubicBezTo>
                  <a:cubicBezTo>
                    <a:pt x="105" y="620"/>
                    <a:pt x="236" y="721"/>
                    <a:pt x="357" y="721"/>
                  </a:cubicBezTo>
                  <a:cubicBezTo>
                    <a:pt x="368" y="721"/>
                    <a:pt x="379" y="720"/>
                    <a:pt x="389" y="719"/>
                  </a:cubicBezTo>
                  <a:cubicBezTo>
                    <a:pt x="488" y="709"/>
                    <a:pt x="558" y="629"/>
                    <a:pt x="597" y="539"/>
                  </a:cubicBezTo>
                  <a:cubicBezTo>
                    <a:pt x="637" y="450"/>
                    <a:pt x="637" y="351"/>
                    <a:pt x="648" y="251"/>
                  </a:cubicBezTo>
                  <a:cubicBezTo>
                    <a:pt x="648" y="212"/>
                    <a:pt x="648" y="181"/>
                    <a:pt x="637" y="142"/>
                  </a:cubicBezTo>
                  <a:cubicBezTo>
                    <a:pt x="608" y="72"/>
                    <a:pt x="518" y="42"/>
                    <a:pt x="449" y="22"/>
                  </a:cubicBezTo>
                  <a:cubicBezTo>
                    <a:pt x="388" y="9"/>
                    <a:pt x="339" y="1"/>
                    <a:pt x="29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0" name="Google Shape;3552;p62"/>
            <p:cNvSpPr/>
            <p:nvPr/>
          </p:nvSpPr>
          <p:spPr>
            <a:xfrm>
              <a:off x="9099140" y="4141916"/>
              <a:ext cx="56024" cy="41352"/>
            </a:xfrm>
            <a:custGeom>
              <a:avLst/>
              <a:gdLst/>
              <a:ahLst/>
              <a:cxnLst/>
              <a:rect l="l" t="t" r="r" b="b"/>
              <a:pathLst>
                <a:path w="886" h="654" extrusionOk="0">
                  <a:moveTo>
                    <a:pt x="455" y="0"/>
                  </a:moveTo>
                  <a:cubicBezTo>
                    <a:pt x="440" y="0"/>
                    <a:pt x="425" y="2"/>
                    <a:pt x="410" y="4"/>
                  </a:cubicBezTo>
                  <a:cubicBezTo>
                    <a:pt x="1" y="81"/>
                    <a:pt x="219" y="654"/>
                    <a:pt x="510" y="654"/>
                  </a:cubicBezTo>
                  <a:cubicBezTo>
                    <a:pt x="558" y="654"/>
                    <a:pt x="609" y="638"/>
                    <a:pt x="659" y="601"/>
                  </a:cubicBezTo>
                  <a:cubicBezTo>
                    <a:pt x="886" y="431"/>
                    <a:pt x="735" y="0"/>
                    <a:pt x="45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1" name="Google Shape;3553;p62"/>
            <p:cNvSpPr/>
            <p:nvPr/>
          </p:nvSpPr>
          <p:spPr>
            <a:xfrm>
              <a:off x="8817445" y="4035246"/>
              <a:ext cx="57289" cy="44008"/>
            </a:xfrm>
            <a:custGeom>
              <a:avLst/>
              <a:gdLst/>
              <a:ahLst/>
              <a:cxnLst/>
              <a:rect l="l" t="t" r="r" b="b"/>
              <a:pathLst>
                <a:path w="906" h="696" extrusionOk="0">
                  <a:moveTo>
                    <a:pt x="647" y="0"/>
                  </a:moveTo>
                  <a:lnTo>
                    <a:pt x="1" y="388"/>
                  </a:lnTo>
                  <a:cubicBezTo>
                    <a:pt x="1" y="388"/>
                    <a:pt x="171" y="695"/>
                    <a:pt x="441" y="695"/>
                  </a:cubicBezTo>
                  <a:cubicBezTo>
                    <a:pt x="505" y="695"/>
                    <a:pt x="574" y="678"/>
                    <a:pt x="647" y="637"/>
                  </a:cubicBezTo>
                  <a:cubicBezTo>
                    <a:pt x="906" y="488"/>
                    <a:pt x="647" y="0"/>
                    <a:pt x="64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2" name="Google Shape;3554;p62"/>
            <p:cNvSpPr/>
            <p:nvPr/>
          </p:nvSpPr>
          <p:spPr>
            <a:xfrm>
              <a:off x="8654562" y="3722002"/>
              <a:ext cx="44705" cy="262594"/>
            </a:xfrm>
            <a:custGeom>
              <a:avLst/>
              <a:gdLst/>
              <a:ahLst/>
              <a:cxnLst/>
              <a:rect l="l" t="t" r="r" b="b"/>
              <a:pathLst>
                <a:path w="707" h="4153" extrusionOk="0">
                  <a:moveTo>
                    <a:pt x="289" y="1"/>
                  </a:moveTo>
                  <a:cubicBezTo>
                    <a:pt x="269" y="31"/>
                    <a:pt x="239" y="60"/>
                    <a:pt x="230" y="90"/>
                  </a:cubicBezTo>
                  <a:cubicBezTo>
                    <a:pt x="60" y="378"/>
                    <a:pt x="31" y="717"/>
                    <a:pt x="20" y="1055"/>
                  </a:cubicBezTo>
                  <a:cubicBezTo>
                    <a:pt x="0" y="2050"/>
                    <a:pt x="80" y="3044"/>
                    <a:pt x="269" y="4029"/>
                  </a:cubicBezTo>
                  <a:cubicBezTo>
                    <a:pt x="279" y="4059"/>
                    <a:pt x="249" y="4099"/>
                    <a:pt x="199" y="4149"/>
                  </a:cubicBezTo>
                  <a:cubicBezTo>
                    <a:pt x="234" y="4151"/>
                    <a:pt x="269" y="4153"/>
                    <a:pt x="303" y="4153"/>
                  </a:cubicBezTo>
                  <a:cubicBezTo>
                    <a:pt x="409" y="4153"/>
                    <a:pt x="513" y="4136"/>
                    <a:pt x="588" y="4069"/>
                  </a:cubicBezTo>
                  <a:cubicBezTo>
                    <a:pt x="707" y="3959"/>
                    <a:pt x="687" y="3771"/>
                    <a:pt x="657" y="3601"/>
                  </a:cubicBezTo>
                  <a:cubicBezTo>
                    <a:pt x="498" y="2756"/>
                    <a:pt x="259" y="1910"/>
                    <a:pt x="219" y="1045"/>
                  </a:cubicBezTo>
                  <a:cubicBezTo>
                    <a:pt x="199" y="697"/>
                    <a:pt x="219" y="339"/>
                    <a:pt x="28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3" name="Google Shape;3555;p62"/>
            <p:cNvSpPr/>
            <p:nvPr/>
          </p:nvSpPr>
          <p:spPr>
            <a:xfrm>
              <a:off x="8457723" y="4145521"/>
              <a:ext cx="297509" cy="57729"/>
            </a:xfrm>
            <a:custGeom>
              <a:avLst/>
              <a:gdLst/>
              <a:ahLst/>
              <a:cxnLst/>
              <a:rect l="l" t="t" r="r" b="b"/>
              <a:pathLst>
                <a:path w="4705" h="913" extrusionOk="0">
                  <a:moveTo>
                    <a:pt x="4535" y="0"/>
                  </a:moveTo>
                  <a:cubicBezTo>
                    <a:pt x="4489" y="0"/>
                    <a:pt x="4443" y="22"/>
                    <a:pt x="4397" y="37"/>
                  </a:cubicBezTo>
                  <a:cubicBezTo>
                    <a:pt x="4220" y="106"/>
                    <a:pt x="4032" y="123"/>
                    <a:pt x="3841" y="123"/>
                  </a:cubicBezTo>
                  <a:cubicBezTo>
                    <a:pt x="3661" y="123"/>
                    <a:pt x="3477" y="108"/>
                    <a:pt x="3296" y="108"/>
                  </a:cubicBezTo>
                  <a:cubicBezTo>
                    <a:pt x="3225" y="108"/>
                    <a:pt x="3154" y="110"/>
                    <a:pt x="3084" y="117"/>
                  </a:cubicBezTo>
                  <a:cubicBezTo>
                    <a:pt x="2726" y="146"/>
                    <a:pt x="2397" y="265"/>
                    <a:pt x="2059" y="345"/>
                  </a:cubicBezTo>
                  <a:cubicBezTo>
                    <a:pt x="1715" y="426"/>
                    <a:pt x="1364" y="466"/>
                    <a:pt x="1012" y="466"/>
                  </a:cubicBezTo>
                  <a:cubicBezTo>
                    <a:pt x="673" y="466"/>
                    <a:pt x="333" y="428"/>
                    <a:pt x="0" y="355"/>
                  </a:cubicBezTo>
                  <a:lnTo>
                    <a:pt x="0" y="355"/>
                  </a:lnTo>
                  <a:cubicBezTo>
                    <a:pt x="10" y="424"/>
                    <a:pt x="40" y="495"/>
                    <a:pt x="100" y="554"/>
                  </a:cubicBezTo>
                  <a:cubicBezTo>
                    <a:pt x="169" y="623"/>
                    <a:pt x="269" y="654"/>
                    <a:pt x="368" y="683"/>
                  </a:cubicBezTo>
                  <a:cubicBezTo>
                    <a:pt x="938" y="838"/>
                    <a:pt x="1529" y="913"/>
                    <a:pt x="2118" y="913"/>
                  </a:cubicBezTo>
                  <a:cubicBezTo>
                    <a:pt x="2248" y="913"/>
                    <a:pt x="2378" y="909"/>
                    <a:pt x="2507" y="902"/>
                  </a:cubicBezTo>
                  <a:cubicBezTo>
                    <a:pt x="2706" y="882"/>
                    <a:pt x="4417" y="654"/>
                    <a:pt x="4426" y="634"/>
                  </a:cubicBezTo>
                  <a:lnTo>
                    <a:pt x="4426" y="634"/>
                  </a:lnTo>
                  <a:cubicBezTo>
                    <a:pt x="4417" y="654"/>
                    <a:pt x="4417" y="674"/>
                    <a:pt x="4417" y="683"/>
                  </a:cubicBezTo>
                  <a:cubicBezTo>
                    <a:pt x="4466" y="574"/>
                    <a:pt x="4526" y="475"/>
                    <a:pt x="4585" y="365"/>
                  </a:cubicBezTo>
                  <a:cubicBezTo>
                    <a:pt x="4656" y="245"/>
                    <a:pt x="4705" y="57"/>
                    <a:pt x="4576" y="7"/>
                  </a:cubicBezTo>
                  <a:cubicBezTo>
                    <a:pt x="4562" y="2"/>
                    <a:pt x="4548" y="0"/>
                    <a:pt x="453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4" name="Google Shape;3556;p62"/>
            <p:cNvSpPr/>
            <p:nvPr/>
          </p:nvSpPr>
          <p:spPr>
            <a:xfrm>
              <a:off x="8986651" y="3793705"/>
              <a:ext cx="137151" cy="212642"/>
            </a:xfrm>
            <a:custGeom>
              <a:avLst/>
              <a:gdLst/>
              <a:ahLst/>
              <a:cxnLst/>
              <a:rect l="l" t="t" r="r" b="b"/>
              <a:pathLst>
                <a:path w="2169" h="3363" extrusionOk="0">
                  <a:moveTo>
                    <a:pt x="2129" y="0"/>
                  </a:moveTo>
                  <a:cubicBezTo>
                    <a:pt x="1990" y="339"/>
                    <a:pt x="1781" y="657"/>
                    <a:pt x="1582" y="955"/>
                  </a:cubicBezTo>
                  <a:cubicBezTo>
                    <a:pt x="1333" y="1324"/>
                    <a:pt x="1085" y="1691"/>
                    <a:pt x="747" y="1980"/>
                  </a:cubicBezTo>
                  <a:cubicBezTo>
                    <a:pt x="568" y="2129"/>
                    <a:pt x="358" y="2248"/>
                    <a:pt x="219" y="2438"/>
                  </a:cubicBezTo>
                  <a:cubicBezTo>
                    <a:pt x="70" y="2617"/>
                    <a:pt x="0" y="2885"/>
                    <a:pt x="120" y="3084"/>
                  </a:cubicBezTo>
                  <a:cubicBezTo>
                    <a:pt x="219" y="3263"/>
                    <a:pt x="428" y="3323"/>
                    <a:pt x="637" y="3363"/>
                  </a:cubicBezTo>
                  <a:cubicBezTo>
                    <a:pt x="597" y="3343"/>
                    <a:pt x="568" y="3323"/>
                    <a:pt x="528" y="3303"/>
                  </a:cubicBezTo>
                  <a:cubicBezTo>
                    <a:pt x="886" y="2746"/>
                    <a:pt x="1254" y="2189"/>
                    <a:pt x="1612" y="1632"/>
                  </a:cubicBezTo>
                  <a:cubicBezTo>
                    <a:pt x="1731" y="1443"/>
                    <a:pt x="1850" y="1264"/>
                    <a:pt x="1940" y="1065"/>
                  </a:cubicBezTo>
                  <a:cubicBezTo>
                    <a:pt x="2049" y="836"/>
                    <a:pt x="2119" y="597"/>
                    <a:pt x="2149" y="359"/>
                  </a:cubicBezTo>
                  <a:cubicBezTo>
                    <a:pt x="2159" y="239"/>
                    <a:pt x="2169" y="110"/>
                    <a:pt x="21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5" name="Google Shape;3557;p62"/>
            <p:cNvSpPr/>
            <p:nvPr/>
          </p:nvSpPr>
          <p:spPr>
            <a:xfrm>
              <a:off x="8806127" y="4143371"/>
              <a:ext cx="402601" cy="299647"/>
            </a:xfrm>
            <a:custGeom>
              <a:avLst/>
              <a:gdLst/>
              <a:ahLst/>
              <a:cxnLst/>
              <a:rect l="l" t="t" r="r" b="b"/>
              <a:pathLst>
                <a:path w="6367" h="4739" extrusionOk="0">
                  <a:moveTo>
                    <a:pt x="2391" y="0"/>
                  </a:moveTo>
                  <a:cubicBezTo>
                    <a:pt x="2238" y="0"/>
                    <a:pt x="2087" y="21"/>
                    <a:pt x="1940" y="71"/>
                  </a:cubicBezTo>
                  <a:cubicBezTo>
                    <a:pt x="1841" y="111"/>
                    <a:pt x="1732" y="160"/>
                    <a:pt x="1622" y="160"/>
                  </a:cubicBezTo>
                  <a:cubicBezTo>
                    <a:pt x="1573" y="160"/>
                    <a:pt x="1517" y="145"/>
                    <a:pt x="1465" y="145"/>
                  </a:cubicBezTo>
                  <a:cubicBezTo>
                    <a:pt x="1432" y="145"/>
                    <a:pt x="1400" y="151"/>
                    <a:pt x="1374" y="170"/>
                  </a:cubicBezTo>
                  <a:cubicBezTo>
                    <a:pt x="1343" y="190"/>
                    <a:pt x="1323" y="230"/>
                    <a:pt x="1304" y="260"/>
                  </a:cubicBezTo>
                  <a:cubicBezTo>
                    <a:pt x="687" y="1364"/>
                    <a:pt x="677" y="2687"/>
                    <a:pt x="408" y="3920"/>
                  </a:cubicBezTo>
                  <a:cubicBezTo>
                    <a:pt x="339" y="4209"/>
                    <a:pt x="209" y="4537"/>
                    <a:pt x="1" y="4736"/>
                  </a:cubicBezTo>
                  <a:cubicBezTo>
                    <a:pt x="21" y="4737"/>
                    <a:pt x="41" y="4738"/>
                    <a:pt x="61" y="4738"/>
                  </a:cubicBezTo>
                  <a:cubicBezTo>
                    <a:pt x="160" y="4738"/>
                    <a:pt x="258" y="4716"/>
                    <a:pt x="349" y="4666"/>
                  </a:cubicBezTo>
                  <a:cubicBezTo>
                    <a:pt x="528" y="4557"/>
                    <a:pt x="627" y="4348"/>
                    <a:pt x="707" y="4149"/>
                  </a:cubicBezTo>
                  <a:cubicBezTo>
                    <a:pt x="1234" y="2896"/>
                    <a:pt x="1573" y="1563"/>
                    <a:pt x="1712" y="210"/>
                  </a:cubicBezTo>
                  <a:cubicBezTo>
                    <a:pt x="3065" y="588"/>
                    <a:pt x="4427" y="976"/>
                    <a:pt x="5830" y="1075"/>
                  </a:cubicBezTo>
                  <a:cubicBezTo>
                    <a:pt x="5878" y="1082"/>
                    <a:pt x="5927" y="1086"/>
                    <a:pt x="5977" y="1086"/>
                  </a:cubicBezTo>
                  <a:cubicBezTo>
                    <a:pt x="6081" y="1086"/>
                    <a:pt x="6183" y="1066"/>
                    <a:pt x="6257" y="1006"/>
                  </a:cubicBezTo>
                  <a:cubicBezTo>
                    <a:pt x="6317" y="956"/>
                    <a:pt x="6347" y="906"/>
                    <a:pt x="6367" y="836"/>
                  </a:cubicBezTo>
                  <a:lnTo>
                    <a:pt x="6367" y="836"/>
                  </a:lnTo>
                  <a:cubicBezTo>
                    <a:pt x="6293" y="867"/>
                    <a:pt x="6216" y="878"/>
                    <a:pt x="6137" y="878"/>
                  </a:cubicBezTo>
                  <a:cubicBezTo>
                    <a:pt x="6035" y="878"/>
                    <a:pt x="5931" y="859"/>
                    <a:pt x="5830" y="836"/>
                  </a:cubicBezTo>
                  <a:cubicBezTo>
                    <a:pt x="5034" y="668"/>
                    <a:pt x="4258" y="469"/>
                    <a:pt x="3482" y="230"/>
                  </a:cubicBezTo>
                  <a:cubicBezTo>
                    <a:pt x="3132" y="118"/>
                    <a:pt x="2756" y="0"/>
                    <a:pt x="239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6" name="Google Shape;3558;p62"/>
            <p:cNvSpPr/>
            <p:nvPr/>
          </p:nvSpPr>
          <p:spPr>
            <a:xfrm>
              <a:off x="8737584" y="4015076"/>
              <a:ext cx="66141" cy="46601"/>
            </a:xfrm>
            <a:custGeom>
              <a:avLst/>
              <a:gdLst/>
              <a:ahLst/>
              <a:cxnLst/>
              <a:rect l="l" t="t" r="r" b="b"/>
              <a:pathLst>
                <a:path w="1046" h="737" extrusionOk="0">
                  <a:moveTo>
                    <a:pt x="542" y="0"/>
                  </a:moveTo>
                  <a:cubicBezTo>
                    <a:pt x="473" y="0"/>
                    <a:pt x="404" y="13"/>
                    <a:pt x="339" y="41"/>
                  </a:cubicBezTo>
                  <a:cubicBezTo>
                    <a:pt x="219" y="91"/>
                    <a:pt x="110" y="200"/>
                    <a:pt x="60" y="339"/>
                  </a:cubicBezTo>
                  <a:cubicBezTo>
                    <a:pt x="0" y="469"/>
                    <a:pt x="0" y="608"/>
                    <a:pt x="50" y="737"/>
                  </a:cubicBezTo>
                  <a:lnTo>
                    <a:pt x="249" y="657"/>
                  </a:lnTo>
                  <a:cubicBezTo>
                    <a:pt x="210" y="578"/>
                    <a:pt x="219" y="498"/>
                    <a:pt x="249" y="409"/>
                  </a:cubicBezTo>
                  <a:cubicBezTo>
                    <a:pt x="279" y="329"/>
                    <a:pt x="349" y="259"/>
                    <a:pt x="418" y="230"/>
                  </a:cubicBezTo>
                  <a:cubicBezTo>
                    <a:pt x="458" y="213"/>
                    <a:pt x="500" y="204"/>
                    <a:pt x="543" y="204"/>
                  </a:cubicBezTo>
                  <a:cubicBezTo>
                    <a:pt x="673" y="204"/>
                    <a:pt x="806" y="279"/>
                    <a:pt x="866" y="399"/>
                  </a:cubicBezTo>
                  <a:lnTo>
                    <a:pt x="1045" y="299"/>
                  </a:lnTo>
                  <a:cubicBezTo>
                    <a:pt x="948" y="114"/>
                    <a:pt x="746" y="0"/>
                    <a:pt x="542"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7" name="Google Shape;3559;p62"/>
            <p:cNvSpPr/>
            <p:nvPr/>
          </p:nvSpPr>
          <p:spPr>
            <a:xfrm>
              <a:off x="8836351" y="3954121"/>
              <a:ext cx="65446" cy="52228"/>
            </a:xfrm>
            <a:custGeom>
              <a:avLst/>
              <a:gdLst/>
              <a:ahLst/>
              <a:cxnLst/>
              <a:rect l="l" t="t" r="r" b="b"/>
              <a:pathLst>
                <a:path w="1035" h="826" extrusionOk="0">
                  <a:moveTo>
                    <a:pt x="601" y="0"/>
                  </a:moveTo>
                  <a:cubicBezTo>
                    <a:pt x="491" y="0"/>
                    <a:pt x="383" y="36"/>
                    <a:pt x="299" y="89"/>
                  </a:cubicBezTo>
                  <a:cubicBezTo>
                    <a:pt x="80" y="249"/>
                    <a:pt x="0" y="587"/>
                    <a:pt x="140" y="826"/>
                  </a:cubicBezTo>
                  <a:lnTo>
                    <a:pt x="319" y="726"/>
                  </a:lnTo>
                  <a:cubicBezTo>
                    <a:pt x="229" y="577"/>
                    <a:pt x="279" y="358"/>
                    <a:pt x="418" y="259"/>
                  </a:cubicBezTo>
                  <a:cubicBezTo>
                    <a:pt x="476" y="226"/>
                    <a:pt x="548" y="206"/>
                    <a:pt x="622" y="206"/>
                  </a:cubicBezTo>
                  <a:cubicBezTo>
                    <a:pt x="637" y="206"/>
                    <a:pt x="652" y="207"/>
                    <a:pt x="666" y="209"/>
                  </a:cubicBezTo>
                  <a:cubicBezTo>
                    <a:pt x="746" y="229"/>
                    <a:pt x="826" y="279"/>
                    <a:pt x="865" y="339"/>
                  </a:cubicBezTo>
                  <a:lnTo>
                    <a:pt x="1035" y="219"/>
                  </a:lnTo>
                  <a:cubicBezTo>
                    <a:pt x="965" y="109"/>
                    <a:pt x="845" y="40"/>
                    <a:pt x="697" y="10"/>
                  </a:cubicBezTo>
                  <a:cubicBezTo>
                    <a:pt x="665" y="3"/>
                    <a:pt x="633" y="0"/>
                    <a:pt x="601"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8" name="Google Shape;3560;p62"/>
            <p:cNvSpPr/>
            <p:nvPr/>
          </p:nvSpPr>
          <p:spPr>
            <a:xfrm>
              <a:off x="8702364" y="4064143"/>
              <a:ext cx="115779" cy="68731"/>
            </a:xfrm>
            <a:custGeom>
              <a:avLst/>
              <a:gdLst/>
              <a:ahLst/>
              <a:cxnLst/>
              <a:rect l="l" t="t" r="r" b="b"/>
              <a:pathLst>
                <a:path w="1831" h="1087" extrusionOk="0">
                  <a:moveTo>
                    <a:pt x="1080" y="1"/>
                  </a:moveTo>
                  <a:cubicBezTo>
                    <a:pt x="793" y="1"/>
                    <a:pt x="456" y="189"/>
                    <a:pt x="279" y="339"/>
                  </a:cubicBezTo>
                  <a:cubicBezTo>
                    <a:pt x="130" y="469"/>
                    <a:pt x="0" y="667"/>
                    <a:pt x="70" y="856"/>
                  </a:cubicBezTo>
                  <a:cubicBezTo>
                    <a:pt x="135" y="1023"/>
                    <a:pt x="330" y="1086"/>
                    <a:pt x="509" y="1086"/>
                  </a:cubicBezTo>
                  <a:cubicBezTo>
                    <a:pt x="522" y="1086"/>
                    <a:pt x="535" y="1086"/>
                    <a:pt x="548" y="1085"/>
                  </a:cubicBezTo>
                  <a:cubicBezTo>
                    <a:pt x="915" y="1065"/>
                    <a:pt x="1831" y="597"/>
                    <a:pt x="1423" y="140"/>
                  </a:cubicBezTo>
                  <a:cubicBezTo>
                    <a:pt x="1333" y="40"/>
                    <a:pt x="1212" y="1"/>
                    <a:pt x="1080"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9" name="Google Shape;3561;p62"/>
            <p:cNvSpPr/>
            <p:nvPr/>
          </p:nvSpPr>
          <p:spPr>
            <a:xfrm>
              <a:off x="8892943" y="3966072"/>
              <a:ext cx="115779" cy="68668"/>
            </a:xfrm>
            <a:custGeom>
              <a:avLst/>
              <a:gdLst/>
              <a:ahLst/>
              <a:cxnLst/>
              <a:rect l="l" t="t" r="r" b="b"/>
              <a:pathLst>
                <a:path w="1831" h="1086" extrusionOk="0">
                  <a:moveTo>
                    <a:pt x="1083" y="0"/>
                  </a:moveTo>
                  <a:cubicBezTo>
                    <a:pt x="799" y="0"/>
                    <a:pt x="466" y="188"/>
                    <a:pt x="289" y="338"/>
                  </a:cubicBezTo>
                  <a:cubicBezTo>
                    <a:pt x="140" y="468"/>
                    <a:pt x="1" y="676"/>
                    <a:pt x="80" y="855"/>
                  </a:cubicBezTo>
                  <a:cubicBezTo>
                    <a:pt x="136" y="1022"/>
                    <a:pt x="338" y="1085"/>
                    <a:pt x="511" y="1085"/>
                  </a:cubicBezTo>
                  <a:cubicBezTo>
                    <a:pt x="523" y="1085"/>
                    <a:pt x="535" y="1085"/>
                    <a:pt x="547" y="1085"/>
                  </a:cubicBezTo>
                  <a:cubicBezTo>
                    <a:pt x="925" y="1074"/>
                    <a:pt x="1831" y="597"/>
                    <a:pt x="1423" y="139"/>
                  </a:cubicBezTo>
                  <a:cubicBezTo>
                    <a:pt x="1332" y="39"/>
                    <a:pt x="1213" y="0"/>
                    <a:pt x="1083"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0" name="Google Shape;3562;p62"/>
            <p:cNvSpPr/>
            <p:nvPr/>
          </p:nvSpPr>
          <p:spPr>
            <a:xfrm>
              <a:off x="8513050" y="4016340"/>
              <a:ext cx="166744" cy="89407"/>
            </a:xfrm>
            <a:custGeom>
              <a:avLst/>
              <a:gdLst/>
              <a:ahLst/>
              <a:cxnLst/>
              <a:rect l="l" t="t" r="r" b="b"/>
              <a:pathLst>
                <a:path w="2637" h="1414" extrusionOk="0">
                  <a:moveTo>
                    <a:pt x="2428" y="1"/>
                  </a:moveTo>
                  <a:cubicBezTo>
                    <a:pt x="2199" y="1"/>
                    <a:pt x="1761" y="130"/>
                    <a:pt x="1283" y="369"/>
                  </a:cubicBezTo>
                  <a:cubicBezTo>
                    <a:pt x="1254" y="389"/>
                    <a:pt x="1214" y="409"/>
                    <a:pt x="1184" y="429"/>
                  </a:cubicBezTo>
                  <a:cubicBezTo>
                    <a:pt x="1155" y="438"/>
                    <a:pt x="1115" y="458"/>
                    <a:pt x="1085" y="478"/>
                  </a:cubicBezTo>
                  <a:cubicBezTo>
                    <a:pt x="418" y="847"/>
                    <a:pt x="1" y="1264"/>
                    <a:pt x="100" y="1384"/>
                  </a:cubicBezTo>
                  <a:cubicBezTo>
                    <a:pt x="110" y="1404"/>
                    <a:pt x="140" y="1413"/>
                    <a:pt x="169" y="1413"/>
                  </a:cubicBezTo>
                  <a:cubicBezTo>
                    <a:pt x="348" y="1413"/>
                    <a:pt x="777" y="1174"/>
                    <a:pt x="1314" y="896"/>
                  </a:cubicBezTo>
                  <a:cubicBezTo>
                    <a:pt x="1343" y="876"/>
                    <a:pt x="1373" y="866"/>
                    <a:pt x="1403" y="847"/>
                  </a:cubicBezTo>
                  <a:cubicBezTo>
                    <a:pt x="1433" y="827"/>
                    <a:pt x="1473" y="816"/>
                    <a:pt x="1502" y="796"/>
                  </a:cubicBezTo>
                  <a:cubicBezTo>
                    <a:pt x="2129" y="458"/>
                    <a:pt x="2636" y="210"/>
                    <a:pt x="2587" y="71"/>
                  </a:cubicBezTo>
                  <a:cubicBezTo>
                    <a:pt x="2577" y="31"/>
                    <a:pt x="2517" y="1"/>
                    <a:pt x="2428"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1" name="Google Shape;3563;p62"/>
            <p:cNvSpPr/>
            <p:nvPr/>
          </p:nvSpPr>
          <p:spPr>
            <a:xfrm>
              <a:off x="8987916" y="4022663"/>
              <a:ext cx="164847" cy="145935"/>
            </a:xfrm>
            <a:custGeom>
              <a:avLst/>
              <a:gdLst/>
              <a:ahLst/>
              <a:cxnLst/>
              <a:rect l="l" t="t" r="r" b="b"/>
              <a:pathLst>
                <a:path w="2607" h="2308" extrusionOk="0">
                  <a:moveTo>
                    <a:pt x="130" y="0"/>
                  </a:moveTo>
                  <a:cubicBezTo>
                    <a:pt x="90" y="0"/>
                    <a:pt x="60" y="10"/>
                    <a:pt x="40" y="30"/>
                  </a:cubicBezTo>
                  <a:cubicBezTo>
                    <a:pt x="0" y="100"/>
                    <a:pt x="120" y="239"/>
                    <a:pt x="338" y="418"/>
                  </a:cubicBezTo>
                  <a:cubicBezTo>
                    <a:pt x="557" y="597"/>
                    <a:pt x="876" y="826"/>
                    <a:pt x="1204" y="1094"/>
                  </a:cubicBezTo>
                  <a:cubicBezTo>
                    <a:pt x="1244" y="1125"/>
                    <a:pt x="1273" y="1154"/>
                    <a:pt x="1304" y="1174"/>
                  </a:cubicBezTo>
                  <a:cubicBezTo>
                    <a:pt x="1333" y="1204"/>
                    <a:pt x="1373" y="1234"/>
                    <a:pt x="1403" y="1264"/>
                  </a:cubicBezTo>
                  <a:cubicBezTo>
                    <a:pt x="1691" y="1492"/>
                    <a:pt x="1910" y="1731"/>
                    <a:pt x="2089" y="1920"/>
                  </a:cubicBezTo>
                  <a:cubicBezTo>
                    <a:pt x="2109" y="1910"/>
                    <a:pt x="2139" y="1900"/>
                    <a:pt x="2169" y="1890"/>
                  </a:cubicBezTo>
                  <a:lnTo>
                    <a:pt x="2219" y="1890"/>
                  </a:lnTo>
                  <a:cubicBezTo>
                    <a:pt x="2418" y="1890"/>
                    <a:pt x="2547" y="2119"/>
                    <a:pt x="2517" y="2308"/>
                  </a:cubicBezTo>
                  <a:lnTo>
                    <a:pt x="2537" y="2308"/>
                  </a:lnTo>
                  <a:cubicBezTo>
                    <a:pt x="2606" y="2268"/>
                    <a:pt x="2586" y="2079"/>
                    <a:pt x="2457" y="1810"/>
                  </a:cubicBezTo>
                  <a:cubicBezTo>
                    <a:pt x="2318" y="1542"/>
                    <a:pt x="2060" y="1204"/>
                    <a:pt x="1711" y="906"/>
                  </a:cubicBezTo>
                  <a:lnTo>
                    <a:pt x="1711" y="895"/>
                  </a:lnTo>
                  <a:cubicBezTo>
                    <a:pt x="1682" y="866"/>
                    <a:pt x="1642" y="836"/>
                    <a:pt x="1612" y="806"/>
                  </a:cubicBezTo>
                  <a:cubicBezTo>
                    <a:pt x="1572" y="776"/>
                    <a:pt x="1542" y="756"/>
                    <a:pt x="1503" y="727"/>
                  </a:cubicBezTo>
                  <a:cubicBezTo>
                    <a:pt x="1134" y="438"/>
                    <a:pt x="786" y="239"/>
                    <a:pt x="528" y="119"/>
                  </a:cubicBezTo>
                  <a:cubicBezTo>
                    <a:pt x="349" y="40"/>
                    <a:pt x="209" y="0"/>
                    <a:pt x="130"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2" name="Google Shape;3564;p62"/>
            <p:cNvSpPr/>
            <p:nvPr/>
          </p:nvSpPr>
          <p:spPr>
            <a:xfrm>
              <a:off x="9120006" y="4142169"/>
              <a:ext cx="28960" cy="26430"/>
            </a:xfrm>
            <a:custGeom>
              <a:avLst/>
              <a:gdLst/>
              <a:ahLst/>
              <a:cxnLst/>
              <a:rect l="l" t="t" r="r" b="b"/>
              <a:pathLst>
                <a:path w="458" h="418" extrusionOk="0">
                  <a:moveTo>
                    <a:pt x="80" y="0"/>
                  </a:moveTo>
                  <a:cubicBezTo>
                    <a:pt x="50" y="10"/>
                    <a:pt x="20" y="20"/>
                    <a:pt x="0" y="30"/>
                  </a:cubicBezTo>
                  <a:cubicBezTo>
                    <a:pt x="209" y="259"/>
                    <a:pt x="349" y="418"/>
                    <a:pt x="428" y="418"/>
                  </a:cubicBezTo>
                  <a:cubicBezTo>
                    <a:pt x="458" y="229"/>
                    <a:pt x="329" y="0"/>
                    <a:pt x="13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3" name="Google Shape;3565;p62"/>
            <p:cNvSpPr/>
            <p:nvPr/>
          </p:nvSpPr>
          <p:spPr>
            <a:xfrm>
              <a:off x="8840145" y="3821400"/>
              <a:ext cx="186789" cy="91873"/>
            </a:xfrm>
            <a:custGeom>
              <a:avLst/>
              <a:gdLst/>
              <a:ahLst/>
              <a:cxnLst/>
              <a:rect l="l" t="t" r="r" b="b"/>
              <a:pathLst>
                <a:path w="2954" h="1453" extrusionOk="0">
                  <a:moveTo>
                    <a:pt x="2726" y="0"/>
                  </a:moveTo>
                  <a:cubicBezTo>
                    <a:pt x="2467" y="0"/>
                    <a:pt x="1979" y="119"/>
                    <a:pt x="1442" y="388"/>
                  </a:cubicBezTo>
                  <a:lnTo>
                    <a:pt x="1323" y="448"/>
                  </a:lnTo>
                  <a:cubicBezTo>
                    <a:pt x="1283" y="468"/>
                    <a:pt x="1253" y="488"/>
                    <a:pt x="1214" y="508"/>
                  </a:cubicBezTo>
                  <a:cubicBezTo>
                    <a:pt x="1015" y="617"/>
                    <a:pt x="856" y="727"/>
                    <a:pt x="726" y="816"/>
                  </a:cubicBezTo>
                  <a:cubicBezTo>
                    <a:pt x="657" y="856"/>
                    <a:pt x="587" y="895"/>
                    <a:pt x="527" y="926"/>
                  </a:cubicBezTo>
                  <a:cubicBezTo>
                    <a:pt x="458" y="965"/>
                    <a:pt x="388" y="995"/>
                    <a:pt x="328" y="1035"/>
                  </a:cubicBezTo>
                  <a:cubicBezTo>
                    <a:pt x="69" y="1204"/>
                    <a:pt x="0" y="1383"/>
                    <a:pt x="49" y="1432"/>
                  </a:cubicBezTo>
                  <a:cubicBezTo>
                    <a:pt x="60" y="1443"/>
                    <a:pt x="80" y="1452"/>
                    <a:pt x="109" y="1452"/>
                  </a:cubicBezTo>
                  <a:cubicBezTo>
                    <a:pt x="179" y="1452"/>
                    <a:pt x="298" y="1393"/>
                    <a:pt x="467" y="1353"/>
                  </a:cubicBezTo>
                  <a:cubicBezTo>
                    <a:pt x="537" y="1333"/>
                    <a:pt x="597" y="1313"/>
                    <a:pt x="666" y="1293"/>
                  </a:cubicBezTo>
                  <a:cubicBezTo>
                    <a:pt x="756" y="1273"/>
                    <a:pt x="845" y="1234"/>
                    <a:pt x="925" y="1194"/>
                  </a:cubicBezTo>
                  <a:cubicBezTo>
                    <a:pt x="1104" y="1114"/>
                    <a:pt x="1273" y="1015"/>
                    <a:pt x="1442" y="926"/>
                  </a:cubicBezTo>
                  <a:cubicBezTo>
                    <a:pt x="1472" y="906"/>
                    <a:pt x="1512" y="886"/>
                    <a:pt x="1541" y="866"/>
                  </a:cubicBezTo>
                  <a:cubicBezTo>
                    <a:pt x="1581" y="846"/>
                    <a:pt x="1621" y="836"/>
                    <a:pt x="1651" y="816"/>
                  </a:cubicBezTo>
                  <a:cubicBezTo>
                    <a:pt x="2367" y="438"/>
                    <a:pt x="2954" y="209"/>
                    <a:pt x="2914" y="70"/>
                  </a:cubicBezTo>
                  <a:cubicBezTo>
                    <a:pt x="2905" y="20"/>
                    <a:pt x="2835" y="0"/>
                    <a:pt x="2726"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4" name="Google Shape;3566;p62"/>
            <p:cNvSpPr/>
            <p:nvPr/>
          </p:nvSpPr>
          <p:spPr>
            <a:xfrm>
              <a:off x="4548774" y="3747926"/>
              <a:ext cx="836566" cy="619844"/>
            </a:xfrm>
            <a:custGeom>
              <a:avLst/>
              <a:gdLst/>
              <a:ahLst/>
              <a:cxnLst/>
              <a:rect l="l" t="t" r="r" b="b"/>
              <a:pathLst>
                <a:path w="13230" h="9803" extrusionOk="0">
                  <a:moveTo>
                    <a:pt x="2331" y="0"/>
                  </a:moveTo>
                  <a:cubicBezTo>
                    <a:pt x="2159" y="0"/>
                    <a:pt x="2034" y="76"/>
                    <a:pt x="2079" y="346"/>
                  </a:cubicBezTo>
                  <a:cubicBezTo>
                    <a:pt x="2129" y="605"/>
                    <a:pt x="2268" y="854"/>
                    <a:pt x="2398" y="1073"/>
                  </a:cubicBezTo>
                  <a:cubicBezTo>
                    <a:pt x="2547" y="1341"/>
                    <a:pt x="2706" y="1590"/>
                    <a:pt x="2875" y="1839"/>
                  </a:cubicBezTo>
                  <a:cubicBezTo>
                    <a:pt x="3044" y="2088"/>
                    <a:pt x="3253" y="2316"/>
                    <a:pt x="3322" y="2625"/>
                  </a:cubicBezTo>
                  <a:lnTo>
                    <a:pt x="3322" y="2664"/>
                  </a:lnTo>
                  <a:cubicBezTo>
                    <a:pt x="3432" y="3401"/>
                    <a:pt x="2278" y="3549"/>
                    <a:pt x="1761" y="3689"/>
                  </a:cubicBezTo>
                  <a:cubicBezTo>
                    <a:pt x="1423" y="3768"/>
                    <a:pt x="1094" y="3848"/>
                    <a:pt x="767" y="3947"/>
                  </a:cubicBezTo>
                  <a:cubicBezTo>
                    <a:pt x="548" y="4017"/>
                    <a:pt x="269" y="4097"/>
                    <a:pt x="110" y="4266"/>
                  </a:cubicBezTo>
                  <a:cubicBezTo>
                    <a:pt x="30" y="4355"/>
                    <a:pt x="0" y="4464"/>
                    <a:pt x="60" y="4574"/>
                  </a:cubicBezTo>
                  <a:cubicBezTo>
                    <a:pt x="517" y="5450"/>
                    <a:pt x="3572" y="5081"/>
                    <a:pt x="4686" y="5271"/>
                  </a:cubicBezTo>
                  <a:cubicBezTo>
                    <a:pt x="5342" y="5380"/>
                    <a:pt x="5192" y="6743"/>
                    <a:pt x="5192" y="7190"/>
                  </a:cubicBezTo>
                  <a:cubicBezTo>
                    <a:pt x="5192" y="7886"/>
                    <a:pt x="5113" y="8752"/>
                    <a:pt x="5461" y="9389"/>
                  </a:cubicBezTo>
                  <a:cubicBezTo>
                    <a:pt x="5551" y="9537"/>
                    <a:pt x="5680" y="9707"/>
                    <a:pt x="5849" y="9776"/>
                  </a:cubicBezTo>
                  <a:cubicBezTo>
                    <a:pt x="5898" y="9794"/>
                    <a:pt x="5942" y="9802"/>
                    <a:pt x="5982" y="9802"/>
                  </a:cubicBezTo>
                  <a:cubicBezTo>
                    <a:pt x="6190" y="9802"/>
                    <a:pt x="6298" y="9590"/>
                    <a:pt x="6406" y="9398"/>
                  </a:cubicBezTo>
                  <a:cubicBezTo>
                    <a:pt x="6735" y="8772"/>
                    <a:pt x="7023" y="8105"/>
                    <a:pt x="7272" y="7439"/>
                  </a:cubicBezTo>
                  <a:cubicBezTo>
                    <a:pt x="7431" y="7031"/>
                    <a:pt x="7510" y="6354"/>
                    <a:pt x="7938" y="6136"/>
                  </a:cubicBezTo>
                  <a:cubicBezTo>
                    <a:pt x="8062" y="6070"/>
                    <a:pt x="8205" y="6046"/>
                    <a:pt x="8356" y="6046"/>
                  </a:cubicBezTo>
                  <a:cubicBezTo>
                    <a:pt x="8663" y="6046"/>
                    <a:pt x="9000" y="6148"/>
                    <a:pt x="9261" y="6215"/>
                  </a:cubicBezTo>
                  <a:cubicBezTo>
                    <a:pt x="9867" y="6374"/>
                    <a:pt x="10455" y="6603"/>
                    <a:pt x="11052" y="6792"/>
                  </a:cubicBezTo>
                  <a:cubicBezTo>
                    <a:pt x="11426" y="6915"/>
                    <a:pt x="12002" y="7155"/>
                    <a:pt x="12483" y="7155"/>
                  </a:cubicBezTo>
                  <a:cubicBezTo>
                    <a:pt x="12627" y="7155"/>
                    <a:pt x="12763" y="7133"/>
                    <a:pt x="12882" y="7081"/>
                  </a:cubicBezTo>
                  <a:cubicBezTo>
                    <a:pt x="13230" y="6931"/>
                    <a:pt x="13140" y="6504"/>
                    <a:pt x="12961" y="6255"/>
                  </a:cubicBezTo>
                  <a:cubicBezTo>
                    <a:pt x="12593" y="5738"/>
                    <a:pt x="12056" y="5350"/>
                    <a:pt x="11509" y="5041"/>
                  </a:cubicBezTo>
                  <a:cubicBezTo>
                    <a:pt x="10892" y="4694"/>
                    <a:pt x="10226" y="4435"/>
                    <a:pt x="9579" y="4137"/>
                  </a:cubicBezTo>
                  <a:cubicBezTo>
                    <a:pt x="9450" y="4077"/>
                    <a:pt x="9301" y="3997"/>
                    <a:pt x="9271" y="3858"/>
                  </a:cubicBezTo>
                  <a:cubicBezTo>
                    <a:pt x="9549" y="3619"/>
                    <a:pt x="9957" y="3560"/>
                    <a:pt x="10265" y="3381"/>
                  </a:cubicBezTo>
                  <a:cubicBezTo>
                    <a:pt x="10574" y="3202"/>
                    <a:pt x="11012" y="2853"/>
                    <a:pt x="10464" y="2664"/>
                  </a:cubicBezTo>
                  <a:cubicBezTo>
                    <a:pt x="9659" y="2366"/>
                    <a:pt x="8853" y="2216"/>
                    <a:pt x="8008" y="2057"/>
                  </a:cubicBezTo>
                  <a:cubicBezTo>
                    <a:pt x="7762" y="2010"/>
                    <a:pt x="7511" y="1969"/>
                    <a:pt x="7258" y="1969"/>
                  </a:cubicBezTo>
                  <a:cubicBezTo>
                    <a:pt x="7193" y="1969"/>
                    <a:pt x="7128" y="1972"/>
                    <a:pt x="7062" y="1978"/>
                  </a:cubicBezTo>
                  <a:cubicBezTo>
                    <a:pt x="6999" y="1985"/>
                    <a:pt x="6936" y="1992"/>
                    <a:pt x="6876" y="1992"/>
                  </a:cubicBezTo>
                  <a:cubicBezTo>
                    <a:pt x="6851" y="1992"/>
                    <a:pt x="6827" y="1991"/>
                    <a:pt x="6804" y="1988"/>
                  </a:cubicBezTo>
                  <a:cubicBezTo>
                    <a:pt x="6377" y="1958"/>
                    <a:pt x="5979" y="1670"/>
                    <a:pt x="5640" y="1441"/>
                  </a:cubicBezTo>
                  <a:cubicBezTo>
                    <a:pt x="4745" y="864"/>
                    <a:pt x="3790" y="346"/>
                    <a:pt x="2756" y="78"/>
                  </a:cubicBezTo>
                  <a:cubicBezTo>
                    <a:pt x="2622" y="44"/>
                    <a:pt x="2463" y="0"/>
                    <a:pt x="2331"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5" name="Google Shape;3567;p62"/>
            <p:cNvSpPr/>
            <p:nvPr/>
          </p:nvSpPr>
          <p:spPr>
            <a:xfrm>
              <a:off x="4717412" y="3780237"/>
              <a:ext cx="31679" cy="21309"/>
            </a:xfrm>
            <a:custGeom>
              <a:avLst/>
              <a:gdLst/>
              <a:ahLst/>
              <a:cxnLst/>
              <a:rect l="l" t="t" r="r" b="b"/>
              <a:pathLst>
                <a:path w="501" h="337" extrusionOk="0">
                  <a:moveTo>
                    <a:pt x="275" y="0"/>
                  </a:moveTo>
                  <a:cubicBezTo>
                    <a:pt x="224" y="0"/>
                    <a:pt x="170" y="20"/>
                    <a:pt x="129" y="65"/>
                  </a:cubicBezTo>
                  <a:cubicBezTo>
                    <a:pt x="1" y="185"/>
                    <a:pt x="137" y="337"/>
                    <a:pt x="272" y="337"/>
                  </a:cubicBezTo>
                  <a:cubicBezTo>
                    <a:pt x="326" y="337"/>
                    <a:pt x="380" y="313"/>
                    <a:pt x="417" y="253"/>
                  </a:cubicBezTo>
                  <a:cubicBezTo>
                    <a:pt x="500" y="107"/>
                    <a:pt x="394" y="0"/>
                    <a:pt x="27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6" name="Google Shape;3568;p62"/>
            <p:cNvSpPr/>
            <p:nvPr/>
          </p:nvSpPr>
          <p:spPr>
            <a:xfrm>
              <a:off x="4752505" y="3814129"/>
              <a:ext cx="39773" cy="36610"/>
            </a:xfrm>
            <a:custGeom>
              <a:avLst/>
              <a:gdLst/>
              <a:ahLst/>
              <a:cxnLst/>
              <a:rect l="l" t="t" r="r" b="b"/>
              <a:pathLst>
                <a:path w="629" h="579" extrusionOk="0">
                  <a:moveTo>
                    <a:pt x="263" y="0"/>
                  </a:moveTo>
                  <a:cubicBezTo>
                    <a:pt x="199" y="0"/>
                    <a:pt x="135" y="18"/>
                    <a:pt x="81" y="55"/>
                  </a:cubicBezTo>
                  <a:cubicBezTo>
                    <a:pt x="21" y="86"/>
                    <a:pt x="1" y="135"/>
                    <a:pt x="1" y="185"/>
                  </a:cubicBezTo>
                  <a:cubicBezTo>
                    <a:pt x="1" y="344"/>
                    <a:pt x="220" y="543"/>
                    <a:pt x="339" y="573"/>
                  </a:cubicBezTo>
                  <a:cubicBezTo>
                    <a:pt x="359" y="577"/>
                    <a:pt x="377" y="579"/>
                    <a:pt x="394" y="579"/>
                  </a:cubicBezTo>
                  <a:cubicBezTo>
                    <a:pt x="612" y="579"/>
                    <a:pt x="628" y="244"/>
                    <a:pt x="509" y="106"/>
                  </a:cubicBezTo>
                  <a:cubicBezTo>
                    <a:pt x="445" y="36"/>
                    <a:pt x="354" y="0"/>
                    <a:pt x="263"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7" name="Google Shape;3569;p62"/>
            <p:cNvSpPr/>
            <p:nvPr/>
          </p:nvSpPr>
          <p:spPr>
            <a:xfrm>
              <a:off x="4790950" y="3870404"/>
              <a:ext cx="59691" cy="40214"/>
            </a:xfrm>
            <a:custGeom>
              <a:avLst/>
              <a:gdLst/>
              <a:ahLst/>
              <a:cxnLst/>
              <a:rect l="l" t="t" r="r" b="b"/>
              <a:pathLst>
                <a:path w="944" h="636" extrusionOk="0">
                  <a:moveTo>
                    <a:pt x="446" y="0"/>
                  </a:moveTo>
                  <a:cubicBezTo>
                    <a:pt x="408" y="0"/>
                    <a:pt x="369" y="7"/>
                    <a:pt x="328" y="21"/>
                  </a:cubicBezTo>
                  <a:cubicBezTo>
                    <a:pt x="0" y="142"/>
                    <a:pt x="181" y="636"/>
                    <a:pt x="475" y="636"/>
                  </a:cubicBezTo>
                  <a:cubicBezTo>
                    <a:pt x="520" y="636"/>
                    <a:pt x="568" y="624"/>
                    <a:pt x="617" y="598"/>
                  </a:cubicBezTo>
                  <a:cubicBezTo>
                    <a:pt x="944" y="421"/>
                    <a:pt x="752" y="0"/>
                    <a:pt x="446"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8" name="Google Shape;3570;p62"/>
            <p:cNvSpPr/>
            <p:nvPr/>
          </p:nvSpPr>
          <p:spPr>
            <a:xfrm>
              <a:off x="4600308" y="4023738"/>
              <a:ext cx="34715" cy="24091"/>
            </a:xfrm>
            <a:custGeom>
              <a:avLst/>
              <a:gdLst/>
              <a:ahLst/>
              <a:cxnLst/>
              <a:rect l="l" t="t" r="r" b="b"/>
              <a:pathLst>
                <a:path w="549" h="381" extrusionOk="0">
                  <a:moveTo>
                    <a:pt x="270" y="1"/>
                  </a:moveTo>
                  <a:cubicBezTo>
                    <a:pt x="221" y="1"/>
                    <a:pt x="175" y="20"/>
                    <a:pt x="150" y="53"/>
                  </a:cubicBezTo>
                  <a:cubicBezTo>
                    <a:pt x="1" y="212"/>
                    <a:pt x="270" y="371"/>
                    <a:pt x="409" y="381"/>
                  </a:cubicBezTo>
                  <a:cubicBezTo>
                    <a:pt x="429" y="381"/>
                    <a:pt x="449" y="381"/>
                    <a:pt x="469" y="371"/>
                  </a:cubicBezTo>
                  <a:cubicBezTo>
                    <a:pt x="478" y="371"/>
                    <a:pt x="489" y="352"/>
                    <a:pt x="498" y="341"/>
                  </a:cubicBezTo>
                  <a:cubicBezTo>
                    <a:pt x="538" y="272"/>
                    <a:pt x="548" y="182"/>
                    <a:pt x="509" y="113"/>
                  </a:cubicBezTo>
                  <a:cubicBezTo>
                    <a:pt x="469" y="53"/>
                    <a:pt x="389" y="13"/>
                    <a:pt x="299" y="3"/>
                  </a:cubicBezTo>
                  <a:cubicBezTo>
                    <a:pt x="289" y="1"/>
                    <a:pt x="279" y="1"/>
                    <a:pt x="270"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9" name="Google Shape;3571;p62"/>
            <p:cNvSpPr/>
            <p:nvPr/>
          </p:nvSpPr>
          <p:spPr>
            <a:xfrm>
              <a:off x="4657532" y="4011345"/>
              <a:ext cx="42239" cy="33512"/>
            </a:xfrm>
            <a:custGeom>
              <a:avLst/>
              <a:gdLst/>
              <a:ahLst/>
              <a:cxnLst/>
              <a:rect l="l" t="t" r="r" b="b"/>
              <a:pathLst>
                <a:path w="668" h="530" extrusionOk="0">
                  <a:moveTo>
                    <a:pt x="407" y="1"/>
                  </a:moveTo>
                  <a:cubicBezTo>
                    <a:pt x="117" y="1"/>
                    <a:pt x="1" y="415"/>
                    <a:pt x="349" y="517"/>
                  </a:cubicBezTo>
                  <a:cubicBezTo>
                    <a:pt x="378" y="525"/>
                    <a:pt x="409" y="529"/>
                    <a:pt x="439" y="529"/>
                  </a:cubicBezTo>
                  <a:cubicBezTo>
                    <a:pt x="490" y="529"/>
                    <a:pt x="540" y="515"/>
                    <a:pt x="578" y="478"/>
                  </a:cubicBezTo>
                  <a:cubicBezTo>
                    <a:pt x="648" y="418"/>
                    <a:pt x="658" y="318"/>
                    <a:pt x="667" y="229"/>
                  </a:cubicBezTo>
                  <a:cubicBezTo>
                    <a:pt x="667" y="189"/>
                    <a:pt x="667" y="139"/>
                    <a:pt x="648" y="100"/>
                  </a:cubicBezTo>
                  <a:cubicBezTo>
                    <a:pt x="628" y="70"/>
                    <a:pt x="598" y="50"/>
                    <a:pt x="568" y="40"/>
                  </a:cubicBezTo>
                  <a:cubicBezTo>
                    <a:pt x="510" y="13"/>
                    <a:pt x="456" y="1"/>
                    <a:pt x="40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0" name="Google Shape;3572;p62"/>
            <p:cNvSpPr/>
            <p:nvPr/>
          </p:nvSpPr>
          <p:spPr>
            <a:xfrm>
              <a:off x="4733093" y="3990100"/>
              <a:ext cx="57921" cy="47170"/>
            </a:xfrm>
            <a:custGeom>
              <a:avLst/>
              <a:gdLst/>
              <a:ahLst/>
              <a:cxnLst/>
              <a:rect l="l" t="t" r="r" b="b"/>
              <a:pathLst>
                <a:path w="916" h="746" extrusionOk="0">
                  <a:moveTo>
                    <a:pt x="425" y="0"/>
                  </a:moveTo>
                  <a:cubicBezTo>
                    <a:pt x="368" y="0"/>
                    <a:pt x="311" y="14"/>
                    <a:pt x="259" y="48"/>
                  </a:cubicBezTo>
                  <a:cubicBezTo>
                    <a:pt x="0" y="217"/>
                    <a:pt x="149" y="545"/>
                    <a:pt x="358" y="685"/>
                  </a:cubicBezTo>
                  <a:cubicBezTo>
                    <a:pt x="422" y="723"/>
                    <a:pt x="495" y="745"/>
                    <a:pt x="568" y="745"/>
                  </a:cubicBezTo>
                  <a:cubicBezTo>
                    <a:pt x="607" y="745"/>
                    <a:pt x="647" y="739"/>
                    <a:pt x="686" y="724"/>
                  </a:cubicBezTo>
                  <a:cubicBezTo>
                    <a:pt x="796" y="685"/>
                    <a:pt x="885" y="585"/>
                    <a:pt x="895" y="475"/>
                  </a:cubicBezTo>
                  <a:cubicBezTo>
                    <a:pt x="915" y="327"/>
                    <a:pt x="816" y="177"/>
                    <a:pt x="696" y="88"/>
                  </a:cubicBezTo>
                  <a:cubicBezTo>
                    <a:pt x="616" y="38"/>
                    <a:pt x="520" y="0"/>
                    <a:pt x="42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1" name="Google Shape;3573;p62"/>
            <p:cNvSpPr/>
            <p:nvPr/>
          </p:nvSpPr>
          <p:spPr>
            <a:xfrm>
              <a:off x="5011057" y="3937998"/>
              <a:ext cx="46602" cy="32500"/>
            </a:xfrm>
            <a:custGeom>
              <a:avLst/>
              <a:gdLst/>
              <a:ahLst/>
              <a:cxnLst/>
              <a:rect l="l" t="t" r="r" b="b"/>
              <a:pathLst>
                <a:path w="737" h="514" extrusionOk="0">
                  <a:moveTo>
                    <a:pt x="321" y="1"/>
                  </a:moveTo>
                  <a:cubicBezTo>
                    <a:pt x="147" y="1"/>
                    <a:pt x="0" y="99"/>
                    <a:pt x="100" y="315"/>
                  </a:cubicBezTo>
                  <a:cubicBezTo>
                    <a:pt x="149" y="424"/>
                    <a:pt x="269" y="484"/>
                    <a:pt x="398" y="504"/>
                  </a:cubicBezTo>
                  <a:cubicBezTo>
                    <a:pt x="428" y="509"/>
                    <a:pt x="458" y="514"/>
                    <a:pt x="488" y="514"/>
                  </a:cubicBezTo>
                  <a:cubicBezTo>
                    <a:pt x="518" y="514"/>
                    <a:pt x="548" y="509"/>
                    <a:pt x="577" y="494"/>
                  </a:cubicBezTo>
                  <a:cubicBezTo>
                    <a:pt x="677" y="454"/>
                    <a:pt x="737" y="335"/>
                    <a:pt x="697" y="225"/>
                  </a:cubicBezTo>
                  <a:cubicBezTo>
                    <a:pt x="654" y="80"/>
                    <a:pt x="477" y="1"/>
                    <a:pt x="32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2" name="Google Shape;3574;p62"/>
            <p:cNvSpPr/>
            <p:nvPr/>
          </p:nvSpPr>
          <p:spPr>
            <a:xfrm>
              <a:off x="5080232" y="3933445"/>
              <a:ext cx="34651" cy="26557"/>
            </a:xfrm>
            <a:custGeom>
              <a:avLst/>
              <a:gdLst/>
              <a:ahLst/>
              <a:cxnLst/>
              <a:rect l="l" t="t" r="r" b="b"/>
              <a:pathLst>
                <a:path w="548" h="420" extrusionOk="0">
                  <a:moveTo>
                    <a:pt x="293" y="1"/>
                  </a:moveTo>
                  <a:cubicBezTo>
                    <a:pt x="266" y="1"/>
                    <a:pt x="237" y="6"/>
                    <a:pt x="209" y="19"/>
                  </a:cubicBezTo>
                  <a:cubicBezTo>
                    <a:pt x="1" y="108"/>
                    <a:pt x="40" y="297"/>
                    <a:pt x="229" y="387"/>
                  </a:cubicBezTo>
                  <a:cubicBezTo>
                    <a:pt x="269" y="407"/>
                    <a:pt x="316" y="419"/>
                    <a:pt x="362" y="419"/>
                  </a:cubicBezTo>
                  <a:cubicBezTo>
                    <a:pt x="408" y="419"/>
                    <a:pt x="453" y="407"/>
                    <a:pt x="488" y="377"/>
                  </a:cubicBezTo>
                  <a:cubicBezTo>
                    <a:pt x="538" y="327"/>
                    <a:pt x="547" y="257"/>
                    <a:pt x="527" y="198"/>
                  </a:cubicBezTo>
                  <a:cubicBezTo>
                    <a:pt x="496" y="87"/>
                    <a:pt x="401" y="1"/>
                    <a:pt x="29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3" name="Google Shape;3575;p62"/>
            <p:cNvSpPr/>
            <p:nvPr/>
          </p:nvSpPr>
          <p:spPr>
            <a:xfrm>
              <a:off x="5143147" y="3928576"/>
              <a:ext cx="31616" cy="19728"/>
            </a:xfrm>
            <a:custGeom>
              <a:avLst/>
              <a:gdLst/>
              <a:ahLst/>
              <a:cxnLst/>
              <a:rect l="l" t="t" r="r" b="b"/>
              <a:pathLst>
                <a:path w="500" h="312" extrusionOk="0">
                  <a:moveTo>
                    <a:pt x="232" y="0"/>
                  </a:moveTo>
                  <a:cubicBezTo>
                    <a:pt x="192" y="0"/>
                    <a:pt x="154" y="6"/>
                    <a:pt x="129" y="16"/>
                  </a:cubicBezTo>
                  <a:cubicBezTo>
                    <a:pt x="10" y="76"/>
                    <a:pt x="0" y="275"/>
                    <a:pt x="149" y="305"/>
                  </a:cubicBezTo>
                  <a:cubicBezTo>
                    <a:pt x="164" y="309"/>
                    <a:pt x="180" y="311"/>
                    <a:pt x="196" y="311"/>
                  </a:cubicBezTo>
                  <a:cubicBezTo>
                    <a:pt x="253" y="311"/>
                    <a:pt x="314" y="286"/>
                    <a:pt x="368" y="255"/>
                  </a:cubicBezTo>
                  <a:cubicBezTo>
                    <a:pt x="398" y="235"/>
                    <a:pt x="438" y="215"/>
                    <a:pt x="448" y="175"/>
                  </a:cubicBezTo>
                  <a:cubicBezTo>
                    <a:pt x="500" y="49"/>
                    <a:pt x="352" y="0"/>
                    <a:pt x="23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4" name="Google Shape;3576;p62"/>
            <p:cNvSpPr/>
            <p:nvPr/>
          </p:nvSpPr>
          <p:spPr>
            <a:xfrm>
              <a:off x="4915452" y="4233727"/>
              <a:ext cx="42176" cy="37685"/>
            </a:xfrm>
            <a:custGeom>
              <a:avLst/>
              <a:gdLst/>
              <a:ahLst/>
              <a:cxnLst/>
              <a:rect l="l" t="t" r="r" b="b"/>
              <a:pathLst>
                <a:path w="667" h="596" extrusionOk="0">
                  <a:moveTo>
                    <a:pt x="311" y="0"/>
                  </a:moveTo>
                  <a:cubicBezTo>
                    <a:pt x="229" y="0"/>
                    <a:pt x="151" y="42"/>
                    <a:pt x="100" y="144"/>
                  </a:cubicBezTo>
                  <a:cubicBezTo>
                    <a:pt x="1" y="323"/>
                    <a:pt x="149" y="532"/>
                    <a:pt x="328" y="581"/>
                  </a:cubicBezTo>
                  <a:cubicBezTo>
                    <a:pt x="356" y="591"/>
                    <a:pt x="385" y="595"/>
                    <a:pt x="414" y="595"/>
                  </a:cubicBezTo>
                  <a:cubicBezTo>
                    <a:pt x="477" y="595"/>
                    <a:pt x="536" y="573"/>
                    <a:pt x="578" y="532"/>
                  </a:cubicBezTo>
                  <a:cubicBezTo>
                    <a:pt x="647" y="452"/>
                    <a:pt x="667" y="333"/>
                    <a:pt x="627" y="233"/>
                  </a:cubicBezTo>
                  <a:cubicBezTo>
                    <a:pt x="573" y="100"/>
                    <a:pt x="437" y="0"/>
                    <a:pt x="31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5" name="Google Shape;3577;p62"/>
            <p:cNvSpPr/>
            <p:nvPr/>
          </p:nvSpPr>
          <p:spPr>
            <a:xfrm>
              <a:off x="4921079" y="4153045"/>
              <a:ext cx="57795" cy="43818"/>
            </a:xfrm>
            <a:custGeom>
              <a:avLst/>
              <a:gdLst/>
              <a:ahLst/>
              <a:cxnLst/>
              <a:rect l="l" t="t" r="r" b="b"/>
              <a:pathLst>
                <a:path w="914" h="693" extrusionOk="0">
                  <a:moveTo>
                    <a:pt x="360" y="0"/>
                  </a:moveTo>
                  <a:cubicBezTo>
                    <a:pt x="337" y="0"/>
                    <a:pt x="314" y="3"/>
                    <a:pt x="290" y="7"/>
                  </a:cubicBezTo>
                  <a:cubicBezTo>
                    <a:pt x="60" y="57"/>
                    <a:pt x="1" y="316"/>
                    <a:pt x="111" y="504"/>
                  </a:cubicBezTo>
                  <a:cubicBezTo>
                    <a:pt x="172" y="615"/>
                    <a:pt x="307" y="692"/>
                    <a:pt x="436" y="692"/>
                  </a:cubicBezTo>
                  <a:cubicBezTo>
                    <a:pt x="493" y="692"/>
                    <a:pt x="549" y="677"/>
                    <a:pt x="598" y="644"/>
                  </a:cubicBezTo>
                  <a:cubicBezTo>
                    <a:pt x="914" y="439"/>
                    <a:pt x="691" y="0"/>
                    <a:pt x="36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6" name="Google Shape;3578;p62"/>
            <p:cNvSpPr/>
            <p:nvPr/>
          </p:nvSpPr>
          <p:spPr>
            <a:xfrm>
              <a:off x="5104133" y="4066798"/>
              <a:ext cx="60830" cy="46474"/>
            </a:xfrm>
            <a:custGeom>
              <a:avLst/>
              <a:gdLst/>
              <a:ahLst/>
              <a:cxnLst/>
              <a:rect l="l" t="t" r="r" b="b"/>
              <a:pathLst>
                <a:path w="962" h="735" extrusionOk="0">
                  <a:moveTo>
                    <a:pt x="512" y="1"/>
                  </a:moveTo>
                  <a:cubicBezTo>
                    <a:pt x="452" y="1"/>
                    <a:pt x="390" y="13"/>
                    <a:pt x="329" y="38"/>
                  </a:cubicBezTo>
                  <a:cubicBezTo>
                    <a:pt x="1" y="177"/>
                    <a:pt x="189" y="645"/>
                    <a:pt x="458" y="725"/>
                  </a:cubicBezTo>
                  <a:cubicBezTo>
                    <a:pt x="485" y="731"/>
                    <a:pt x="514" y="734"/>
                    <a:pt x="543" y="734"/>
                  </a:cubicBezTo>
                  <a:cubicBezTo>
                    <a:pt x="611" y="734"/>
                    <a:pt x="681" y="717"/>
                    <a:pt x="737" y="675"/>
                  </a:cubicBezTo>
                  <a:cubicBezTo>
                    <a:pt x="806" y="625"/>
                    <a:pt x="846" y="555"/>
                    <a:pt x="866" y="476"/>
                  </a:cubicBezTo>
                  <a:cubicBezTo>
                    <a:pt x="961" y="197"/>
                    <a:pt x="756" y="1"/>
                    <a:pt x="512"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7" name="Google Shape;3579;p62"/>
            <p:cNvSpPr/>
            <p:nvPr/>
          </p:nvSpPr>
          <p:spPr>
            <a:xfrm>
              <a:off x="5180643" y="4095821"/>
              <a:ext cx="41164" cy="28833"/>
            </a:xfrm>
            <a:custGeom>
              <a:avLst/>
              <a:gdLst/>
              <a:ahLst/>
              <a:cxnLst/>
              <a:rect l="l" t="t" r="r" b="b"/>
              <a:pathLst>
                <a:path w="651" h="456" extrusionOk="0">
                  <a:moveTo>
                    <a:pt x="374" y="0"/>
                  </a:moveTo>
                  <a:cubicBezTo>
                    <a:pt x="334" y="0"/>
                    <a:pt x="296" y="6"/>
                    <a:pt x="263" y="17"/>
                  </a:cubicBezTo>
                  <a:cubicBezTo>
                    <a:pt x="1" y="104"/>
                    <a:pt x="164" y="455"/>
                    <a:pt x="393" y="455"/>
                  </a:cubicBezTo>
                  <a:cubicBezTo>
                    <a:pt x="399" y="455"/>
                    <a:pt x="405" y="455"/>
                    <a:pt x="412" y="455"/>
                  </a:cubicBezTo>
                  <a:cubicBezTo>
                    <a:pt x="521" y="445"/>
                    <a:pt x="621" y="355"/>
                    <a:pt x="641" y="246"/>
                  </a:cubicBezTo>
                  <a:cubicBezTo>
                    <a:pt x="650" y="206"/>
                    <a:pt x="650" y="166"/>
                    <a:pt x="630" y="127"/>
                  </a:cubicBezTo>
                  <a:cubicBezTo>
                    <a:pt x="595" y="40"/>
                    <a:pt x="480" y="0"/>
                    <a:pt x="37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8" name="Google Shape;3580;p62"/>
            <p:cNvSpPr/>
            <p:nvPr/>
          </p:nvSpPr>
          <p:spPr>
            <a:xfrm>
              <a:off x="5253865" y="4125540"/>
              <a:ext cx="36738" cy="26114"/>
            </a:xfrm>
            <a:custGeom>
              <a:avLst/>
              <a:gdLst/>
              <a:ahLst/>
              <a:cxnLst/>
              <a:rect l="l" t="t" r="r" b="b"/>
              <a:pathLst>
                <a:path w="581" h="413" extrusionOk="0">
                  <a:moveTo>
                    <a:pt x="250" y="0"/>
                  </a:moveTo>
                  <a:cubicBezTo>
                    <a:pt x="188" y="0"/>
                    <a:pt x="129" y="25"/>
                    <a:pt x="89" y="84"/>
                  </a:cubicBezTo>
                  <a:cubicBezTo>
                    <a:pt x="0" y="223"/>
                    <a:pt x="179" y="402"/>
                    <a:pt x="318" y="413"/>
                  </a:cubicBezTo>
                  <a:cubicBezTo>
                    <a:pt x="378" y="413"/>
                    <a:pt x="447" y="382"/>
                    <a:pt x="487" y="323"/>
                  </a:cubicBezTo>
                  <a:cubicBezTo>
                    <a:pt x="580" y="159"/>
                    <a:pt x="407" y="0"/>
                    <a:pt x="25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9" name="Google Shape;3581;p62"/>
            <p:cNvSpPr/>
            <p:nvPr/>
          </p:nvSpPr>
          <p:spPr>
            <a:xfrm>
              <a:off x="4921079" y="3991870"/>
              <a:ext cx="58617" cy="42933"/>
            </a:xfrm>
            <a:custGeom>
              <a:avLst/>
              <a:gdLst/>
              <a:ahLst/>
              <a:cxnLst/>
              <a:rect l="l" t="t" r="r" b="b"/>
              <a:pathLst>
                <a:path w="927" h="679" extrusionOk="0">
                  <a:moveTo>
                    <a:pt x="538" y="0"/>
                  </a:moveTo>
                  <a:cubicBezTo>
                    <a:pt x="538" y="0"/>
                    <a:pt x="31" y="279"/>
                    <a:pt x="1" y="299"/>
                  </a:cubicBezTo>
                  <a:cubicBezTo>
                    <a:pt x="1" y="299"/>
                    <a:pt x="296" y="678"/>
                    <a:pt x="556" y="678"/>
                  </a:cubicBezTo>
                  <a:cubicBezTo>
                    <a:pt x="591" y="678"/>
                    <a:pt x="625" y="672"/>
                    <a:pt x="657" y="657"/>
                  </a:cubicBezTo>
                  <a:cubicBezTo>
                    <a:pt x="926" y="537"/>
                    <a:pt x="538" y="0"/>
                    <a:pt x="538"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0" name="Google Shape;3582;p62"/>
            <p:cNvSpPr/>
            <p:nvPr/>
          </p:nvSpPr>
          <p:spPr>
            <a:xfrm>
              <a:off x="4558828" y="4039989"/>
              <a:ext cx="366116" cy="327405"/>
            </a:xfrm>
            <a:custGeom>
              <a:avLst/>
              <a:gdLst/>
              <a:ahLst/>
              <a:cxnLst/>
              <a:rect l="l" t="t" r="r" b="b"/>
              <a:pathLst>
                <a:path w="5790" h="5178" extrusionOk="0">
                  <a:moveTo>
                    <a:pt x="4214" y="0"/>
                  </a:moveTo>
                  <a:cubicBezTo>
                    <a:pt x="4043" y="0"/>
                    <a:pt x="3860" y="49"/>
                    <a:pt x="3691" y="84"/>
                  </a:cubicBezTo>
                  <a:cubicBezTo>
                    <a:pt x="3342" y="164"/>
                    <a:pt x="2975" y="164"/>
                    <a:pt x="2617" y="164"/>
                  </a:cubicBezTo>
                  <a:lnTo>
                    <a:pt x="1005" y="164"/>
                  </a:lnTo>
                  <a:cubicBezTo>
                    <a:pt x="667" y="164"/>
                    <a:pt x="329" y="164"/>
                    <a:pt x="0" y="95"/>
                  </a:cubicBezTo>
                  <a:lnTo>
                    <a:pt x="0" y="95"/>
                  </a:lnTo>
                  <a:cubicBezTo>
                    <a:pt x="707" y="791"/>
                    <a:pt x="3472" y="473"/>
                    <a:pt x="4527" y="652"/>
                  </a:cubicBezTo>
                  <a:cubicBezTo>
                    <a:pt x="5621" y="831"/>
                    <a:pt x="4367" y="4789"/>
                    <a:pt x="5789" y="5177"/>
                  </a:cubicBezTo>
                  <a:cubicBezTo>
                    <a:pt x="5770" y="5117"/>
                    <a:pt x="5750" y="5068"/>
                    <a:pt x="5730" y="5008"/>
                  </a:cubicBezTo>
                  <a:cubicBezTo>
                    <a:pt x="5511" y="4252"/>
                    <a:pt x="5292" y="3466"/>
                    <a:pt x="5411" y="2690"/>
                  </a:cubicBezTo>
                  <a:cubicBezTo>
                    <a:pt x="5481" y="2292"/>
                    <a:pt x="5630" y="1905"/>
                    <a:pt x="5650" y="1497"/>
                  </a:cubicBezTo>
                  <a:cubicBezTo>
                    <a:pt x="5670" y="1099"/>
                    <a:pt x="5511" y="641"/>
                    <a:pt x="5133" y="492"/>
                  </a:cubicBezTo>
                  <a:cubicBezTo>
                    <a:pt x="5033" y="442"/>
                    <a:pt x="4924" y="433"/>
                    <a:pt x="4825" y="373"/>
                  </a:cubicBezTo>
                  <a:cubicBezTo>
                    <a:pt x="4715" y="293"/>
                    <a:pt x="4655" y="174"/>
                    <a:pt x="4546" y="95"/>
                  </a:cubicBezTo>
                  <a:cubicBezTo>
                    <a:pt x="4448" y="25"/>
                    <a:pt x="4334" y="0"/>
                    <a:pt x="421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1" name="Google Shape;3583;p62"/>
            <p:cNvSpPr/>
            <p:nvPr/>
          </p:nvSpPr>
          <p:spPr>
            <a:xfrm>
              <a:off x="4667649" y="3749064"/>
              <a:ext cx="118940" cy="193104"/>
            </a:xfrm>
            <a:custGeom>
              <a:avLst/>
              <a:gdLst/>
              <a:ahLst/>
              <a:cxnLst/>
              <a:rect l="l" t="t" r="r" b="b"/>
              <a:pathLst>
                <a:path w="1881" h="3054" extrusionOk="0">
                  <a:moveTo>
                    <a:pt x="289" y="1"/>
                  </a:moveTo>
                  <a:lnTo>
                    <a:pt x="289" y="1"/>
                  </a:lnTo>
                  <a:cubicBezTo>
                    <a:pt x="1" y="180"/>
                    <a:pt x="418" y="885"/>
                    <a:pt x="518" y="1055"/>
                  </a:cubicBezTo>
                  <a:cubicBezTo>
                    <a:pt x="667" y="1323"/>
                    <a:pt x="826" y="1572"/>
                    <a:pt x="995" y="1821"/>
                  </a:cubicBezTo>
                  <a:cubicBezTo>
                    <a:pt x="1164" y="2070"/>
                    <a:pt x="1373" y="2298"/>
                    <a:pt x="1442" y="2607"/>
                  </a:cubicBezTo>
                  <a:lnTo>
                    <a:pt x="1442" y="2646"/>
                  </a:lnTo>
                  <a:cubicBezTo>
                    <a:pt x="1473" y="2815"/>
                    <a:pt x="1433" y="2945"/>
                    <a:pt x="1353" y="3054"/>
                  </a:cubicBezTo>
                  <a:cubicBezTo>
                    <a:pt x="1512" y="3005"/>
                    <a:pt x="1641" y="2915"/>
                    <a:pt x="1731" y="2775"/>
                  </a:cubicBezTo>
                  <a:cubicBezTo>
                    <a:pt x="1880" y="2537"/>
                    <a:pt x="1820" y="2218"/>
                    <a:pt x="1672" y="1980"/>
                  </a:cubicBezTo>
                  <a:cubicBezTo>
                    <a:pt x="1522" y="1741"/>
                    <a:pt x="1294" y="1562"/>
                    <a:pt x="1095" y="1363"/>
                  </a:cubicBezTo>
                  <a:cubicBezTo>
                    <a:pt x="726" y="995"/>
                    <a:pt x="418" y="518"/>
                    <a:pt x="28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2" name="Google Shape;3584;p62"/>
            <p:cNvSpPr/>
            <p:nvPr/>
          </p:nvSpPr>
          <p:spPr>
            <a:xfrm>
              <a:off x="5028003" y="4096201"/>
              <a:ext cx="342910" cy="102938"/>
            </a:xfrm>
            <a:custGeom>
              <a:avLst/>
              <a:gdLst/>
              <a:ahLst/>
              <a:cxnLst/>
              <a:rect l="l" t="t" r="r" b="b"/>
              <a:pathLst>
                <a:path w="5423" h="1628" extrusionOk="0">
                  <a:moveTo>
                    <a:pt x="599" y="0"/>
                  </a:moveTo>
                  <a:cubicBezTo>
                    <a:pt x="534" y="0"/>
                    <a:pt x="471" y="9"/>
                    <a:pt x="409" y="31"/>
                  </a:cubicBezTo>
                  <a:cubicBezTo>
                    <a:pt x="140" y="121"/>
                    <a:pt x="1" y="429"/>
                    <a:pt x="1" y="717"/>
                  </a:cubicBezTo>
                  <a:cubicBezTo>
                    <a:pt x="1" y="817"/>
                    <a:pt x="11" y="906"/>
                    <a:pt x="31" y="996"/>
                  </a:cubicBezTo>
                  <a:cubicBezTo>
                    <a:pt x="111" y="827"/>
                    <a:pt x="220" y="698"/>
                    <a:pt x="359" y="628"/>
                  </a:cubicBezTo>
                  <a:cubicBezTo>
                    <a:pt x="462" y="575"/>
                    <a:pt x="595" y="552"/>
                    <a:pt x="752" y="552"/>
                  </a:cubicBezTo>
                  <a:cubicBezTo>
                    <a:pt x="1821" y="552"/>
                    <a:pt x="3969" y="1627"/>
                    <a:pt x="4994" y="1627"/>
                  </a:cubicBezTo>
                  <a:cubicBezTo>
                    <a:pt x="5176" y="1627"/>
                    <a:pt x="5323" y="1593"/>
                    <a:pt x="5422" y="1513"/>
                  </a:cubicBezTo>
                  <a:cubicBezTo>
                    <a:pt x="3970" y="897"/>
                    <a:pt x="2468" y="399"/>
                    <a:pt x="936" y="51"/>
                  </a:cubicBezTo>
                  <a:cubicBezTo>
                    <a:pt x="822" y="25"/>
                    <a:pt x="709" y="0"/>
                    <a:pt x="59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3" name="Google Shape;3585;p62"/>
            <p:cNvSpPr/>
            <p:nvPr/>
          </p:nvSpPr>
          <p:spPr>
            <a:xfrm>
              <a:off x="5091550" y="3928323"/>
              <a:ext cx="138479" cy="85550"/>
            </a:xfrm>
            <a:custGeom>
              <a:avLst/>
              <a:gdLst/>
              <a:ahLst/>
              <a:cxnLst/>
              <a:rect l="l" t="t" r="r" b="b"/>
              <a:pathLst>
                <a:path w="2190" h="1353" extrusionOk="0">
                  <a:moveTo>
                    <a:pt x="2159" y="0"/>
                  </a:moveTo>
                  <a:cubicBezTo>
                    <a:pt x="1542" y="150"/>
                    <a:pt x="936" y="298"/>
                    <a:pt x="329" y="438"/>
                  </a:cubicBezTo>
                  <a:cubicBezTo>
                    <a:pt x="169" y="478"/>
                    <a:pt x="21" y="557"/>
                    <a:pt x="10" y="696"/>
                  </a:cubicBezTo>
                  <a:cubicBezTo>
                    <a:pt x="1" y="747"/>
                    <a:pt x="10" y="796"/>
                    <a:pt x="41" y="856"/>
                  </a:cubicBezTo>
                  <a:cubicBezTo>
                    <a:pt x="90" y="985"/>
                    <a:pt x="220" y="1074"/>
                    <a:pt x="339" y="1144"/>
                  </a:cubicBezTo>
                  <a:cubicBezTo>
                    <a:pt x="518" y="1234"/>
                    <a:pt x="697" y="1304"/>
                    <a:pt x="886" y="1353"/>
                  </a:cubicBezTo>
                  <a:cubicBezTo>
                    <a:pt x="757" y="1234"/>
                    <a:pt x="647" y="1065"/>
                    <a:pt x="766" y="945"/>
                  </a:cubicBezTo>
                  <a:cubicBezTo>
                    <a:pt x="876" y="846"/>
                    <a:pt x="1155" y="786"/>
                    <a:pt x="1294" y="716"/>
                  </a:cubicBezTo>
                  <a:cubicBezTo>
                    <a:pt x="1582" y="587"/>
                    <a:pt x="1960" y="428"/>
                    <a:pt x="2149" y="150"/>
                  </a:cubicBezTo>
                  <a:cubicBezTo>
                    <a:pt x="2189" y="90"/>
                    <a:pt x="2189" y="50"/>
                    <a:pt x="215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4" name="Google Shape;3586;p62"/>
            <p:cNvSpPr/>
            <p:nvPr/>
          </p:nvSpPr>
          <p:spPr>
            <a:xfrm>
              <a:off x="4856331" y="3978971"/>
              <a:ext cx="52926" cy="29275"/>
            </a:xfrm>
            <a:custGeom>
              <a:avLst/>
              <a:gdLst/>
              <a:ahLst/>
              <a:cxnLst/>
              <a:rect l="l" t="t" r="r" b="b"/>
              <a:pathLst>
                <a:path w="837" h="463" extrusionOk="0">
                  <a:moveTo>
                    <a:pt x="500" y="1"/>
                  </a:moveTo>
                  <a:cubicBezTo>
                    <a:pt x="439" y="1"/>
                    <a:pt x="378" y="12"/>
                    <a:pt x="319" y="35"/>
                  </a:cubicBezTo>
                  <a:cubicBezTo>
                    <a:pt x="149" y="94"/>
                    <a:pt x="21" y="264"/>
                    <a:pt x="1" y="443"/>
                  </a:cubicBezTo>
                  <a:lnTo>
                    <a:pt x="169" y="463"/>
                  </a:lnTo>
                  <a:cubicBezTo>
                    <a:pt x="180" y="343"/>
                    <a:pt x="269" y="234"/>
                    <a:pt x="379" y="194"/>
                  </a:cubicBezTo>
                  <a:cubicBezTo>
                    <a:pt x="418" y="177"/>
                    <a:pt x="460" y="170"/>
                    <a:pt x="502" y="170"/>
                  </a:cubicBezTo>
                  <a:cubicBezTo>
                    <a:pt x="585" y="170"/>
                    <a:pt x="667" y="200"/>
                    <a:pt x="726" y="253"/>
                  </a:cubicBezTo>
                  <a:lnTo>
                    <a:pt x="836" y="134"/>
                  </a:lnTo>
                  <a:cubicBezTo>
                    <a:pt x="749" y="47"/>
                    <a:pt x="626" y="1"/>
                    <a:pt x="500"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5" name="Google Shape;3587;p62"/>
            <p:cNvSpPr/>
            <p:nvPr/>
          </p:nvSpPr>
          <p:spPr>
            <a:xfrm>
              <a:off x="4932398" y="3948747"/>
              <a:ext cx="52926" cy="29339"/>
            </a:xfrm>
            <a:custGeom>
              <a:avLst/>
              <a:gdLst/>
              <a:ahLst/>
              <a:cxnLst/>
              <a:rect l="l" t="t" r="r" b="b"/>
              <a:pathLst>
                <a:path w="837" h="464" extrusionOk="0">
                  <a:moveTo>
                    <a:pt x="483" y="0"/>
                  </a:moveTo>
                  <a:cubicBezTo>
                    <a:pt x="430" y="0"/>
                    <a:pt x="378" y="8"/>
                    <a:pt x="329" y="26"/>
                  </a:cubicBezTo>
                  <a:cubicBezTo>
                    <a:pt x="150" y="95"/>
                    <a:pt x="21" y="254"/>
                    <a:pt x="1" y="443"/>
                  </a:cubicBezTo>
                  <a:lnTo>
                    <a:pt x="160" y="463"/>
                  </a:lnTo>
                  <a:cubicBezTo>
                    <a:pt x="180" y="344"/>
                    <a:pt x="270" y="225"/>
                    <a:pt x="379" y="185"/>
                  </a:cubicBezTo>
                  <a:cubicBezTo>
                    <a:pt x="414" y="173"/>
                    <a:pt x="450" y="167"/>
                    <a:pt x="487" y="167"/>
                  </a:cubicBezTo>
                  <a:cubicBezTo>
                    <a:pt x="575" y="167"/>
                    <a:pt x="664" y="201"/>
                    <a:pt x="727" y="264"/>
                  </a:cubicBezTo>
                  <a:lnTo>
                    <a:pt x="836" y="135"/>
                  </a:lnTo>
                  <a:cubicBezTo>
                    <a:pt x="745" y="50"/>
                    <a:pt x="612" y="0"/>
                    <a:pt x="483"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6" name="Google Shape;3588;p62"/>
            <p:cNvSpPr/>
            <p:nvPr/>
          </p:nvSpPr>
          <p:spPr>
            <a:xfrm>
              <a:off x="4855066" y="4006160"/>
              <a:ext cx="45338" cy="28643"/>
            </a:xfrm>
            <a:custGeom>
              <a:avLst/>
              <a:gdLst/>
              <a:ahLst/>
              <a:cxnLst/>
              <a:rect l="l" t="t" r="r" b="b"/>
              <a:pathLst>
                <a:path w="717" h="453" extrusionOk="0">
                  <a:moveTo>
                    <a:pt x="505" y="1"/>
                  </a:moveTo>
                  <a:cubicBezTo>
                    <a:pt x="315" y="1"/>
                    <a:pt x="105" y="161"/>
                    <a:pt x="21" y="311"/>
                  </a:cubicBezTo>
                  <a:cubicBezTo>
                    <a:pt x="10" y="331"/>
                    <a:pt x="1" y="351"/>
                    <a:pt x="1" y="371"/>
                  </a:cubicBezTo>
                  <a:cubicBezTo>
                    <a:pt x="10" y="420"/>
                    <a:pt x="70" y="451"/>
                    <a:pt x="120" y="451"/>
                  </a:cubicBezTo>
                  <a:cubicBezTo>
                    <a:pt x="135" y="452"/>
                    <a:pt x="151" y="453"/>
                    <a:pt x="167" y="453"/>
                  </a:cubicBezTo>
                  <a:cubicBezTo>
                    <a:pt x="243" y="453"/>
                    <a:pt x="324" y="435"/>
                    <a:pt x="399" y="411"/>
                  </a:cubicBezTo>
                  <a:cubicBezTo>
                    <a:pt x="498" y="371"/>
                    <a:pt x="667" y="301"/>
                    <a:pt x="697" y="182"/>
                  </a:cubicBezTo>
                  <a:cubicBezTo>
                    <a:pt x="717" y="82"/>
                    <a:pt x="627" y="13"/>
                    <a:pt x="538" y="3"/>
                  </a:cubicBezTo>
                  <a:cubicBezTo>
                    <a:pt x="527" y="1"/>
                    <a:pt x="516" y="1"/>
                    <a:pt x="505"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7" name="Google Shape;3589;p62"/>
            <p:cNvSpPr/>
            <p:nvPr/>
          </p:nvSpPr>
          <p:spPr>
            <a:xfrm>
              <a:off x="4972676" y="3962974"/>
              <a:ext cx="44769" cy="29718"/>
            </a:xfrm>
            <a:custGeom>
              <a:avLst/>
              <a:gdLst/>
              <a:ahLst/>
              <a:cxnLst/>
              <a:rect l="l" t="t" r="r" b="b"/>
              <a:pathLst>
                <a:path w="708" h="470" extrusionOk="0">
                  <a:moveTo>
                    <a:pt x="463" y="0"/>
                  </a:moveTo>
                  <a:cubicBezTo>
                    <a:pt x="430" y="0"/>
                    <a:pt x="397" y="7"/>
                    <a:pt x="369" y="19"/>
                  </a:cubicBezTo>
                  <a:cubicBezTo>
                    <a:pt x="239" y="89"/>
                    <a:pt x="90" y="199"/>
                    <a:pt x="20" y="327"/>
                  </a:cubicBezTo>
                  <a:cubicBezTo>
                    <a:pt x="11" y="347"/>
                    <a:pt x="0" y="367"/>
                    <a:pt x="0" y="387"/>
                  </a:cubicBezTo>
                  <a:cubicBezTo>
                    <a:pt x="0" y="437"/>
                    <a:pt x="70" y="467"/>
                    <a:pt x="120" y="467"/>
                  </a:cubicBezTo>
                  <a:cubicBezTo>
                    <a:pt x="136" y="469"/>
                    <a:pt x="152" y="469"/>
                    <a:pt x="169" y="469"/>
                  </a:cubicBezTo>
                  <a:cubicBezTo>
                    <a:pt x="242" y="469"/>
                    <a:pt x="315" y="452"/>
                    <a:pt x="389" y="427"/>
                  </a:cubicBezTo>
                  <a:cubicBezTo>
                    <a:pt x="468" y="397"/>
                    <a:pt x="557" y="358"/>
                    <a:pt x="617" y="298"/>
                  </a:cubicBezTo>
                  <a:cubicBezTo>
                    <a:pt x="667" y="258"/>
                    <a:pt x="707" y="199"/>
                    <a:pt x="687" y="148"/>
                  </a:cubicBezTo>
                  <a:cubicBezTo>
                    <a:pt x="665" y="53"/>
                    <a:pt x="560" y="0"/>
                    <a:pt x="463"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8" name="Google Shape;3590;p62"/>
            <p:cNvSpPr/>
            <p:nvPr/>
          </p:nvSpPr>
          <p:spPr>
            <a:xfrm>
              <a:off x="4743147" y="3772966"/>
              <a:ext cx="187484" cy="130254"/>
            </a:xfrm>
            <a:custGeom>
              <a:avLst/>
              <a:gdLst/>
              <a:ahLst/>
              <a:cxnLst/>
              <a:rect l="l" t="t" r="r" b="b"/>
              <a:pathLst>
                <a:path w="2965" h="2060" extrusionOk="0">
                  <a:moveTo>
                    <a:pt x="189" y="1"/>
                  </a:moveTo>
                  <a:cubicBezTo>
                    <a:pt x="120" y="1"/>
                    <a:pt x="80" y="20"/>
                    <a:pt x="69" y="50"/>
                  </a:cubicBezTo>
                  <a:cubicBezTo>
                    <a:pt x="0" y="200"/>
                    <a:pt x="567" y="567"/>
                    <a:pt x="1273" y="1075"/>
                  </a:cubicBezTo>
                  <a:cubicBezTo>
                    <a:pt x="1303" y="1104"/>
                    <a:pt x="1343" y="1124"/>
                    <a:pt x="1373" y="1154"/>
                  </a:cubicBezTo>
                  <a:cubicBezTo>
                    <a:pt x="1413" y="1174"/>
                    <a:pt x="1442" y="1204"/>
                    <a:pt x="1482" y="1234"/>
                  </a:cubicBezTo>
                  <a:cubicBezTo>
                    <a:pt x="2109" y="1681"/>
                    <a:pt x="2596" y="2059"/>
                    <a:pt x="2785" y="2059"/>
                  </a:cubicBezTo>
                  <a:cubicBezTo>
                    <a:pt x="2805" y="2059"/>
                    <a:pt x="2825" y="2059"/>
                    <a:pt x="2835" y="2050"/>
                  </a:cubicBezTo>
                  <a:cubicBezTo>
                    <a:pt x="2964" y="1920"/>
                    <a:pt x="2527" y="1363"/>
                    <a:pt x="1791" y="816"/>
                  </a:cubicBezTo>
                  <a:lnTo>
                    <a:pt x="1791" y="806"/>
                  </a:lnTo>
                  <a:cubicBezTo>
                    <a:pt x="1751" y="786"/>
                    <a:pt x="1721" y="757"/>
                    <a:pt x="1681" y="726"/>
                  </a:cubicBezTo>
                  <a:cubicBezTo>
                    <a:pt x="1641" y="706"/>
                    <a:pt x="1612" y="677"/>
                    <a:pt x="1572" y="647"/>
                  </a:cubicBezTo>
                  <a:cubicBezTo>
                    <a:pt x="965" y="239"/>
                    <a:pt x="418" y="1"/>
                    <a:pt x="189"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9" name="Google Shape;3591;p62"/>
            <p:cNvSpPr/>
            <p:nvPr/>
          </p:nvSpPr>
          <p:spPr>
            <a:xfrm>
              <a:off x="4957564" y="3881785"/>
              <a:ext cx="144739" cy="35282"/>
            </a:xfrm>
            <a:custGeom>
              <a:avLst/>
              <a:gdLst/>
              <a:ahLst/>
              <a:cxnLst/>
              <a:rect l="l" t="t" r="r" b="b"/>
              <a:pathLst>
                <a:path w="2289" h="558" extrusionOk="0">
                  <a:moveTo>
                    <a:pt x="946" y="0"/>
                  </a:moveTo>
                  <a:cubicBezTo>
                    <a:pt x="399" y="0"/>
                    <a:pt x="1" y="130"/>
                    <a:pt x="21" y="289"/>
                  </a:cubicBezTo>
                  <a:cubicBezTo>
                    <a:pt x="40" y="448"/>
                    <a:pt x="488" y="468"/>
                    <a:pt x="1045" y="517"/>
                  </a:cubicBezTo>
                  <a:cubicBezTo>
                    <a:pt x="1075" y="517"/>
                    <a:pt x="1105" y="517"/>
                    <a:pt x="1135" y="528"/>
                  </a:cubicBezTo>
                  <a:lnTo>
                    <a:pt x="1214" y="528"/>
                  </a:lnTo>
                  <a:cubicBezTo>
                    <a:pt x="1453" y="537"/>
                    <a:pt x="1672" y="557"/>
                    <a:pt x="1851" y="557"/>
                  </a:cubicBezTo>
                  <a:lnTo>
                    <a:pt x="1930" y="557"/>
                  </a:lnTo>
                  <a:cubicBezTo>
                    <a:pt x="2030" y="547"/>
                    <a:pt x="2090" y="537"/>
                    <a:pt x="2129" y="528"/>
                  </a:cubicBezTo>
                  <a:cubicBezTo>
                    <a:pt x="2169" y="508"/>
                    <a:pt x="2209" y="508"/>
                    <a:pt x="2239" y="488"/>
                  </a:cubicBezTo>
                  <a:cubicBezTo>
                    <a:pt x="2279" y="468"/>
                    <a:pt x="2288" y="408"/>
                    <a:pt x="2239" y="338"/>
                  </a:cubicBezTo>
                  <a:cubicBezTo>
                    <a:pt x="2189" y="269"/>
                    <a:pt x="2090" y="219"/>
                    <a:pt x="2010" y="189"/>
                  </a:cubicBezTo>
                  <a:cubicBezTo>
                    <a:pt x="1831" y="110"/>
                    <a:pt x="1563" y="40"/>
                    <a:pt x="1254" y="10"/>
                  </a:cubicBezTo>
                  <a:cubicBezTo>
                    <a:pt x="1225" y="10"/>
                    <a:pt x="1194" y="0"/>
                    <a:pt x="1165"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60" name="Google Shape;3592;p62"/>
            <p:cNvSpPr/>
            <p:nvPr/>
          </p:nvSpPr>
          <p:spPr>
            <a:xfrm>
              <a:off x="5242483" y="4076156"/>
              <a:ext cx="119573" cy="91873"/>
            </a:xfrm>
            <a:custGeom>
              <a:avLst/>
              <a:gdLst/>
              <a:ahLst/>
              <a:cxnLst/>
              <a:rect l="l" t="t" r="r" b="b"/>
              <a:pathLst>
                <a:path w="1891" h="1453" extrusionOk="0">
                  <a:moveTo>
                    <a:pt x="180" y="0"/>
                  </a:moveTo>
                  <a:cubicBezTo>
                    <a:pt x="110" y="0"/>
                    <a:pt x="70" y="10"/>
                    <a:pt x="41" y="60"/>
                  </a:cubicBezTo>
                  <a:cubicBezTo>
                    <a:pt x="1" y="119"/>
                    <a:pt x="70" y="239"/>
                    <a:pt x="220" y="368"/>
                  </a:cubicBezTo>
                  <a:cubicBezTo>
                    <a:pt x="359" y="497"/>
                    <a:pt x="587" y="637"/>
                    <a:pt x="817" y="785"/>
                  </a:cubicBezTo>
                  <a:lnTo>
                    <a:pt x="817" y="796"/>
                  </a:lnTo>
                  <a:cubicBezTo>
                    <a:pt x="846" y="805"/>
                    <a:pt x="866" y="825"/>
                    <a:pt x="886" y="836"/>
                  </a:cubicBezTo>
                  <a:cubicBezTo>
                    <a:pt x="916" y="855"/>
                    <a:pt x="936" y="865"/>
                    <a:pt x="956" y="885"/>
                  </a:cubicBezTo>
                  <a:cubicBezTo>
                    <a:pt x="1184" y="1034"/>
                    <a:pt x="1363" y="1183"/>
                    <a:pt x="1493" y="1293"/>
                  </a:cubicBezTo>
                  <a:cubicBezTo>
                    <a:pt x="1602" y="1382"/>
                    <a:pt x="1692" y="1452"/>
                    <a:pt x="1761" y="1452"/>
                  </a:cubicBezTo>
                  <a:cubicBezTo>
                    <a:pt x="1772" y="1452"/>
                    <a:pt x="1781" y="1452"/>
                    <a:pt x="1791" y="1442"/>
                  </a:cubicBezTo>
                  <a:cubicBezTo>
                    <a:pt x="1871" y="1412"/>
                    <a:pt x="1891" y="1273"/>
                    <a:pt x="1801" y="1074"/>
                  </a:cubicBezTo>
                  <a:cubicBezTo>
                    <a:pt x="1712" y="875"/>
                    <a:pt x="1513" y="646"/>
                    <a:pt x="1254" y="458"/>
                  </a:cubicBezTo>
                  <a:cubicBezTo>
                    <a:pt x="1234" y="438"/>
                    <a:pt x="1204" y="418"/>
                    <a:pt x="1175" y="398"/>
                  </a:cubicBezTo>
                  <a:cubicBezTo>
                    <a:pt x="1155" y="388"/>
                    <a:pt x="1125" y="368"/>
                    <a:pt x="1095" y="348"/>
                  </a:cubicBezTo>
                  <a:cubicBezTo>
                    <a:pt x="826" y="189"/>
                    <a:pt x="578" y="89"/>
                    <a:pt x="399" y="40"/>
                  </a:cubicBezTo>
                  <a:cubicBezTo>
                    <a:pt x="309" y="10"/>
                    <a:pt x="240" y="0"/>
                    <a:pt x="180"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sp>
        <p:nvSpPr>
          <p:cNvPr id="162" name="Rounded Rectangular Callout 161"/>
          <p:cNvSpPr/>
          <p:nvPr/>
        </p:nvSpPr>
        <p:spPr>
          <a:xfrm>
            <a:off x="708074" y="2584128"/>
            <a:ext cx="5607382" cy="3301560"/>
          </a:xfrm>
          <a:prstGeom prst="wedgeRoundRectCallout">
            <a:avLst>
              <a:gd name="adj1" fmla="val 60569"/>
              <a:gd name="adj2" fmla="val -8474"/>
              <a:gd name="adj3" fmla="val 16667"/>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3" name="Rectangle 162"/>
          <p:cNvSpPr/>
          <p:nvPr/>
        </p:nvSpPr>
        <p:spPr>
          <a:xfrm>
            <a:off x="992732" y="3050021"/>
            <a:ext cx="5099193" cy="2335319"/>
          </a:xfrm>
          <a:prstGeom prst="rect">
            <a:avLst/>
          </a:prstGeom>
        </p:spPr>
        <p:txBody>
          <a:bodyPr wrap="square">
            <a:spAutoFit/>
          </a:bodyPr>
          <a:lstStyle/>
          <a:p>
            <a:pPr algn="just">
              <a:lnSpc>
                <a:spcPct val="150000"/>
              </a:lnSpc>
            </a:pPr>
            <a:r>
              <a:rPr lang="vi-VN" sz="2000" dirty="0">
                <a:latin typeface="+mn-lt"/>
              </a:rPr>
              <a:t>Có môi trường sống trên cạn và </a:t>
            </a:r>
            <a:br>
              <a:rPr lang="en-US" sz="2000" dirty="0">
                <a:latin typeface="+mn-lt"/>
              </a:rPr>
            </a:br>
            <a:r>
              <a:rPr lang="vi-VN" sz="2000" dirty="0">
                <a:latin typeface="+mn-lt"/>
              </a:rPr>
              <a:t>dưới nước, do đó có thể phân thành hai nhóm động vật: nhóm động vật sống ở môi trường trên cạn và nhóm động vật sống ở môi trường dưới nước. </a:t>
            </a:r>
            <a:endParaRPr lang="en-US" sz="2000" dirty="0">
              <a:latin typeface="+mn-lt"/>
            </a:endParaRPr>
          </a:p>
        </p:txBody>
      </p:sp>
      <p:pic>
        <p:nvPicPr>
          <p:cNvPr id="164" name="Picture 1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66" y="1662132"/>
            <a:ext cx="1516211" cy="1516211"/>
          </a:xfrm>
          <a:prstGeom prst="rect">
            <a:avLst/>
          </a:prstGeom>
        </p:spPr>
      </p:pic>
      <p:pic>
        <p:nvPicPr>
          <p:cNvPr id="167" name="Picture 16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511" y="5375340"/>
            <a:ext cx="1492182" cy="1492182"/>
          </a:xfrm>
          <a:prstGeom prst="rect">
            <a:avLst/>
          </a:prstGeom>
        </p:spPr>
      </p:pic>
    </p:spTree>
    <p:extLst>
      <p:ext uri="{BB962C8B-B14F-4D97-AF65-F5344CB8AC3E}">
        <p14:creationId xmlns:p14="http://schemas.microsoft.com/office/powerpoint/2010/main" val="10333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500"/>
                                        <p:tgtEl>
                                          <p:spTgt spid="16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7" presetClass="entr" presetSubtype="2"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 calcmode="lin" valueType="num">
                                      <p:cBhvr>
                                        <p:cTn id="16" dur="500" fill="hold"/>
                                        <p:tgtEl>
                                          <p:spTgt spid="162"/>
                                        </p:tgtEl>
                                        <p:attrNameLst>
                                          <p:attrName>ppt_x</p:attrName>
                                        </p:attrNameLst>
                                      </p:cBhvr>
                                      <p:tavLst>
                                        <p:tav tm="0">
                                          <p:val>
                                            <p:strVal val="#ppt_x+#ppt_w/2"/>
                                          </p:val>
                                        </p:tav>
                                        <p:tav tm="100000">
                                          <p:val>
                                            <p:strVal val="#ppt_x"/>
                                          </p:val>
                                        </p:tav>
                                      </p:tavLst>
                                    </p:anim>
                                    <p:anim calcmode="lin" valueType="num">
                                      <p:cBhvr>
                                        <p:cTn id="17" dur="500" fill="hold"/>
                                        <p:tgtEl>
                                          <p:spTgt spid="162"/>
                                        </p:tgtEl>
                                        <p:attrNameLst>
                                          <p:attrName>ppt_y</p:attrName>
                                        </p:attrNameLst>
                                      </p:cBhvr>
                                      <p:tavLst>
                                        <p:tav tm="0">
                                          <p:val>
                                            <p:strVal val="#ppt_y"/>
                                          </p:val>
                                        </p:tav>
                                        <p:tav tm="100000">
                                          <p:val>
                                            <p:strVal val="#ppt_y"/>
                                          </p:val>
                                        </p:tav>
                                      </p:tavLst>
                                    </p:anim>
                                    <p:anim calcmode="lin" valueType="num">
                                      <p:cBhvr>
                                        <p:cTn id="18" dur="500" fill="hold"/>
                                        <p:tgtEl>
                                          <p:spTgt spid="162"/>
                                        </p:tgtEl>
                                        <p:attrNameLst>
                                          <p:attrName>ppt_w</p:attrName>
                                        </p:attrNameLst>
                                      </p:cBhvr>
                                      <p:tavLst>
                                        <p:tav tm="0">
                                          <p:val>
                                            <p:fltVal val="0"/>
                                          </p:val>
                                        </p:tav>
                                        <p:tav tm="100000">
                                          <p:val>
                                            <p:strVal val="#ppt_w"/>
                                          </p:val>
                                        </p:tav>
                                      </p:tavLst>
                                    </p:anim>
                                    <p:anim calcmode="lin" valueType="num">
                                      <p:cBhvr>
                                        <p:cTn id="19" dur="500" fill="hold"/>
                                        <p:tgtEl>
                                          <p:spTgt spid="162"/>
                                        </p:tgtEl>
                                        <p:attrNameLst>
                                          <p:attrName>ppt_h</p:attrName>
                                        </p:attrNameLst>
                                      </p:cBhvr>
                                      <p:tavLst>
                                        <p:tav tm="0">
                                          <p:val>
                                            <p:strVal val="#ppt_h"/>
                                          </p:val>
                                        </p:tav>
                                        <p:tav tm="100000">
                                          <p:val>
                                            <p:strVal val="#ppt_h"/>
                                          </p:val>
                                        </p:tav>
                                      </p:tavLst>
                                    </p:anim>
                                  </p:childTnLst>
                                </p:cTn>
                              </p:par>
                              <p:par>
                                <p:cTn id="20" presetID="17" presetClass="entr" presetSubtype="2" fill="hold" grpId="0" nodeType="withEffect">
                                  <p:stCondLst>
                                    <p:cond delay="0"/>
                                  </p:stCondLst>
                                  <p:childTnLst>
                                    <p:set>
                                      <p:cBhvr>
                                        <p:cTn id="21" dur="1" fill="hold">
                                          <p:stCondLst>
                                            <p:cond delay="0"/>
                                          </p:stCondLst>
                                        </p:cTn>
                                        <p:tgtEl>
                                          <p:spTgt spid="163"/>
                                        </p:tgtEl>
                                        <p:attrNameLst>
                                          <p:attrName>style.visibility</p:attrName>
                                        </p:attrNameLst>
                                      </p:cBhvr>
                                      <p:to>
                                        <p:strVal val="visible"/>
                                      </p:to>
                                    </p:set>
                                    <p:anim calcmode="lin" valueType="num">
                                      <p:cBhvr>
                                        <p:cTn id="22" dur="500" fill="hold"/>
                                        <p:tgtEl>
                                          <p:spTgt spid="163"/>
                                        </p:tgtEl>
                                        <p:attrNameLst>
                                          <p:attrName>ppt_x</p:attrName>
                                        </p:attrNameLst>
                                      </p:cBhvr>
                                      <p:tavLst>
                                        <p:tav tm="0">
                                          <p:val>
                                            <p:strVal val="#ppt_x+#ppt_w/2"/>
                                          </p:val>
                                        </p:tav>
                                        <p:tav tm="100000">
                                          <p:val>
                                            <p:strVal val="#ppt_x"/>
                                          </p:val>
                                        </p:tav>
                                      </p:tavLst>
                                    </p:anim>
                                    <p:anim calcmode="lin" valueType="num">
                                      <p:cBhvr>
                                        <p:cTn id="23" dur="500" fill="hold"/>
                                        <p:tgtEl>
                                          <p:spTgt spid="163"/>
                                        </p:tgtEl>
                                        <p:attrNameLst>
                                          <p:attrName>ppt_y</p:attrName>
                                        </p:attrNameLst>
                                      </p:cBhvr>
                                      <p:tavLst>
                                        <p:tav tm="0">
                                          <p:val>
                                            <p:strVal val="#ppt_y"/>
                                          </p:val>
                                        </p:tav>
                                        <p:tav tm="100000">
                                          <p:val>
                                            <p:strVal val="#ppt_y"/>
                                          </p:val>
                                        </p:tav>
                                      </p:tavLst>
                                    </p:anim>
                                    <p:anim calcmode="lin" valueType="num">
                                      <p:cBhvr>
                                        <p:cTn id="24" dur="500" fill="hold"/>
                                        <p:tgtEl>
                                          <p:spTgt spid="163"/>
                                        </p:tgtEl>
                                        <p:attrNameLst>
                                          <p:attrName>ppt_w</p:attrName>
                                        </p:attrNameLst>
                                      </p:cBhvr>
                                      <p:tavLst>
                                        <p:tav tm="0">
                                          <p:val>
                                            <p:fltVal val="0"/>
                                          </p:val>
                                        </p:tav>
                                        <p:tav tm="100000">
                                          <p:val>
                                            <p:strVal val="#ppt_w"/>
                                          </p:val>
                                        </p:tav>
                                      </p:tavLst>
                                    </p:anim>
                                    <p:anim calcmode="lin" valueType="num">
                                      <p:cBhvr>
                                        <p:cTn id="25"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397"/>
        <p:cNvGrpSpPr/>
        <p:nvPr/>
      </p:nvGrpSpPr>
      <p:grpSpPr>
        <a:xfrm>
          <a:off x="0" y="0"/>
          <a:ext cx="0" cy="0"/>
          <a:chOff x="0" y="0"/>
          <a:chExt cx="0" cy="0"/>
        </a:xfrm>
      </p:grpSpPr>
      <p:sp>
        <p:nvSpPr>
          <p:cNvPr id="2" name="Rectangle 1">
            <a:extLst>
              <a:ext uri="{FF2B5EF4-FFF2-40B4-BE49-F238E27FC236}">
                <a16:creationId xmlns:a16="http://schemas.microsoft.com/office/drawing/2014/main" id="{1F67D103-4A34-6800-90C1-B924AB1960D6}"/>
              </a:ext>
            </a:extLst>
          </p:cNvPr>
          <p:cNvSpPr/>
          <p:nvPr/>
        </p:nvSpPr>
        <p:spPr>
          <a:xfrm>
            <a:off x="6130641" y="1324561"/>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8" name="Google Shape;3398;p60"/>
          <p:cNvSpPr txBox="1">
            <a:spLocks noGrp="1"/>
          </p:cNvSpPr>
          <p:nvPr>
            <p:ph type="title" idx="4294967295"/>
          </p:nvPr>
        </p:nvSpPr>
        <p:spPr>
          <a:xfrm>
            <a:off x="533262" y="943300"/>
            <a:ext cx="10271125" cy="763588"/>
          </a:xfrm>
          <a:prstGeom prst="rect">
            <a:avLst/>
          </a:prstGeom>
        </p:spPr>
        <p:txBody>
          <a:bodyPr spcFirstLastPara="1" wrap="square" lIns="121900" tIns="121900" rIns="121900" bIns="121900" anchor="t" anchorCtr="0">
            <a:noAutofit/>
          </a:bodyPr>
          <a:lstStyle/>
          <a:p>
            <a:pPr algn="ctr"/>
            <a:r>
              <a:rPr lang="en-US" b="1" dirty="0">
                <a:solidFill>
                  <a:schemeClr val="tx1"/>
                </a:solidFill>
                <a:latin typeface="+mn-lt"/>
              </a:rPr>
              <a:t>HƯỚNG DẪN VỀ NHÀ</a:t>
            </a:r>
            <a:endParaRPr b="1" dirty="0">
              <a:solidFill>
                <a:schemeClr val="tx1"/>
              </a:solidFill>
              <a:latin typeface="+mn-lt"/>
            </a:endParaRPr>
          </a:p>
        </p:txBody>
      </p:sp>
      <p:sp>
        <p:nvSpPr>
          <p:cNvPr id="3400" name="Google Shape;3400;p60"/>
          <p:cNvSpPr/>
          <p:nvPr/>
        </p:nvSpPr>
        <p:spPr>
          <a:xfrm>
            <a:off x="666674" y="2275481"/>
            <a:ext cx="2118800" cy="3951600"/>
          </a:xfrm>
          <a:prstGeom prst="roundRect">
            <a:avLst>
              <a:gd name="adj" fmla="val 16667"/>
            </a:avLst>
          </a:prstGeom>
          <a:solidFill>
            <a:srgbClr val="35788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1" name="Google Shape;3401;p60"/>
          <p:cNvSpPr/>
          <p:nvPr/>
        </p:nvSpPr>
        <p:spPr>
          <a:xfrm>
            <a:off x="1670308" y="2414881"/>
            <a:ext cx="111600" cy="111600"/>
          </a:xfrm>
          <a:prstGeom prst="ellipse">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2" name="Google Shape;3402;p60"/>
          <p:cNvSpPr/>
          <p:nvPr/>
        </p:nvSpPr>
        <p:spPr>
          <a:xfrm>
            <a:off x="1596108" y="5843948"/>
            <a:ext cx="260000" cy="260400"/>
          </a:xfrm>
          <a:prstGeom prst="ellipse">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3" name="Google Shape;3403;p60"/>
          <p:cNvSpPr/>
          <p:nvPr/>
        </p:nvSpPr>
        <p:spPr>
          <a:xfrm>
            <a:off x="889961" y="2665781"/>
            <a:ext cx="1672400" cy="3038800"/>
          </a:xfrm>
          <a:prstGeom prst="rect">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pic>
        <p:nvPicPr>
          <p:cNvPr id="3404" name="Google Shape;3404;p60"/>
          <p:cNvPicPr preferRelativeResize="0"/>
          <p:nvPr/>
        </p:nvPicPr>
        <p:blipFill rotWithShape="1">
          <a:blip r:embed="rId4">
            <a:alphaModFix/>
          </a:blip>
          <a:srcRect t="5021" b="7489"/>
          <a:stretch/>
        </p:blipFill>
        <p:spPr>
          <a:xfrm>
            <a:off x="889974" y="2665782"/>
            <a:ext cx="1672400" cy="3038801"/>
          </a:xfrm>
          <a:prstGeom prst="rect">
            <a:avLst/>
          </a:prstGeom>
          <a:noFill/>
          <a:ln>
            <a:noFill/>
          </a:ln>
        </p:spPr>
      </p:pic>
      <p:grpSp>
        <p:nvGrpSpPr>
          <p:cNvPr id="10" name="Google Shape;4338;p64"/>
          <p:cNvGrpSpPr/>
          <p:nvPr/>
        </p:nvGrpSpPr>
        <p:grpSpPr>
          <a:xfrm>
            <a:off x="9657664" y="1536560"/>
            <a:ext cx="2023979" cy="2258442"/>
            <a:chOff x="4084352" y="1855325"/>
            <a:chExt cx="1739430" cy="1940930"/>
          </a:xfrm>
        </p:grpSpPr>
        <p:sp>
          <p:nvSpPr>
            <p:cNvPr id="11" name="Google Shape;4339;p64"/>
            <p:cNvSpPr/>
            <p:nvPr/>
          </p:nvSpPr>
          <p:spPr>
            <a:xfrm>
              <a:off x="4735656" y="1855325"/>
              <a:ext cx="501145" cy="519156"/>
            </a:xfrm>
            <a:custGeom>
              <a:avLst/>
              <a:gdLst/>
              <a:ahLst/>
              <a:cxnLst/>
              <a:rect l="l" t="t" r="r" b="b"/>
              <a:pathLst>
                <a:path w="11157" h="11558" extrusionOk="0">
                  <a:moveTo>
                    <a:pt x="10623" y="1"/>
                  </a:moveTo>
                  <a:cubicBezTo>
                    <a:pt x="10267" y="1"/>
                    <a:pt x="10222" y="669"/>
                    <a:pt x="10086" y="1004"/>
                  </a:cubicBezTo>
                  <a:cubicBezTo>
                    <a:pt x="9938" y="1351"/>
                    <a:pt x="9578" y="2422"/>
                    <a:pt x="8829" y="3050"/>
                  </a:cubicBezTo>
                  <a:cubicBezTo>
                    <a:pt x="8092" y="3679"/>
                    <a:pt x="7584" y="3732"/>
                    <a:pt x="7022" y="4000"/>
                  </a:cubicBezTo>
                  <a:cubicBezTo>
                    <a:pt x="6461" y="4268"/>
                    <a:pt x="5711" y="4414"/>
                    <a:pt x="4668" y="4829"/>
                  </a:cubicBezTo>
                  <a:cubicBezTo>
                    <a:pt x="3639" y="5243"/>
                    <a:pt x="3211" y="6675"/>
                    <a:pt x="3023" y="6970"/>
                  </a:cubicBezTo>
                  <a:cubicBezTo>
                    <a:pt x="2857" y="7219"/>
                    <a:pt x="2403" y="7406"/>
                    <a:pt x="2145" y="7406"/>
                  </a:cubicBezTo>
                  <a:cubicBezTo>
                    <a:pt x="2114" y="7406"/>
                    <a:pt x="2085" y="7403"/>
                    <a:pt x="2060" y="7398"/>
                  </a:cubicBezTo>
                  <a:cubicBezTo>
                    <a:pt x="1846" y="7357"/>
                    <a:pt x="1793" y="6474"/>
                    <a:pt x="1873" y="5846"/>
                  </a:cubicBezTo>
                  <a:cubicBezTo>
                    <a:pt x="1939" y="5217"/>
                    <a:pt x="2528" y="4842"/>
                    <a:pt x="2676" y="4575"/>
                  </a:cubicBezTo>
                  <a:cubicBezTo>
                    <a:pt x="2822" y="4321"/>
                    <a:pt x="2715" y="3826"/>
                    <a:pt x="2581" y="3706"/>
                  </a:cubicBezTo>
                  <a:cubicBezTo>
                    <a:pt x="2575" y="3700"/>
                    <a:pt x="2567" y="3698"/>
                    <a:pt x="2558" y="3698"/>
                  </a:cubicBezTo>
                  <a:cubicBezTo>
                    <a:pt x="2375" y="3698"/>
                    <a:pt x="1760" y="4866"/>
                    <a:pt x="1365" y="5632"/>
                  </a:cubicBezTo>
                  <a:cubicBezTo>
                    <a:pt x="963" y="6434"/>
                    <a:pt x="1391" y="7103"/>
                    <a:pt x="1365" y="7812"/>
                  </a:cubicBezTo>
                  <a:cubicBezTo>
                    <a:pt x="1351" y="8521"/>
                    <a:pt x="776" y="9511"/>
                    <a:pt x="388" y="10166"/>
                  </a:cubicBezTo>
                  <a:cubicBezTo>
                    <a:pt x="0" y="10822"/>
                    <a:pt x="589" y="11410"/>
                    <a:pt x="589" y="11410"/>
                  </a:cubicBezTo>
                  <a:cubicBezTo>
                    <a:pt x="749" y="11437"/>
                    <a:pt x="910" y="11491"/>
                    <a:pt x="1070" y="11557"/>
                  </a:cubicBezTo>
                  <a:cubicBezTo>
                    <a:pt x="1070" y="11557"/>
                    <a:pt x="856" y="10902"/>
                    <a:pt x="1070" y="10514"/>
                  </a:cubicBezTo>
                  <a:cubicBezTo>
                    <a:pt x="1284" y="10126"/>
                    <a:pt x="1606" y="9631"/>
                    <a:pt x="1632" y="9297"/>
                  </a:cubicBezTo>
                  <a:cubicBezTo>
                    <a:pt x="1645" y="8949"/>
                    <a:pt x="1846" y="8668"/>
                    <a:pt x="2328" y="8173"/>
                  </a:cubicBezTo>
                  <a:cubicBezTo>
                    <a:pt x="2515" y="7991"/>
                    <a:pt x="2709" y="7941"/>
                    <a:pt x="2904" y="7941"/>
                  </a:cubicBezTo>
                  <a:cubicBezTo>
                    <a:pt x="3145" y="7941"/>
                    <a:pt x="3386" y="8018"/>
                    <a:pt x="3614" y="8018"/>
                  </a:cubicBezTo>
                  <a:cubicBezTo>
                    <a:pt x="3691" y="8018"/>
                    <a:pt x="3766" y="8009"/>
                    <a:pt x="3839" y="7986"/>
                  </a:cubicBezTo>
                  <a:cubicBezTo>
                    <a:pt x="4308" y="7838"/>
                    <a:pt x="4347" y="7437"/>
                    <a:pt x="4495" y="7089"/>
                  </a:cubicBezTo>
                  <a:cubicBezTo>
                    <a:pt x="4668" y="6675"/>
                    <a:pt x="4789" y="6836"/>
                    <a:pt x="5271" y="6554"/>
                  </a:cubicBezTo>
                  <a:cubicBezTo>
                    <a:pt x="5535" y="6393"/>
                    <a:pt x="5795" y="6356"/>
                    <a:pt x="6020" y="6356"/>
                  </a:cubicBezTo>
                  <a:cubicBezTo>
                    <a:pt x="6205" y="6356"/>
                    <a:pt x="6367" y="6381"/>
                    <a:pt x="6487" y="6381"/>
                  </a:cubicBezTo>
                  <a:cubicBezTo>
                    <a:pt x="6742" y="6381"/>
                    <a:pt x="7317" y="6207"/>
                    <a:pt x="7411" y="5939"/>
                  </a:cubicBezTo>
                  <a:cubicBezTo>
                    <a:pt x="7504" y="5671"/>
                    <a:pt x="8240" y="5605"/>
                    <a:pt x="7973" y="5404"/>
                  </a:cubicBezTo>
                  <a:cubicBezTo>
                    <a:pt x="7943" y="5383"/>
                    <a:pt x="7905" y="5374"/>
                    <a:pt x="7859" y="5374"/>
                  </a:cubicBezTo>
                  <a:cubicBezTo>
                    <a:pt x="7492" y="5374"/>
                    <a:pt x="6664" y="5976"/>
                    <a:pt x="6367" y="6060"/>
                  </a:cubicBezTo>
                  <a:cubicBezTo>
                    <a:pt x="6282" y="6086"/>
                    <a:pt x="6193" y="6096"/>
                    <a:pt x="6100" y="6096"/>
                  </a:cubicBezTo>
                  <a:cubicBezTo>
                    <a:pt x="5880" y="6096"/>
                    <a:pt x="5640" y="6044"/>
                    <a:pt x="5369" y="6044"/>
                  </a:cubicBezTo>
                  <a:cubicBezTo>
                    <a:pt x="5290" y="6044"/>
                    <a:pt x="5208" y="6048"/>
                    <a:pt x="5123" y="6060"/>
                  </a:cubicBezTo>
                  <a:cubicBezTo>
                    <a:pt x="4641" y="6140"/>
                    <a:pt x="4427" y="6648"/>
                    <a:pt x="4227" y="6970"/>
                  </a:cubicBezTo>
                  <a:cubicBezTo>
                    <a:pt x="4054" y="7235"/>
                    <a:pt x="3671" y="7441"/>
                    <a:pt x="3458" y="7441"/>
                  </a:cubicBezTo>
                  <a:cubicBezTo>
                    <a:pt x="3425" y="7441"/>
                    <a:pt x="3395" y="7435"/>
                    <a:pt x="3371" y="7424"/>
                  </a:cubicBezTo>
                  <a:cubicBezTo>
                    <a:pt x="3211" y="7357"/>
                    <a:pt x="3986" y="6287"/>
                    <a:pt x="4347" y="5819"/>
                  </a:cubicBezTo>
                  <a:cubicBezTo>
                    <a:pt x="4709" y="5364"/>
                    <a:pt x="5230" y="5338"/>
                    <a:pt x="5592" y="5163"/>
                  </a:cubicBezTo>
                  <a:cubicBezTo>
                    <a:pt x="5966" y="4990"/>
                    <a:pt x="6876" y="4842"/>
                    <a:pt x="7117" y="4749"/>
                  </a:cubicBezTo>
                  <a:cubicBezTo>
                    <a:pt x="7357" y="4655"/>
                    <a:pt x="7892" y="4321"/>
                    <a:pt x="8240" y="4027"/>
                  </a:cubicBezTo>
                  <a:cubicBezTo>
                    <a:pt x="8574" y="3732"/>
                    <a:pt x="9524" y="3531"/>
                    <a:pt x="9912" y="3251"/>
                  </a:cubicBezTo>
                  <a:cubicBezTo>
                    <a:pt x="10300" y="2957"/>
                    <a:pt x="10621" y="1712"/>
                    <a:pt x="10714" y="1378"/>
                  </a:cubicBezTo>
                  <a:cubicBezTo>
                    <a:pt x="10808" y="1057"/>
                    <a:pt x="11156" y="134"/>
                    <a:pt x="10714" y="14"/>
                  </a:cubicBezTo>
                  <a:cubicBezTo>
                    <a:pt x="10682" y="5"/>
                    <a:pt x="10652" y="1"/>
                    <a:pt x="10623"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2" name="Google Shape;4340;p64"/>
            <p:cNvSpPr/>
            <p:nvPr/>
          </p:nvSpPr>
          <p:spPr>
            <a:xfrm>
              <a:off x="4626282" y="2195350"/>
              <a:ext cx="90778" cy="176705"/>
            </a:xfrm>
            <a:custGeom>
              <a:avLst/>
              <a:gdLst/>
              <a:ahLst/>
              <a:cxnLst/>
              <a:rect l="l" t="t" r="r" b="b"/>
              <a:pathLst>
                <a:path w="2021" h="3934" extrusionOk="0">
                  <a:moveTo>
                    <a:pt x="127" y="0"/>
                  </a:moveTo>
                  <a:cubicBezTo>
                    <a:pt x="125" y="0"/>
                    <a:pt x="123" y="0"/>
                    <a:pt x="121" y="1"/>
                  </a:cubicBezTo>
                  <a:cubicBezTo>
                    <a:pt x="1" y="28"/>
                    <a:pt x="28" y="710"/>
                    <a:pt x="121" y="1793"/>
                  </a:cubicBezTo>
                  <a:cubicBezTo>
                    <a:pt x="228" y="2890"/>
                    <a:pt x="1298" y="3934"/>
                    <a:pt x="1298" y="3934"/>
                  </a:cubicBezTo>
                  <a:cubicBezTo>
                    <a:pt x="1553" y="3867"/>
                    <a:pt x="1779" y="3827"/>
                    <a:pt x="2020" y="3800"/>
                  </a:cubicBezTo>
                  <a:lnTo>
                    <a:pt x="2020" y="3773"/>
                  </a:lnTo>
                  <a:cubicBezTo>
                    <a:pt x="2020" y="3773"/>
                    <a:pt x="1967" y="2355"/>
                    <a:pt x="1726" y="1633"/>
                  </a:cubicBezTo>
                  <a:cubicBezTo>
                    <a:pt x="1713" y="1579"/>
                    <a:pt x="1686" y="1526"/>
                    <a:pt x="1660" y="1472"/>
                  </a:cubicBezTo>
                  <a:cubicBezTo>
                    <a:pt x="1317" y="788"/>
                    <a:pt x="276" y="0"/>
                    <a:pt x="12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3" name="Google Shape;4341;p64"/>
            <p:cNvSpPr/>
            <p:nvPr/>
          </p:nvSpPr>
          <p:spPr>
            <a:xfrm>
              <a:off x="4796923" y="2235821"/>
              <a:ext cx="152675" cy="183713"/>
            </a:xfrm>
            <a:custGeom>
              <a:avLst/>
              <a:gdLst/>
              <a:ahLst/>
              <a:cxnLst/>
              <a:rect l="l" t="t" r="r" b="b"/>
              <a:pathLst>
                <a:path w="3399" h="4090" extrusionOk="0">
                  <a:moveTo>
                    <a:pt x="3141" y="1"/>
                  </a:moveTo>
                  <a:cubicBezTo>
                    <a:pt x="2873" y="1"/>
                    <a:pt x="2237" y="228"/>
                    <a:pt x="1458" y="826"/>
                  </a:cubicBezTo>
                  <a:cubicBezTo>
                    <a:pt x="536" y="1534"/>
                    <a:pt x="1" y="3247"/>
                    <a:pt x="1" y="3247"/>
                  </a:cubicBezTo>
                  <a:cubicBezTo>
                    <a:pt x="254" y="3421"/>
                    <a:pt x="468" y="3715"/>
                    <a:pt x="656" y="4090"/>
                  </a:cubicBezTo>
                  <a:cubicBezTo>
                    <a:pt x="656" y="4090"/>
                    <a:pt x="1886" y="3421"/>
                    <a:pt x="2596" y="2618"/>
                  </a:cubicBezTo>
                  <a:cubicBezTo>
                    <a:pt x="3304" y="1816"/>
                    <a:pt x="3398" y="117"/>
                    <a:pt x="3251" y="23"/>
                  </a:cubicBezTo>
                  <a:cubicBezTo>
                    <a:pt x="3228" y="9"/>
                    <a:pt x="3191" y="1"/>
                    <a:pt x="314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4" name="Google Shape;4342;p64"/>
            <p:cNvSpPr/>
            <p:nvPr/>
          </p:nvSpPr>
          <p:spPr>
            <a:xfrm>
              <a:off x="5748006" y="2751115"/>
              <a:ext cx="45007" cy="205587"/>
            </a:xfrm>
            <a:custGeom>
              <a:avLst/>
              <a:gdLst/>
              <a:ahLst/>
              <a:cxnLst/>
              <a:rect l="l" t="t" r="r" b="b"/>
              <a:pathLst>
                <a:path w="1002" h="4577" extrusionOk="0">
                  <a:moveTo>
                    <a:pt x="393" y="1"/>
                  </a:moveTo>
                  <a:cubicBezTo>
                    <a:pt x="387" y="1"/>
                    <a:pt x="381" y="1"/>
                    <a:pt x="375" y="1"/>
                  </a:cubicBezTo>
                  <a:cubicBezTo>
                    <a:pt x="375" y="1"/>
                    <a:pt x="1" y="2155"/>
                    <a:pt x="268" y="4576"/>
                  </a:cubicBezTo>
                  <a:cubicBezTo>
                    <a:pt x="336" y="4202"/>
                    <a:pt x="375" y="3988"/>
                    <a:pt x="375" y="3988"/>
                  </a:cubicBezTo>
                  <a:cubicBezTo>
                    <a:pt x="813" y="2821"/>
                    <a:pt x="1001" y="1"/>
                    <a:pt x="393" y="1"/>
                  </a:cubicBezTo>
                  <a:close/>
                </a:path>
              </a:pathLst>
            </a:custGeom>
            <a:solidFill>
              <a:srgbClr val="D19F7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5" name="Google Shape;4343;p64"/>
            <p:cNvSpPr/>
            <p:nvPr/>
          </p:nvSpPr>
          <p:spPr>
            <a:xfrm>
              <a:off x="5070920" y="3188566"/>
              <a:ext cx="520369" cy="131698"/>
            </a:xfrm>
            <a:custGeom>
              <a:avLst/>
              <a:gdLst/>
              <a:ahLst/>
              <a:cxnLst/>
              <a:rect l="l" t="t" r="r" b="b"/>
              <a:pathLst>
                <a:path w="11585" h="2932" extrusionOk="0">
                  <a:moveTo>
                    <a:pt x="923" y="0"/>
                  </a:moveTo>
                  <a:cubicBezTo>
                    <a:pt x="669" y="495"/>
                    <a:pt x="348" y="1151"/>
                    <a:pt x="0" y="1846"/>
                  </a:cubicBezTo>
                  <a:cubicBezTo>
                    <a:pt x="2207" y="2474"/>
                    <a:pt x="4762" y="2916"/>
                    <a:pt x="7197" y="2929"/>
                  </a:cubicBezTo>
                  <a:cubicBezTo>
                    <a:pt x="7286" y="2931"/>
                    <a:pt x="7375" y="2931"/>
                    <a:pt x="7464" y="2931"/>
                  </a:cubicBezTo>
                  <a:cubicBezTo>
                    <a:pt x="8226" y="2931"/>
                    <a:pt x="8966" y="2879"/>
                    <a:pt x="9685" y="2783"/>
                  </a:cubicBezTo>
                  <a:cubicBezTo>
                    <a:pt x="10340" y="2702"/>
                    <a:pt x="10982" y="2569"/>
                    <a:pt x="11584" y="2381"/>
                  </a:cubicBezTo>
                  <a:cubicBezTo>
                    <a:pt x="11356" y="1832"/>
                    <a:pt x="11236" y="1311"/>
                    <a:pt x="11183" y="869"/>
                  </a:cubicBezTo>
                  <a:cubicBezTo>
                    <a:pt x="10855" y="915"/>
                    <a:pt x="10374" y="939"/>
                    <a:pt x="9783" y="939"/>
                  </a:cubicBezTo>
                  <a:cubicBezTo>
                    <a:pt x="7627" y="939"/>
                    <a:pt x="3999" y="630"/>
                    <a:pt x="923"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6" name="Google Shape;4344;p64"/>
            <p:cNvSpPr/>
            <p:nvPr/>
          </p:nvSpPr>
          <p:spPr>
            <a:xfrm>
              <a:off x="4704393" y="2621977"/>
              <a:ext cx="268023" cy="608677"/>
            </a:xfrm>
            <a:custGeom>
              <a:avLst/>
              <a:gdLst/>
              <a:ahLst/>
              <a:cxnLst/>
              <a:rect l="l" t="t" r="r" b="b"/>
              <a:pathLst>
                <a:path w="5967" h="13551" extrusionOk="0">
                  <a:moveTo>
                    <a:pt x="937" y="0"/>
                  </a:moveTo>
                  <a:cubicBezTo>
                    <a:pt x="656" y="121"/>
                    <a:pt x="335" y="187"/>
                    <a:pt x="1" y="228"/>
                  </a:cubicBezTo>
                  <a:cubicBezTo>
                    <a:pt x="1" y="228"/>
                    <a:pt x="1271" y="9484"/>
                    <a:pt x="2061" y="11370"/>
                  </a:cubicBezTo>
                  <a:cubicBezTo>
                    <a:pt x="2127" y="11518"/>
                    <a:pt x="2248" y="11678"/>
                    <a:pt x="2409" y="11839"/>
                  </a:cubicBezTo>
                  <a:cubicBezTo>
                    <a:pt x="2837" y="12253"/>
                    <a:pt x="3612" y="12721"/>
                    <a:pt x="4602" y="13189"/>
                  </a:cubicBezTo>
                  <a:cubicBezTo>
                    <a:pt x="4870" y="13310"/>
                    <a:pt x="5164" y="13430"/>
                    <a:pt x="5458" y="13551"/>
                  </a:cubicBezTo>
                  <a:cubicBezTo>
                    <a:pt x="5646" y="12895"/>
                    <a:pt x="5819" y="12279"/>
                    <a:pt x="5967" y="11758"/>
                  </a:cubicBezTo>
                  <a:cubicBezTo>
                    <a:pt x="5150" y="11464"/>
                    <a:pt x="4495" y="11116"/>
                    <a:pt x="4067" y="10742"/>
                  </a:cubicBezTo>
                  <a:cubicBezTo>
                    <a:pt x="2234" y="9083"/>
                    <a:pt x="937" y="0"/>
                    <a:pt x="93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7" name="Google Shape;4345;p64"/>
            <p:cNvSpPr/>
            <p:nvPr/>
          </p:nvSpPr>
          <p:spPr>
            <a:xfrm>
              <a:off x="4993392" y="3754527"/>
              <a:ext cx="37910" cy="41728"/>
            </a:xfrm>
            <a:custGeom>
              <a:avLst/>
              <a:gdLst/>
              <a:ahLst/>
              <a:cxnLst/>
              <a:rect l="l" t="t" r="r" b="b"/>
              <a:pathLst>
                <a:path w="844" h="929" extrusionOk="0">
                  <a:moveTo>
                    <a:pt x="843" y="1"/>
                  </a:moveTo>
                  <a:lnTo>
                    <a:pt x="843" y="1"/>
                  </a:lnTo>
                  <a:cubicBezTo>
                    <a:pt x="672" y="217"/>
                    <a:pt x="483" y="254"/>
                    <a:pt x="320" y="254"/>
                  </a:cubicBezTo>
                  <a:cubicBezTo>
                    <a:pt x="234" y="254"/>
                    <a:pt x="155" y="244"/>
                    <a:pt x="89" y="244"/>
                  </a:cubicBezTo>
                  <a:cubicBezTo>
                    <a:pt x="56" y="244"/>
                    <a:pt x="26" y="247"/>
                    <a:pt x="0" y="254"/>
                  </a:cubicBezTo>
                  <a:cubicBezTo>
                    <a:pt x="81" y="629"/>
                    <a:pt x="148" y="857"/>
                    <a:pt x="161" y="884"/>
                  </a:cubicBezTo>
                  <a:cubicBezTo>
                    <a:pt x="193" y="916"/>
                    <a:pt x="236" y="929"/>
                    <a:pt x="285" y="929"/>
                  </a:cubicBezTo>
                  <a:cubicBezTo>
                    <a:pt x="480" y="929"/>
                    <a:pt x="763" y="723"/>
                    <a:pt x="763" y="723"/>
                  </a:cubicBezTo>
                  <a:cubicBezTo>
                    <a:pt x="817" y="616"/>
                    <a:pt x="843" y="361"/>
                    <a:pt x="843"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8" name="Google Shape;4346;p64"/>
            <p:cNvSpPr/>
            <p:nvPr/>
          </p:nvSpPr>
          <p:spPr>
            <a:xfrm>
              <a:off x="4795126" y="3153710"/>
              <a:ext cx="116022" cy="597178"/>
            </a:xfrm>
            <a:custGeom>
              <a:avLst/>
              <a:gdLst/>
              <a:ahLst/>
              <a:cxnLst/>
              <a:rect l="l" t="t" r="r" b="b"/>
              <a:pathLst>
                <a:path w="2583" h="13295" extrusionOk="0">
                  <a:moveTo>
                    <a:pt x="389" y="1"/>
                  </a:moveTo>
                  <a:lnTo>
                    <a:pt x="389" y="1"/>
                  </a:lnTo>
                  <a:cubicBezTo>
                    <a:pt x="389" y="1"/>
                    <a:pt x="389" y="1"/>
                    <a:pt x="389" y="1"/>
                  </a:cubicBezTo>
                  <a:lnTo>
                    <a:pt x="389" y="1"/>
                  </a:lnTo>
                  <a:cubicBezTo>
                    <a:pt x="389" y="1"/>
                    <a:pt x="389" y="1"/>
                    <a:pt x="389" y="1"/>
                  </a:cubicBezTo>
                  <a:close/>
                  <a:moveTo>
                    <a:pt x="389" y="1"/>
                  </a:moveTo>
                  <a:cubicBezTo>
                    <a:pt x="427" y="49"/>
                    <a:pt x="0" y="6542"/>
                    <a:pt x="107" y="7344"/>
                  </a:cubicBezTo>
                  <a:cubicBezTo>
                    <a:pt x="201" y="8026"/>
                    <a:pt x="883" y="11785"/>
                    <a:pt x="1138" y="13176"/>
                  </a:cubicBezTo>
                  <a:cubicBezTo>
                    <a:pt x="1138" y="13176"/>
                    <a:pt x="1334" y="13295"/>
                    <a:pt x="1574" y="13295"/>
                  </a:cubicBezTo>
                  <a:cubicBezTo>
                    <a:pt x="1665" y="13295"/>
                    <a:pt x="1764" y="13277"/>
                    <a:pt x="1860" y="13229"/>
                  </a:cubicBezTo>
                  <a:cubicBezTo>
                    <a:pt x="1753" y="11798"/>
                    <a:pt x="1405" y="7705"/>
                    <a:pt x="1552" y="6728"/>
                  </a:cubicBezTo>
                  <a:cubicBezTo>
                    <a:pt x="1953" y="4053"/>
                    <a:pt x="2582" y="1351"/>
                    <a:pt x="2582" y="1351"/>
                  </a:cubicBezTo>
                  <a:cubicBezTo>
                    <a:pt x="1593" y="883"/>
                    <a:pt x="817" y="415"/>
                    <a:pt x="389"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9" name="Google Shape;4347;p64"/>
            <p:cNvSpPr/>
            <p:nvPr/>
          </p:nvSpPr>
          <p:spPr>
            <a:xfrm>
              <a:off x="5392978" y="3313527"/>
              <a:ext cx="174280" cy="432017"/>
            </a:xfrm>
            <a:custGeom>
              <a:avLst/>
              <a:gdLst/>
              <a:ahLst/>
              <a:cxnLst/>
              <a:rect l="l" t="t" r="r" b="b"/>
              <a:pathLst>
                <a:path w="3880" h="9618" extrusionOk="0">
                  <a:moveTo>
                    <a:pt x="2515" y="1"/>
                  </a:moveTo>
                  <a:cubicBezTo>
                    <a:pt x="1796" y="97"/>
                    <a:pt x="1056" y="149"/>
                    <a:pt x="294" y="149"/>
                  </a:cubicBezTo>
                  <a:cubicBezTo>
                    <a:pt x="205" y="149"/>
                    <a:pt x="116" y="149"/>
                    <a:pt x="27" y="147"/>
                  </a:cubicBezTo>
                  <a:lnTo>
                    <a:pt x="27" y="147"/>
                  </a:lnTo>
                  <a:cubicBezTo>
                    <a:pt x="0" y="147"/>
                    <a:pt x="762" y="3063"/>
                    <a:pt x="1231" y="3973"/>
                  </a:cubicBezTo>
                  <a:cubicBezTo>
                    <a:pt x="1712" y="4882"/>
                    <a:pt x="2435" y="5578"/>
                    <a:pt x="2367" y="6167"/>
                  </a:cubicBezTo>
                  <a:cubicBezTo>
                    <a:pt x="2301" y="6621"/>
                    <a:pt x="2180" y="8642"/>
                    <a:pt x="2180" y="9618"/>
                  </a:cubicBezTo>
                  <a:lnTo>
                    <a:pt x="2970" y="9618"/>
                  </a:lnTo>
                  <a:cubicBezTo>
                    <a:pt x="3250" y="8467"/>
                    <a:pt x="3879" y="5765"/>
                    <a:pt x="3491" y="5137"/>
                  </a:cubicBezTo>
                  <a:cubicBezTo>
                    <a:pt x="3023" y="4374"/>
                    <a:pt x="2661" y="3277"/>
                    <a:pt x="2661" y="2622"/>
                  </a:cubicBezTo>
                  <a:cubicBezTo>
                    <a:pt x="2661" y="2034"/>
                    <a:pt x="2542" y="348"/>
                    <a:pt x="2515"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0" name="Google Shape;4348;p64"/>
            <p:cNvSpPr/>
            <p:nvPr/>
          </p:nvSpPr>
          <p:spPr>
            <a:xfrm>
              <a:off x="4846198" y="3745498"/>
              <a:ext cx="34272" cy="34362"/>
            </a:xfrm>
            <a:custGeom>
              <a:avLst/>
              <a:gdLst/>
              <a:ahLst/>
              <a:cxnLst/>
              <a:rect l="l" t="t" r="r" b="b"/>
              <a:pathLst>
                <a:path w="763" h="765" extrusionOk="0">
                  <a:moveTo>
                    <a:pt x="1" y="1"/>
                  </a:moveTo>
                  <a:lnTo>
                    <a:pt x="1" y="1"/>
                  </a:lnTo>
                  <a:cubicBezTo>
                    <a:pt x="54" y="255"/>
                    <a:pt x="81" y="429"/>
                    <a:pt x="94" y="496"/>
                  </a:cubicBezTo>
                  <a:cubicBezTo>
                    <a:pt x="129" y="677"/>
                    <a:pt x="298" y="764"/>
                    <a:pt x="458" y="764"/>
                  </a:cubicBezTo>
                  <a:cubicBezTo>
                    <a:pt x="605" y="764"/>
                    <a:pt x="744" y="691"/>
                    <a:pt x="763" y="550"/>
                  </a:cubicBezTo>
                  <a:cubicBezTo>
                    <a:pt x="763" y="536"/>
                    <a:pt x="750" y="348"/>
                    <a:pt x="723" y="54"/>
                  </a:cubicBezTo>
                  <a:cubicBezTo>
                    <a:pt x="627" y="102"/>
                    <a:pt x="528" y="120"/>
                    <a:pt x="437" y="120"/>
                  </a:cubicBezTo>
                  <a:cubicBezTo>
                    <a:pt x="197" y="120"/>
                    <a:pt x="1" y="1"/>
                    <a:pt x="1"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1" name="Google Shape;4349;p64"/>
            <p:cNvSpPr/>
            <p:nvPr/>
          </p:nvSpPr>
          <p:spPr>
            <a:xfrm>
              <a:off x="4328299" y="2364824"/>
              <a:ext cx="1495483" cy="1401156"/>
            </a:xfrm>
            <a:custGeom>
              <a:avLst/>
              <a:gdLst/>
              <a:ahLst/>
              <a:cxnLst/>
              <a:rect l="l" t="t" r="r" b="b"/>
              <a:pathLst>
                <a:path w="33294" h="31194" extrusionOk="0">
                  <a:moveTo>
                    <a:pt x="9002" y="0"/>
                  </a:moveTo>
                  <a:cubicBezTo>
                    <a:pt x="8882" y="0"/>
                    <a:pt x="8775" y="14"/>
                    <a:pt x="8654" y="27"/>
                  </a:cubicBezTo>
                  <a:cubicBezTo>
                    <a:pt x="8413" y="54"/>
                    <a:pt x="8187" y="94"/>
                    <a:pt x="7932" y="161"/>
                  </a:cubicBezTo>
                  <a:cubicBezTo>
                    <a:pt x="6929" y="442"/>
                    <a:pt x="5899" y="1017"/>
                    <a:pt x="4909" y="1498"/>
                  </a:cubicBezTo>
                  <a:cubicBezTo>
                    <a:pt x="3116" y="2381"/>
                    <a:pt x="0" y="3103"/>
                    <a:pt x="535" y="3973"/>
                  </a:cubicBezTo>
                  <a:cubicBezTo>
                    <a:pt x="1070" y="4856"/>
                    <a:pt x="4186" y="5391"/>
                    <a:pt x="4869" y="5538"/>
                  </a:cubicBezTo>
                  <a:cubicBezTo>
                    <a:pt x="5300" y="5631"/>
                    <a:pt x="6612" y="5978"/>
                    <a:pt x="7837" y="5978"/>
                  </a:cubicBezTo>
                  <a:cubicBezTo>
                    <a:pt x="8019" y="5978"/>
                    <a:pt x="8199" y="5970"/>
                    <a:pt x="8374" y="5953"/>
                  </a:cubicBezTo>
                  <a:cubicBezTo>
                    <a:pt x="8708" y="5912"/>
                    <a:pt x="9029" y="5846"/>
                    <a:pt x="9310" y="5725"/>
                  </a:cubicBezTo>
                  <a:cubicBezTo>
                    <a:pt x="9310" y="5725"/>
                    <a:pt x="10607" y="14808"/>
                    <a:pt x="12440" y="16467"/>
                  </a:cubicBezTo>
                  <a:cubicBezTo>
                    <a:pt x="12868" y="16841"/>
                    <a:pt x="13523" y="17189"/>
                    <a:pt x="14340" y="17483"/>
                  </a:cubicBezTo>
                  <a:cubicBezTo>
                    <a:pt x="14192" y="18004"/>
                    <a:pt x="14019" y="18620"/>
                    <a:pt x="13831" y="19276"/>
                  </a:cubicBezTo>
                  <a:cubicBezTo>
                    <a:pt x="13270" y="21268"/>
                    <a:pt x="12667" y="23596"/>
                    <a:pt x="12694" y="24145"/>
                  </a:cubicBezTo>
                  <a:cubicBezTo>
                    <a:pt x="12721" y="24680"/>
                    <a:pt x="13470" y="26285"/>
                    <a:pt x="14031" y="28117"/>
                  </a:cubicBezTo>
                  <a:cubicBezTo>
                    <a:pt x="14379" y="29241"/>
                    <a:pt x="14647" y="30471"/>
                    <a:pt x="14807" y="31193"/>
                  </a:cubicBezTo>
                  <a:cubicBezTo>
                    <a:pt x="14833" y="31186"/>
                    <a:pt x="14863" y="31183"/>
                    <a:pt x="14896" y="31183"/>
                  </a:cubicBezTo>
                  <a:cubicBezTo>
                    <a:pt x="14962" y="31183"/>
                    <a:pt x="15041" y="31193"/>
                    <a:pt x="15127" y="31193"/>
                  </a:cubicBezTo>
                  <a:cubicBezTo>
                    <a:pt x="15290" y="31193"/>
                    <a:pt x="15479" y="31156"/>
                    <a:pt x="15650" y="30940"/>
                  </a:cubicBezTo>
                  <a:cubicBezTo>
                    <a:pt x="15650" y="30043"/>
                    <a:pt x="15490" y="28532"/>
                    <a:pt x="15075" y="27261"/>
                  </a:cubicBezTo>
                  <a:cubicBezTo>
                    <a:pt x="14486" y="25456"/>
                    <a:pt x="14406" y="24921"/>
                    <a:pt x="14473" y="24532"/>
                  </a:cubicBezTo>
                  <a:cubicBezTo>
                    <a:pt x="14540" y="24211"/>
                    <a:pt x="15597" y="22044"/>
                    <a:pt x="16533" y="20185"/>
                  </a:cubicBezTo>
                  <a:cubicBezTo>
                    <a:pt x="16881" y="19490"/>
                    <a:pt x="17202" y="18834"/>
                    <a:pt x="17456" y="18339"/>
                  </a:cubicBezTo>
                  <a:cubicBezTo>
                    <a:pt x="20532" y="18969"/>
                    <a:pt x="24160" y="19278"/>
                    <a:pt x="26316" y="19278"/>
                  </a:cubicBezTo>
                  <a:cubicBezTo>
                    <a:pt x="26907" y="19278"/>
                    <a:pt x="27388" y="19254"/>
                    <a:pt x="27716" y="19208"/>
                  </a:cubicBezTo>
                  <a:cubicBezTo>
                    <a:pt x="27769" y="19650"/>
                    <a:pt x="27889" y="20171"/>
                    <a:pt x="28117" y="20720"/>
                  </a:cubicBezTo>
                  <a:cubicBezTo>
                    <a:pt x="28251" y="21041"/>
                    <a:pt x="28424" y="21375"/>
                    <a:pt x="28626" y="21723"/>
                  </a:cubicBezTo>
                  <a:cubicBezTo>
                    <a:pt x="29655" y="23382"/>
                    <a:pt x="31354" y="24051"/>
                    <a:pt x="31688" y="25067"/>
                  </a:cubicBezTo>
                  <a:cubicBezTo>
                    <a:pt x="31956" y="25870"/>
                    <a:pt x="32210" y="28238"/>
                    <a:pt x="32317" y="29401"/>
                  </a:cubicBezTo>
                  <a:cubicBezTo>
                    <a:pt x="32344" y="29401"/>
                    <a:pt x="32585" y="29479"/>
                    <a:pt x="32833" y="29479"/>
                  </a:cubicBezTo>
                  <a:cubicBezTo>
                    <a:pt x="32958" y="29479"/>
                    <a:pt x="33084" y="29459"/>
                    <a:pt x="33186" y="29401"/>
                  </a:cubicBezTo>
                  <a:lnTo>
                    <a:pt x="33240" y="29388"/>
                  </a:lnTo>
                  <a:cubicBezTo>
                    <a:pt x="33227" y="28559"/>
                    <a:pt x="33133" y="27087"/>
                    <a:pt x="33200" y="25950"/>
                  </a:cubicBezTo>
                  <a:cubicBezTo>
                    <a:pt x="33293" y="24345"/>
                    <a:pt x="31649" y="22112"/>
                    <a:pt x="31153" y="21375"/>
                  </a:cubicBezTo>
                  <a:cubicBezTo>
                    <a:pt x="30672" y="20653"/>
                    <a:pt x="30043" y="19731"/>
                    <a:pt x="30578" y="18607"/>
                  </a:cubicBezTo>
                  <a:cubicBezTo>
                    <a:pt x="30993" y="17724"/>
                    <a:pt x="31622" y="14514"/>
                    <a:pt x="31875" y="13176"/>
                  </a:cubicBezTo>
                  <a:cubicBezTo>
                    <a:pt x="31608" y="10755"/>
                    <a:pt x="31982" y="8602"/>
                    <a:pt x="31982" y="8601"/>
                  </a:cubicBezTo>
                  <a:lnTo>
                    <a:pt x="31982" y="8601"/>
                  </a:lnTo>
                  <a:cubicBezTo>
                    <a:pt x="31354" y="8641"/>
                    <a:pt x="30618" y="12293"/>
                    <a:pt x="30618" y="12293"/>
                  </a:cubicBezTo>
                  <a:cubicBezTo>
                    <a:pt x="30618" y="12293"/>
                    <a:pt x="17550" y="12186"/>
                    <a:pt x="14968" y="11263"/>
                  </a:cubicBezTo>
                  <a:cubicBezTo>
                    <a:pt x="12774" y="10474"/>
                    <a:pt x="12440" y="3813"/>
                    <a:pt x="11089" y="1218"/>
                  </a:cubicBezTo>
                  <a:cubicBezTo>
                    <a:pt x="10901" y="843"/>
                    <a:pt x="10687" y="549"/>
                    <a:pt x="10434" y="375"/>
                  </a:cubicBezTo>
                  <a:cubicBezTo>
                    <a:pt x="10393" y="348"/>
                    <a:pt x="10353" y="321"/>
                    <a:pt x="10300" y="294"/>
                  </a:cubicBezTo>
                  <a:lnTo>
                    <a:pt x="10139" y="214"/>
                  </a:lnTo>
                  <a:cubicBezTo>
                    <a:pt x="9979" y="148"/>
                    <a:pt x="9818" y="94"/>
                    <a:pt x="9658" y="67"/>
                  </a:cubicBezTo>
                  <a:cubicBezTo>
                    <a:pt x="9444" y="14"/>
                    <a:pt x="9216" y="0"/>
                    <a:pt x="9002" y="0"/>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2" name="Google Shape;4350;p64"/>
            <p:cNvSpPr/>
            <p:nvPr/>
          </p:nvSpPr>
          <p:spPr>
            <a:xfrm>
              <a:off x="5779898" y="3684860"/>
              <a:ext cx="42088" cy="38854"/>
            </a:xfrm>
            <a:custGeom>
              <a:avLst/>
              <a:gdLst/>
              <a:ahLst/>
              <a:cxnLst/>
              <a:rect l="l" t="t" r="r" b="b"/>
              <a:pathLst>
                <a:path w="937" h="865" extrusionOk="0">
                  <a:moveTo>
                    <a:pt x="923" y="0"/>
                  </a:moveTo>
                  <a:lnTo>
                    <a:pt x="869" y="13"/>
                  </a:lnTo>
                  <a:cubicBezTo>
                    <a:pt x="767" y="71"/>
                    <a:pt x="641" y="91"/>
                    <a:pt x="516" y="91"/>
                  </a:cubicBezTo>
                  <a:cubicBezTo>
                    <a:pt x="268" y="91"/>
                    <a:pt x="27" y="13"/>
                    <a:pt x="0" y="13"/>
                  </a:cubicBezTo>
                  <a:cubicBezTo>
                    <a:pt x="27" y="334"/>
                    <a:pt x="54" y="562"/>
                    <a:pt x="54" y="642"/>
                  </a:cubicBezTo>
                  <a:cubicBezTo>
                    <a:pt x="66" y="801"/>
                    <a:pt x="212" y="865"/>
                    <a:pt x="379" y="865"/>
                  </a:cubicBezTo>
                  <a:cubicBezTo>
                    <a:pt x="579" y="865"/>
                    <a:pt x="810" y="773"/>
                    <a:pt x="883" y="642"/>
                  </a:cubicBezTo>
                  <a:cubicBezTo>
                    <a:pt x="923" y="575"/>
                    <a:pt x="937" y="334"/>
                    <a:pt x="923" y="0"/>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3" name="Google Shape;4351;p64"/>
            <p:cNvSpPr/>
            <p:nvPr/>
          </p:nvSpPr>
          <p:spPr>
            <a:xfrm>
              <a:off x="5490854" y="3745498"/>
              <a:ext cx="35530" cy="32520"/>
            </a:xfrm>
            <a:custGeom>
              <a:avLst/>
              <a:gdLst/>
              <a:ahLst/>
              <a:cxnLst/>
              <a:rect l="l" t="t" r="r" b="b"/>
              <a:pathLst>
                <a:path w="791" h="724" extrusionOk="0">
                  <a:moveTo>
                    <a:pt x="1" y="1"/>
                  </a:moveTo>
                  <a:cubicBezTo>
                    <a:pt x="1" y="268"/>
                    <a:pt x="15" y="455"/>
                    <a:pt x="41" y="523"/>
                  </a:cubicBezTo>
                  <a:cubicBezTo>
                    <a:pt x="96" y="653"/>
                    <a:pt x="236" y="723"/>
                    <a:pt x="369" y="723"/>
                  </a:cubicBezTo>
                  <a:cubicBezTo>
                    <a:pt x="496" y="723"/>
                    <a:pt x="618" y="660"/>
                    <a:pt x="657" y="523"/>
                  </a:cubicBezTo>
                  <a:cubicBezTo>
                    <a:pt x="670" y="455"/>
                    <a:pt x="723" y="282"/>
                    <a:pt x="791"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4" name="Google Shape;4352;p64"/>
            <p:cNvSpPr/>
            <p:nvPr/>
          </p:nvSpPr>
          <p:spPr>
            <a:xfrm>
              <a:off x="4084352" y="1939994"/>
              <a:ext cx="660332" cy="426042"/>
            </a:xfrm>
            <a:custGeom>
              <a:avLst/>
              <a:gdLst/>
              <a:ahLst/>
              <a:cxnLst/>
              <a:rect l="l" t="t" r="r" b="b"/>
              <a:pathLst>
                <a:path w="14701" h="9485" extrusionOk="0">
                  <a:moveTo>
                    <a:pt x="12935" y="1"/>
                  </a:moveTo>
                  <a:cubicBezTo>
                    <a:pt x="12931" y="1"/>
                    <a:pt x="12926" y="1"/>
                    <a:pt x="12922" y="2"/>
                  </a:cubicBezTo>
                  <a:cubicBezTo>
                    <a:pt x="12601" y="28"/>
                    <a:pt x="12360" y="831"/>
                    <a:pt x="12440" y="1098"/>
                  </a:cubicBezTo>
                  <a:cubicBezTo>
                    <a:pt x="12507" y="1366"/>
                    <a:pt x="12842" y="1366"/>
                    <a:pt x="12574" y="2088"/>
                  </a:cubicBezTo>
                  <a:cubicBezTo>
                    <a:pt x="12307" y="2823"/>
                    <a:pt x="12266" y="3560"/>
                    <a:pt x="12560" y="3893"/>
                  </a:cubicBezTo>
                  <a:cubicBezTo>
                    <a:pt x="12842" y="4228"/>
                    <a:pt x="13202" y="4362"/>
                    <a:pt x="13416" y="4723"/>
                  </a:cubicBezTo>
                  <a:cubicBezTo>
                    <a:pt x="13363" y="4696"/>
                    <a:pt x="12574" y="4161"/>
                    <a:pt x="12212" y="3893"/>
                  </a:cubicBezTo>
                  <a:cubicBezTo>
                    <a:pt x="11852" y="3626"/>
                    <a:pt x="10714" y="3626"/>
                    <a:pt x="10447" y="3251"/>
                  </a:cubicBezTo>
                  <a:cubicBezTo>
                    <a:pt x="8909" y="1111"/>
                    <a:pt x="8320" y="1259"/>
                    <a:pt x="7879" y="1018"/>
                  </a:cubicBezTo>
                  <a:cubicBezTo>
                    <a:pt x="7600" y="857"/>
                    <a:pt x="7167" y="750"/>
                    <a:pt x="6865" y="750"/>
                  </a:cubicBezTo>
                  <a:cubicBezTo>
                    <a:pt x="6689" y="750"/>
                    <a:pt x="6558" y="787"/>
                    <a:pt x="6528" y="870"/>
                  </a:cubicBezTo>
                  <a:cubicBezTo>
                    <a:pt x="6461" y="1084"/>
                    <a:pt x="7290" y="1031"/>
                    <a:pt x="7625" y="1473"/>
                  </a:cubicBezTo>
                  <a:cubicBezTo>
                    <a:pt x="7973" y="1914"/>
                    <a:pt x="8868" y="1500"/>
                    <a:pt x="9591" y="3332"/>
                  </a:cubicBezTo>
                  <a:cubicBezTo>
                    <a:pt x="9751" y="3747"/>
                    <a:pt x="10273" y="3760"/>
                    <a:pt x="10728" y="3893"/>
                  </a:cubicBezTo>
                  <a:cubicBezTo>
                    <a:pt x="11196" y="4027"/>
                    <a:pt x="11076" y="4282"/>
                    <a:pt x="10848" y="4282"/>
                  </a:cubicBezTo>
                  <a:cubicBezTo>
                    <a:pt x="10707" y="4282"/>
                    <a:pt x="10467" y="4084"/>
                    <a:pt x="9950" y="4084"/>
                  </a:cubicBezTo>
                  <a:cubicBezTo>
                    <a:pt x="9782" y="4084"/>
                    <a:pt x="9584" y="4105"/>
                    <a:pt x="9350" y="4161"/>
                  </a:cubicBezTo>
                  <a:cubicBezTo>
                    <a:pt x="8665" y="4316"/>
                    <a:pt x="7958" y="4491"/>
                    <a:pt x="7221" y="4491"/>
                  </a:cubicBezTo>
                  <a:cubicBezTo>
                    <a:pt x="6936" y="4491"/>
                    <a:pt x="6648" y="4465"/>
                    <a:pt x="6354" y="4402"/>
                  </a:cubicBezTo>
                  <a:cubicBezTo>
                    <a:pt x="3987" y="3893"/>
                    <a:pt x="4843" y="1312"/>
                    <a:pt x="3077" y="817"/>
                  </a:cubicBezTo>
                  <a:cubicBezTo>
                    <a:pt x="1669" y="410"/>
                    <a:pt x="831" y="1"/>
                    <a:pt x="587" y="1"/>
                  </a:cubicBezTo>
                  <a:cubicBezTo>
                    <a:pt x="583" y="1"/>
                    <a:pt x="579" y="1"/>
                    <a:pt x="575" y="2"/>
                  </a:cubicBezTo>
                  <a:cubicBezTo>
                    <a:pt x="161" y="14"/>
                    <a:pt x="0" y="309"/>
                    <a:pt x="40" y="416"/>
                  </a:cubicBezTo>
                  <a:cubicBezTo>
                    <a:pt x="78" y="517"/>
                    <a:pt x="985" y="916"/>
                    <a:pt x="1559" y="916"/>
                  </a:cubicBezTo>
                  <a:cubicBezTo>
                    <a:pt x="1594" y="916"/>
                    <a:pt x="1627" y="914"/>
                    <a:pt x="1659" y="911"/>
                  </a:cubicBezTo>
                  <a:cubicBezTo>
                    <a:pt x="1680" y="910"/>
                    <a:pt x="1700" y="909"/>
                    <a:pt x="1721" y="909"/>
                  </a:cubicBezTo>
                  <a:cubicBezTo>
                    <a:pt x="2256" y="909"/>
                    <a:pt x="2877" y="1397"/>
                    <a:pt x="3250" y="1500"/>
                  </a:cubicBezTo>
                  <a:cubicBezTo>
                    <a:pt x="3639" y="1620"/>
                    <a:pt x="4388" y="4375"/>
                    <a:pt x="4909" y="4723"/>
                  </a:cubicBezTo>
                  <a:cubicBezTo>
                    <a:pt x="5348" y="5027"/>
                    <a:pt x="5974" y="5273"/>
                    <a:pt x="6576" y="5273"/>
                  </a:cubicBezTo>
                  <a:cubicBezTo>
                    <a:pt x="6691" y="5273"/>
                    <a:pt x="6804" y="5264"/>
                    <a:pt x="6915" y="5245"/>
                  </a:cubicBezTo>
                  <a:cubicBezTo>
                    <a:pt x="7625" y="5124"/>
                    <a:pt x="8187" y="5031"/>
                    <a:pt x="8788" y="4830"/>
                  </a:cubicBezTo>
                  <a:cubicBezTo>
                    <a:pt x="9276" y="4678"/>
                    <a:pt x="9737" y="4422"/>
                    <a:pt x="10051" y="4422"/>
                  </a:cubicBezTo>
                  <a:cubicBezTo>
                    <a:pt x="10125" y="4422"/>
                    <a:pt x="10191" y="4436"/>
                    <a:pt x="10247" y="4469"/>
                  </a:cubicBezTo>
                  <a:cubicBezTo>
                    <a:pt x="10441" y="4583"/>
                    <a:pt x="10727" y="4710"/>
                    <a:pt x="11096" y="4710"/>
                  </a:cubicBezTo>
                  <a:cubicBezTo>
                    <a:pt x="11286" y="4710"/>
                    <a:pt x="11498" y="4676"/>
                    <a:pt x="11731" y="4589"/>
                  </a:cubicBezTo>
                  <a:cubicBezTo>
                    <a:pt x="11752" y="4581"/>
                    <a:pt x="11782" y="4578"/>
                    <a:pt x="11820" y="4578"/>
                  </a:cubicBezTo>
                  <a:cubicBezTo>
                    <a:pt x="12230" y="4578"/>
                    <a:pt x="13516" y="5029"/>
                    <a:pt x="13725" y="5593"/>
                  </a:cubicBezTo>
                  <a:cubicBezTo>
                    <a:pt x="13939" y="6221"/>
                    <a:pt x="13805" y="6408"/>
                    <a:pt x="13725" y="7157"/>
                  </a:cubicBezTo>
                  <a:cubicBezTo>
                    <a:pt x="13751" y="7211"/>
                    <a:pt x="13591" y="7653"/>
                    <a:pt x="13805" y="8509"/>
                  </a:cubicBezTo>
                  <a:cubicBezTo>
                    <a:pt x="13805" y="9231"/>
                    <a:pt x="14085" y="9458"/>
                    <a:pt x="14085" y="9458"/>
                  </a:cubicBezTo>
                  <a:lnTo>
                    <a:pt x="14085" y="9485"/>
                  </a:lnTo>
                  <a:cubicBezTo>
                    <a:pt x="14206" y="9472"/>
                    <a:pt x="14313" y="9458"/>
                    <a:pt x="14433" y="9458"/>
                  </a:cubicBezTo>
                  <a:cubicBezTo>
                    <a:pt x="14433" y="9458"/>
                    <a:pt x="14527" y="8669"/>
                    <a:pt x="14433" y="8281"/>
                  </a:cubicBezTo>
                  <a:cubicBezTo>
                    <a:pt x="14326" y="7894"/>
                    <a:pt x="13992" y="7505"/>
                    <a:pt x="14085" y="7050"/>
                  </a:cubicBezTo>
                  <a:cubicBezTo>
                    <a:pt x="14179" y="6583"/>
                    <a:pt x="14700" y="5632"/>
                    <a:pt x="14272" y="4978"/>
                  </a:cubicBezTo>
                  <a:cubicBezTo>
                    <a:pt x="13844" y="4322"/>
                    <a:pt x="13202" y="4375"/>
                    <a:pt x="13095" y="3372"/>
                  </a:cubicBezTo>
                  <a:cubicBezTo>
                    <a:pt x="12988" y="2383"/>
                    <a:pt x="13189" y="2168"/>
                    <a:pt x="13216" y="1526"/>
                  </a:cubicBezTo>
                  <a:cubicBezTo>
                    <a:pt x="13229" y="906"/>
                    <a:pt x="13229" y="1"/>
                    <a:pt x="12935"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5" name="Google Shape;4353;p64"/>
            <p:cNvSpPr/>
            <p:nvPr/>
          </p:nvSpPr>
          <p:spPr>
            <a:xfrm>
              <a:off x="4334273" y="2507257"/>
              <a:ext cx="68769" cy="37102"/>
            </a:xfrm>
            <a:custGeom>
              <a:avLst/>
              <a:gdLst/>
              <a:ahLst/>
              <a:cxnLst/>
              <a:rect l="l" t="t" r="r" b="b"/>
              <a:pathLst>
                <a:path w="1531" h="826" extrusionOk="0">
                  <a:moveTo>
                    <a:pt x="499" y="0"/>
                  </a:moveTo>
                  <a:cubicBezTo>
                    <a:pt x="316" y="0"/>
                    <a:pt x="164" y="42"/>
                    <a:pt x="108" y="146"/>
                  </a:cubicBezTo>
                  <a:cubicBezTo>
                    <a:pt x="1" y="334"/>
                    <a:pt x="281" y="708"/>
                    <a:pt x="656" y="802"/>
                  </a:cubicBezTo>
                  <a:cubicBezTo>
                    <a:pt x="719" y="818"/>
                    <a:pt x="784" y="825"/>
                    <a:pt x="849" y="825"/>
                  </a:cubicBezTo>
                  <a:cubicBezTo>
                    <a:pt x="1168" y="825"/>
                    <a:pt x="1479" y="648"/>
                    <a:pt x="1512" y="414"/>
                  </a:cubicBezTo>
                  <a:cubicBezTo>
                    <a:pt x="1531" y="227"/>
                    <a:pt x="928" y="0"/>
                    <a:pt x="499" y="0"/>
                  </a:cubicBezTo>
                  <a:close/>
                </a:path>
              </a:pathLst>
            </a:custGeom>
            <a:solidFill>
              <a:srgbClr val="422B0F"/>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6" name="Google Shape;4354;p64"/>
            <p:cNvSpPr/>
            <p:nvPr/>
          </p:nvSpPr>
          <p:spPr>
            <a:xfrm>
              <a:off x="4575210" y="2466922"/>
              <a:ext cx="30724" cy="30724"/>
            </a:xfrm>
            <a:custGeom>
              <a:avLst/>
              <a:gdLst/>
              <a:ahLst/>
              <a:cxnLst/>
              <a:rect l="l" t="t" r="r" b="b"/>
              <a:pathLst>
                <a:path w="684" h="684" extrusionOk="0">
                  <a:moveTo>
                    <a:pt x="335" y="1"/>
                  </a:moveTo>
                  <a:cubicBezTo>
                    <a:pt x="148" y="1"/>
                    <a:pt x="0" y="161"/>
                    <a:pt x="0" y="349"/>
                  </a:cubicBezTo>
                  <a:cubicBezTo>
                    <a:pt x="0" y="536"/>
                    <a:pt x="148" y="684"/>
                    <a:pt x="335" y="684"/>
                  </a:cubicBezTo>
                  <a:cubicBezTo>
                    <a:pt x="523" y="684"/>
                    <a:pt x="683" y="536"/>
                    <a:pt x="683" y="349"/>
                  </a:cubicBezTo>
                  <a:cubicBezTo>
                    <a:pt x="683" y="161"/>
                    <a:pt x="523" y="1"/>
                    <a:pt x="335" y="1"/>
                  </a:cubicBezTo>
                  <a:close/>
                </a:path>
              </a:pathLst>
            </a:custGeom>
            <a:solidFill>
              <a:srgbClr val="422B0F"/>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7" name="Google Shape;4355;p64"/>
            <p:cNvSpPr/>
            <p:nvPr/>
          </p:nvSpPr>
          <p:spPr>
            <a:xfrm>
              <a:off x="4571617" y="2497600"/>
              <a:ext cx="113596" cy="113596"/>
            </a:xfrm>
            <a:custGeom>
              <a:avLst/>
              <a:gdLst/>
              <a:ahLst/>
              <a:cxnLst/>
              <a:rect l="l" t="t" r="r" b="b"/>
              <a:pathLst>
                <a:path w="2529" h="2529" extrusionOk="0">
                  <a:moveTo>
                    <a:pt x="1257" y="1"/>
                  </a:moveTo>
                  <a:cubicBezTo>
                    <a:pt x="562" y="1"/>
                    <a:pt x="0" y="563"/>
                    <a:pt x="0" y="1271"/>
                  </a:cubicBezTo>
                  <a:cubicBezTo>
                    <a:pt x="0" y="1966"/>
                    <a:pt x="562" y="2528"/>
                    <a:pt x="1257" y="2528"/>
                  </a:cubicBezTo>
                  <a:cubicBezTo>
                    <a:pt x="1953" y="2528"/>
                    <a:pt x="2529" y="1966"/>
                    <a:pt x="2529" y="1271"/>
                  </a:cubicBezTo>
                  <a:cubicBezTo>
                    <a:pt x="2529" y="563"/>
                    <a:pt x="1953" y="1"/>
                    <a:pt x="1257" y="1"/>
                  </a:cubicBezTo>
                  <a:close/>
                </a:path>
              </a:pathLst>
            </a:custGeom>
            <a:solidFill>
              <a:schemeClr val="accent3"/>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8" name="Google Shape;4356;p64"/>
            <p:cNvSpPr/>
            <p:nvPr/>
          </p:nvSpPr>
          <p:spPr>
            <a:xfrm>
              <a:off x="4973584" y="3237616"/>
              <a:ext cx="22234" cy="29960"/>
            </a:xfrm>
            <a:custGeom>
              <a:avLst/>
              <a:gdLst/>
              <a:ahLst/>
              <a:cxnLst/>
              <a:rect l="l" t="t" r="r" b="b"/>
              <a:pathLst>
                <a:path w="495" h="667" extrusionOk="0">
                  <a:moveTo>
                    <a:pt x="313" y="0"/>
                  </a:moveTo>
                  <a:cubicBezTo>
                    <a:pt x="287" y="0"/>
                    <a:pt x="264" y="13"/>
                    <a:pt x="254" y="45"/>
                  </a:cubicBezTo>
                  <a:cubicBezTo>
                    <a:pt x="188" y="179"/>
                    <a:pt x="81" y="273"/>
                    <a:pt x="40" y="407"/>
                  </a:cubicBezTo>
                  <a:cubicBezTo>
                    <a:pt x="0" y="514"/>
                    <a:pt x="81" y="621"/>
                    <a:pt x="188" y="660"/>
                  </a:cubicBezTo>
                  <a:cubicBezTo>
                    <a:pt x="206" y="664"/>
                    <a:pt x="223" y="666"/>
                    <a:pt x="240" y="666"/>
                  </a:cubicBezTo>
                  <a:cubicBezTo>
                    <a:pt x="335" y="666"/>
                    <a:pt x="408" y="605"/>
                    <a:pt x="441" y="514"/>
                  </a:cubicBezTo>
                  <a:cubicBezTo>
                    <a:pt x="495" y="366"/>
                    <a:pt x="468" y="205"/>
                    <a:pt x="414" y="72"/>
                  </a:cubicBezTo>
                  <a:cubicBezTo>
                    <a:pt x="398" y="31"/>
                    <a:pt x="352" y="0"/>
                    <a:pt x="313"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9" name="Google Shape;4357;p64"/>
            <p:cNvSpPr/>
            <p:nvPr/>
          </p:nvSpPr>
          <p:spPr>
            <a:xfrm>
              <a:off x="4959165" y="3290619"/>
              <a:ext cx="16215" cy="31936"/>
            </a:xfrm>
            <a:custGeom>
              <a:avLst/>
              <a:gdLst/>
              <a:ahLst/>
              <a:cxnLst/>
              <a:rect l="l" t="t" r="r" b="b"/>
              <a:pathLst>
                <a:path w="361" h="711" extrusionOk="0">
                  <a:moveTo>
                    <a:pt x="216" y="0"/>
                  </a:moveTo>
                  <a:cubicBezTo>
                    <a:pt x="149" y="0"/>
                    <a:pt x="80" y="47"/>
                    <a:pt x="67" y="136"/>
                  </a:cubicBezTo>
                  <a:cubicBezTo>
                    <a:pt x="54" y="270"/>
                    <a:pt x="0" y="404"/>
                    <a:pt x="0" y="537"/>
                  </a:cubicBezTo>
                  <a:cubicBezTo>
                    <a:pt x="0" y="631"/>
                    <a:pt x="81" y="711"/>
                    <a:pt x="161" y="711"/>
                  </a:cubicBezTo>
                  <a:cubicBezTo>
                    <a:pt x="254" y="711"/>
                    <a:pt x="321" y="631"/>
                    <a:pt x="334" y="537"/>
                  </a:cubicBezTo>
                  <a:cubicBezTo>
                    <a:pt x="348" y="404"/>
                    <a:pt x="361" y="270"/>
                    <a:pt x="348" y="136"/>
                  </a:cubicBezTo>
                  <a:cubicBezTo>
                    <a:pt x="341" y="44"/>
                    <a:pt x="280" y="0"/>
                    <a:pt x="21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0" name="Google Shape;4358;p64"/>
            <p:cNvSpPr/>
            <p:nvPr/>
          </p:nvSpPr>
          <p:spPr>
            <a:xfrm>
              <a:off x="4946498" y="3252529"/>
              <a:ext cx="14463" cy="27265"/>
            </a:xfrm>
            <a:custGeom>
              <a:avLst/>
              <a:gdLst/>
              <a:ahLst/>
              <a:cxnLst/>
              <a:rect l="l" t="t" r="r" b="b"/>
              <a:pathLst>
                <a:path w="322" h="607" extrusionOk="0">
                  <a:moveTo>
                    <a:pt x="197" y="1"/>
                  </a:moveTo>
                  <a:cubicBezTo>
                    <a:pt x="148" y="1"/>
                    <a:pt x="101" y="34"/>
                    <a:pt x="95" y="101"/>
                  </a:cubicBezTo>
                  <a:cubicBezTo>
                    <a:pt x="81" y="208"/>
                    <a:pt x="81" y="301"/>
                    <a:pt x="42" y="396"/>
                  </a:cubicBezTo>
                  <a:cubicBezTo>
                    <a:pt x="1" y="462"/>
                    <a:pt x="15" y="542"/>
                    <a:pt x="81" y="583"/>
                  </a:cubicBezTo>
                  <a:cubicBezTo>
                    <a:pt x="106" y="599"/>
                    <a:pt x="134" y="607"/>
                    <a:pt x="162" y="607"/>
                  </a:cubicBezTo>
                  <a:cubicBezTo>
                    <a:pt x="225" y="607"/>
                    <a:pt x="286" y="567"/>
                    <a:pt x="295" y="503"/>
                  </a:cubicBezTo>
                  <a:cubicBezTo>
                    <a:pt x="322" y="369"/>
                    <a:pt x="322" y="235"/>
                    <a:pt x="309" y="101"/>
                  </a:cubicBezTo>
                  <a:cubicBezTo>
                    <a:pt x="296" y="34"/>
                    <a:pt x="245" y="1"/>
                    <a:pt x="197"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1" name="Google Shape;4359;p64"/>
            <p:cNvSpPr/>
            <p:nvPr/>
          </p:nvSpPr>
          <p:spPr>
            <a:xfrm>
              <a:off x="4924893" y="3338860"/>
              <a:ext cx="17967" cy="34497"/>
            </a:xfrm>
            <a:custGeom>
              <a:avLst/>
              <a:gdLst/>
              <a:ahLst/>
              <a:cxnLst/>
              <a:rect l="l" t="t" r="r" b="b"/>
              <a:pathLst>
                <a:path w="400" h="768" extrusionOk="0">
                  <a:moveTo>
                    <a:pt x="240" y="1"/>
                  </a:moveTo>
                  <a:cubicBezTo>
                    <a:pt x="187" y="1"/>
                    <a:pt x="134" y="28"/>
                    <a:pt x="107" y="92"/>
                  </a:cubicBezTo>
                  <a:cubicBezTo>
                    <a:pt x="54" y="266"/>
                    <a:pt x="0" y="493"/>
                    <a:pt x="54" y="667"/>
                  </a:cubicBezTo>
                  <a:cubicBezTo>
                    <a:pt x="74" y="734"/>
                    <a:pt x="134" y="768"/>
                    <a:pt x="195" y="768"/>
                  </a:cubicBezTo>
                  <a:cubicBezTo>
                    <a:pt x="255" y="768"/>
                    <a:pt x="315" y="734"/>
                    <a:pt x="335" y="667"/>
                  </a:cubicBezTo>
                  <a:cubicBezTo>
                    <a:pt x="389" y="507"/>
                    <a:pt x="335" y="332"/>
                    <a:pt x="375" y="172"/>
                  </a:cubicBezTo>
                  <a:cubicBezTo>
                    <a:pt x="400" y="67"/>
                    <a:pt x="321" y="1"/>
                    <a:pt x="240"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2" name="Google Shape;4360;p64"/>
            <p:cNvSpPr/>
            <p:nvPr/>
          </p:nvSpPr>
          <p:spPr>
            <a:xfrm>
              <a:off x="5589403" y="3156540"/>
              <a:ext cx="17473" cy="31442"/>
            </a:xfrm>
            <a:custGeom>
              <a:avLst/>
              <a:gdLst/>
              <a:ahLst/>
              <a:cxnLst/>
              <a:rect l="l" t="t" r="r" b="b"/>
              <a:pathLst>
                <a:path w="389" h="700" extrusionOk="0">
                  <a:moveTo>
                    <a:pt x="273" y="1"/>
                  </a:moveTo>
                  <a:cubicBezTo>
                    <a:pt x="232" y="1"/>
                    <a:pt x="188" y="24"/>
                    <a:pt x="175" y="71"/>
                  </a:cubicBezTo>
                  <a:cubicBezTo>
                    <a:pt x="148" y="218"/>
                    <a:pt x="81" y="366"/>
                    <a:pt x="41" y="512"/>
                  </a:cubicBezTo>
                  <a:cubicBezTo>
                    <a:pt x="1" y="625"/>
                    <a:pt x="96" y="699"/>
                    <a:pt x="191" y="699"/>
                  </a:cubicBezTo>
                  <a:cubicBezTo>
                    <a:pt x="253" y="699"/>
                    <a:pt x="314" y="667"/>
                    <a:pt x="335" y="592"/>
                  </a:cubicBezTo>
                  <a:cubicBezTo>
                    <a:pt x="389" y="432"/>
                    <a:pt x="389" y="245"/>
                    <a:pt x="362" y="71"/>
                  </a:cubicBezTo>
                  <a:cubicBezTo>
                    <a:pt x="355" y="24"/>
                    <a:pt x="315" y="1"/>
                    <a:pt x="273"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3" name="Google Shape;4361;p64"/>
            <p:cNvSpPr/>
            <p:nvPr/>
          </p:nvSpPr>
          <p:spPr>
            <a:xfrm>
              <a:off x="5602249" y="3202086"/>
              <a:ext cx="22054" cy="34047"/>
            </a:xfrm>
            <a:custGeom>
              <a:avLst/>
              <a:gdLst/>
              <a:ahLst/>
              <a:cxnLst/>
              <a:rect l="l" t="t" r="r" b="b"/>
              <a:pathLst>
                <a:path w="491" h="758" extrusionOk="0">
                  <a:moveTo>
                    <a:pt x="382" y="1"/>
                  </a:moveTo>
                  <a:cubicBezTo>
                    <a:pt x="347" y="1"/>
                    <a:pt x="311" y="16"/>
                    <a:pt x="290" y="47"/>
                  </a:cubicBezTo>
                  <a:cubicBezTo>
                    <a:pt x="183" y="194"/>
                    <a:pt x="103" y="341"/>
                    <a:pt x="49" y="515"/>
                  </a:cubicBezTo>
                  <a:cubicBezTo>
                    <a:pt x="1" y="661"/>
                    <a:pt x="124" y="758"/>
                    <a:pt x="246" y="758"/>
                  </a:cubicBezTo>
                  <a:cubicBezTo>
                    <a:pt x="326" y="758"/>
                    <a:pt x="405" y="717"/>
                    <a:pt x="437" y="622"/>
                  </a:cubicBezTo>
                  <a:cubicBezTo>
                    <a:pt x="490" y="461"/>
                    <a:pt x="490" y="274"/>
                    <a:pt x="490" y="101"/>
                  </a:cubicBezTo>
                  <a:cubicBezTo>
                    <a:pt x="490" y="36"/>
                    <a:pt x="437" y="1"/>
                    <a:pt x="38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 name="Google Shape;4362;p64"/>
            <p:cNvSpPr/>
            <p:nvPr/>
          </p:nvSpPr>
          <p:spPr>
            <a:xfrm>
              <a:off x="5594838" y="3257470"/>
              <a:ext cx="18641" cy="34542"/>
            </a:xfrm>
            <a:custGeom>
              <a:avLst/>
              <a:gdLst/>
              <a:ahLst/>
              <a:cxnLst/>
              <a:rect l="l" t="t" r="r" b="b"/>
              <a:pathLst>
                <a:path w="415" h="769" extrusionOk="0">
                  <a:moveTo>
                    <a:pt x="201" y="1"/>
                  </a:moveTo>
                  <a:cubicBezTo>
                    <a:pt x="164" y="1"/>
                    <a:pt x="127" y="24"/>
                    <a:pt x="120" y="72"/>
                  </a:cubicBezTo>
                  <a:cubicBezTo>
                    <a:pt x="67" y="259"/>
                    <a:pt x="0" y="566"/>
                    <a:pt x="147" y="726"/>
                  </a:cubicBezTo>
                  <a:cubicBezTo>
                    <a:pt x="176" y="756"/>
                    <a:pt x="213" y="769"/>
                    <a:pt x="248" y="769"/>
                  </a:cubicBezTo>
                  <a:cubicBezTo>
                    <a:pt x="310" y="769"/>
                    <a:pt x="371" y="728"/>
                    <a:pt x="388" y="660"/>
                  </a:cubicBezTo>
                  <a:cubicBezTo>
                    <a:pt x="415" y="566"/>
                    <a:pt x="375" y="473"/>
                    <a:pt x="348" y="366"/>
                  </a:cubicBezTo>
                  <a:cubicBezTo>
                    <a:pt x="321" y="272"/>
                    <a:pt x="308" y="165"/>
                    <a:pt x="281" y="72"/>
                  </a:cubicBezTo>
                  <a:cubicBezTo>
                    <a:pt x="274" y="24"/>
                    <a:pt x="238" y="1"/>
                    <a:pt x="20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5" name="Google Shape;4363;p64"/>
            <p:cNvSpPr/>
            <p:nvPr/>
          </p:nvSpPr>
          <p:spPr>
            <a:xfrm>
              <a:off x="5622462" y="3264072"/>
              <a:ext cx="18102" cy="26277"/>
            </a:xfrm>
            <a:custGeom>
              <a:avLst/>
              <a:gdLst/>
              <a:ahLst/>
              <a:cxnLst/>
              <a:rect l="l" t="t" r="r" b="b"/>
              <a:pathLst>
                <a:path w="403" h="585" extrusionOk="0">
                  <a:moveTo>
                    <a:pt x="166" y="1"/>
                  </a:moveTo>
                  <a:cubicBezTo>
                    <a:pt x="134" y="1"/>
                    <a:pt x="98" y="16"/>
                    <a:pt x="67" y="32"/>
                  </a:cubicBezTo>
                  <a:cubicBezTo>
                    <a:pt x="1" y="85"/>
                    <a:pt x="14" y="192"/>
                    <a:pt x="1" y="272"/>
                  </a:cubicBezTo>
                  <a:cubicBezTo>
                    <a:pt x="1" y="326"/>
                    <a:pt x="1" y="379"/>
                    <a:pt x="14" y="419"/>
                  </a:cubicBezTo>
                  <a:cubicBezTo>
                    <a:pt x="28" y="460"/>
                    <a:pt x="54" y="499"/>
                    <a:pt x="81" y="526"/>
                  </a:cubicBezTo>
                  <a:cubicBezTo>
                    <a:pt x="94" y="553"/>
                    <a:pt x="121" y="567"/>
                    <a:pt x="161" y="579"/>
                  </a:cubicBezTo>
                  <a:lnTo>
                    <a:pt x="174" y="579"/>
                  </a:lnTo>
                  <a:cubicBezTo>
                    <a:pt x="188" y="583"/>
                    <a:pt x="202" y="585"/>
                    <a:pt x="216" y="585"/>
                  </a:cubicBezTo>
                  <a:cubicBezTo>
                    <a:pt x="259" y="585"/>
                    <a:pt x="302" y="569"/>
                    <a:pt x="322" y="540"/>
                  </a:cubicBezTo>
                  <a:cubicBezTo>
                    <a:pt x="375" y="486"/>
                    <a:pt x="402" y="446"/>
                    <a:pt x="402" y="365"/>
                  </a:cubicBezTo>
                  <a:cubicBezTo>
                    <a:pt x="388" y="312"/>
                    <a:pt x="361" y="258"/>
                    <a:pt x="335" y="205"/>
                  </a:cubicBezTo>
                  <a:cubicBezTo>
                    <a:pt x="295" y="139"/>
                    <a:pt x="281" y="98"/>
                    <a:pt x="228" y="32"/>
                  </a:cubicBezTo>
                  <a:cubicBezTo>
                    <a:pt x="211" y="9"/>
                    <a:pt x="189" y="1"/>
                    <a:pt x="166"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6" name="Google Shape;4364;p64"/>
            <p:cNvSpPr/>
            <p:nvPr/>
          </p:nvSpPr>
          <p:spPr>
            <a:xfrm>
              <a:off x="5630906" y="3321926"/>
              <a:ext cx="19270" cy="23761"/>
            </a:xfrm>
            <a:custGeom>
              <a:avLst/>
              <a:gdLst/>
              <a:ahLst/>
              <a:cxnLst/>
              <a:rect l="l" t="t" r="r" b="b"/>
              <a:pathLst>
                <a:path w="429" h="529" extrusionOk="0">
                  <a:moveTo>
                    <a:pt x="134" y="1"/>
                  </a:moveTo>
                  <a:cubicBezTo>
                    <a:pt x="66" y="1"/>
                    <a:pt x="27" y="54"/>
                    <a:pt x="13" y="121"/>
                  </a:cubicBezTo>
                  <a:cubicBezTo>
                    <a:pt x="0" y="201"/>
                    <a:pt x="27" y="268"/>
                    <a:pt x="54" y="349"/>
                  </a:cubicBezTo>
                  <a:cubicBezTo>
                    <a:pt x="80" y="388"/>
                    <a:pt x="107" y="415"/>
                    <a:pt x="134" y="456"/>
                  </a:cubicBezTo>
                  <a:cubicBezTo>
                    <a:pt x="161" y="482"/>
                    <a:pt x="200" y="509"/>
                    <a:pt x="227" y="522"/>
                  </a:cubicBezTo>
                  <a:cubicBezTo>
                    <a:pt x="245" y="527"/>
                    <a:pt x="260" y="528"/>
                    <a:pt x="272" y="528"/>
                  </a:cubicBezTo>
                  <a:cubicBezTo>
                    <a:pt x="298" y="528"/>
                    <a:pt x="316" y="522"/>
                    <a:pt x="334" y="522"/>
                  </a:cubicBezTo>
                  <a:cubicBezTo>
                    <a:pt x="387" y="509"/>
                    <a:pt x="428" y="456"/>
                    <a:pt x="428" y="402"/>
                  </a:cubicBezTo>
                  <a:cubicBezTo>
                    <a:pt x="428" y="335"/>
                    <a:pt x="387" y="268"/>
                    <a:pt x="321" y="215"/>
                  </a:cubicBezTo>
                  <a:cubicBezTo>
                    <a:pt x="268" y="174"/>
                    <a:pt x="254" y="148"/>
                    <a:pt x="241" y="94"/>
                  </a:cubicBezTo>
                  <a:cubicBezTo>
                    <a:pt x="227" y="41"/>
                    <a:pt x="17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7" name="Google Shape;4365;p64"/>
            <p:cNvSpPr/>
            <p:nvPr/>
          </p:nvSpPr>
          <p:spPr>
            <a:xfrm>
              <a:off x="5493908" y="2933704"/>
              <a:ext cx="46265" cy="25154"/>
            </a:xfrm>
            <a:custGeom>
              <a:avLst/>
              <a:gdLst/>
              <a:ahLst/>
              <a:cxnLst/>
              <a:rect l="l" t="t" r="r" b="b"/>
              <a:pathLst>
                <a:path w="1030" h="560" extrusionOk="0">
                  <a:moveTo>
                    <a:pt x="309" y="0"/>
                  </a:moveTo>
                  <a:cubicBezTo>
                    <a:pt x="234" y="0"/>
                    <a:pt x="156" y="37"/>
                    <a:pt x="107" y="96"/>
                  </a:cubicBezTo>
                  <a:lnTo>
                    <a:pt x="93" y="110"/>
                  </a:lnTo>
                  <a:cubicBezTo>
                    <a:pt x="27" y="176"/>
                    <a:pt x="0" y="310"/>
                    <a:pt x="67" y="404"/>
                  </a:cubicBezTo>
                  <a:cubicBezTo>
                    <a:pt x="67" y="417"/>
                    <a:pt x="81" y="431"/>
                    <a:pt x="93" y="444"/>
                  </a:cubicBezTo>
                  <a:cubicBezTo>
                    <a:pt x="93" y="444"/>
                    <a:pt x="107" y="458"/>
                    <a:pt x="107" y="471"/>
                  </a:cubicBezTo>
                  <a:cubicBezTo>
                    <a:pt x="159" y="523"/>
                    <a:pt x="236" y="559"/>
                    <a:pt x="319" y="559"/>
                  </a:cubicBezTo>
                  <a:cubicBezTo>
                    <a:pt x="338" y="559"/>
                    <a:pt x="357" y="557"/>
                    <a:pt x="376" y="553"/>
                  </a:cubicBezTo>
                  <a:lnTo>
                    <a:pt x="376" y="553"/>
                  </a:lnTo>
                  <a:cubicBezTo>
                    <a:pt x="366" y="556"/>
                    <a:pt x="368" y="557"/>
                    <a:pt x="377" y="557"/>
                  </a:cubicBezTo>
                  <a:cubicBezTo>
                    <a:pt x="399" y="557"/>
                    <a:pt x="464" y="551"/>
                    <a:pt x="482" y="551"/>
                  </a:cubicBezTo>
                  <a:cubicBezTo>
                    <a:pt x="562" y="538"/>
                    <a:pt x="628" y="524"/>
                    <a:pt x="709" y="497"/>
                  </a:cubicBezTo>
                  <a:cubicBezTo>
                    <a:pt x="830" y="471"/>
                    <a:pt x="1030" y="377"/>
                    <a:pt x="937" y="217"/>
                  </a:cubicBezTo>
                  <a:cubicBezTo>
                    <a:pt x="883" y="123"/>
                    <a:pt x="762" y="110"/>
                    <a:pt x="669" y="83"/>
                  </a:cubicBezTo>
                  <a:cubicBezTo>
                    <a:pt x="589" y="56"/>
                    <a:pt x="482" y="42"/>
                    <a:pt x="388" y="16"/>
                  </a:cubicBezTo>
                  <a:cubicBezTo>
                    <a:pt x="363" y="5"/>
                    <a:pt x="336" y="0"/>
                    <a:pt x="309"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8" name="Google Shape;4366;p64"/>
            <p:cNvSpPr/>
            <p:nvPr/>
          </p:nvSpPr>
          <p:spPr>
            <a:xfrm>
              <a:off x="5543722" y="2939543"/>
              <a:ext cx="37326" cy="21695"/>
            </a:xfrm>
            <a:custGeom>
              <a:avLst/>
              <a:gdLst/>
              <a:ahLst/>
              <a:cxnLst/>
              <a:rect l="l" t="t" r="r" b="b"/>
              <a:pathLst>
                <a:path w="831" h="483" extrusionOk="0">
                  <a:moveTo>
                    <a:pt x="331" y="1"/>
                  </a:moveTo>
                  <a:cubicBezTo>
                    <a:pt x="297" y="1"/>
                    <a:pt x="267" y="10"/>
                    <a:pt x="229" y="19"/>
                  </a:cubicBezTo>
                  <a:cubicBezTo>
                    <a:pt x="1" y="60"/>
                    <a:pt x="1" y="421"/>
                    <a:pt x="229" y="474"/>
                  </a:cubicBezTo>
                  <a:cubicBezTo>
                    <a:pt x="259" y="480"/>
                    <a:pt x="286" y="483"/>
                    <a:pt x="311" y="483"/>
                  </a:cubicBezTo>
                  <a:cubicBezTo>
                    <a:pt x="396" y="483"/>
                    <a:pt x="456" y="452"/>
                    <a:pt x="550" y="421"/>
                  </a:cubicBezTo>
                  <a:cubicBezTo>
                    <a:pt x="630" y="408"/>
                    <a:pt x="723" y="408"/>
                    <a:pt x="791" y="354"/>
                  </a:cubicBezTo>
                  <a:cubicBezTo>
                    <a:pt x="817" y="328"/>
                    <a:pt x="830" y="287"/>
                    <a:pt x="817" y="247"/>
                  </a:cubicBezTo>
                  <a:cubicBezTo>
                    <a:pt x="791" y="153"/>
                    <a:pt x="697" y="114"/>
                    <a:pt x="603" y="87"/>
                  </a:cubicBezTo>
                  <a:cubicBezTo>
                    <a:pt x="550" y="73"/>
                    <a:pt x="496" y="46"/>
                    <a:pt x="443" y="33"/>
                  </a:cubicBezTo>
                  <a:lnTo>
                    <a:pt x="435" y="33"/>
                  </a:lnTo>
                  <a:cubicBezTo>
                    <a:pt x="425" y="28"/>
                    <a:pt x="406" y="19"/>
                    <a:pt x="375" y="7"/>
                  </a:cubicBezTo>
                  <a:cubicBezTo>
                    <a:pt x="360" y="3"/>
                    <a:pt x="345" y="1"/>
                    <a:pt x="33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9" name="Google Shape;4367;p64"/>
            <p:cNvSpPr/>
            <p:nvPr/>
          </p:nvSpPr>
          <p:spPr>
            <a:xfrm>
              <a:off x="5521532" y="2973366"/>
              <a:ext cx="30095" cy="17832"/>
            </a:xfrm>
            <a:custGeom>
              <a:avLst/>
              <a:gdLst/>
              <a:ahLst/>
              <a:cxnLst/>
              <a:rect l="l" t="t" r="r" b="b"/>
              <a:pathLst>
                <a:path w="670" h="397" extrusionOk="0">
                  <a:moveTo>
                    <a:pt x="311" y="0"/>
                  </a:moveTo>
                  <a:cubicBezTo>
                    <a:pt x="259" y="0"/>
                    <a:pt x="207" y="9"/>
                    <a:pt x="161" y="29"/>
                  </a:cubicBezTo>
                  <a:cubicBezTo>
                    <a:pt x="67" y="56"/>
                    <a:pt x="1" y="149"/>
                    <a:pt x="27" y="256"/>
                  </a:cubicBezTo>
                  <a:cubicBezTo>
                    <a:pt x="49" y="345"/>
                    <a:pt x="127" y="397"/>
                    <a:pt x="213" y="397"/>
                  </a:cubicBezTo>
                  <a:cubicBezTo>
                    <a:pt x="231" y="397"/>
                    <a:pt x="250" y="395"/>
                    <a:pt x="268" y="390"/>
                  </a:cubicBezTo>
                  <a:cubicBezTo>
                    <a:pt x="322" y="377"/>
                    <a:pt x="348" y="363"/>
                    <a:pt x="402" y="337"/>
                  </a:cubicBezTo>
                  <a:cubicBezTo>
                    <a:pt x="455" y="324"/>
                    <a:pt x="495" y="310"/>
                    <a:pt x="548" y="297"/>
                  </a:cubicBezTo>
                  <a:cubicBezTo>
                    <a:pt x="669" y="243"/>
                    <a:pt x="669" y="96"/>
                    <a:pt x="548" y="56"/>
                  </a:cubicBezTo>
                  <a:cubicBezTo>
                    <a:pt x="482" y="23"/>
                    <a:pt x="396" y="0"/>
                    <a:pt x="31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0" name="Google Shape;4368;p64"/>
            <p:cNvSpPr/>
            <p:nvPr/>
          </p:nvSpPr>
          <p:spPr>
            <a:xfrm>
              <a:off x="5570358" y="2975253"/>
              <a:ext cx="34137" cy="20482"/>
            </a:xfrm>
            <a:custGeom>
              <a:avLst/>
              <a:gdLst/>
              <a:ahLst/>
              <a:cxnLst/>
              <a:rect l="l" t="t" r="r" b="b"/>
              <a:pathLst>
                <a:path w="760" h="456" extrusionOk="0">
                  <a:moveTo>
                    <a:pt x="279" y="0"/>
                  </a:moveTo>
                  <a:cubicBezTo>
                    <a:pt x="1" y="0"/>
                    <a:pt x="0" y="455"/>
                    <a:pt x="278" y="455"/>
                  </a:cubicBezTo>
                  <a:cubicBezTo>
                    <a:pt x="282" y="455"/>
                    <a:pt x="287" y="455"/>
                    <a:pt x="291" y="455"/>
                  </a:cubicBezTo>
                  <a:cubicBezTo>
                    <a:pt x="438" y="455"/>
                    <a:pt x="599" y="402"/>
                    <a:pt x="719" y="308"/>
                  </a:cubicBezTo>
                  <a:cubicBezTo>
                    <a:pt x="759" y="268"/>
                    <a:pt x="759" y="188"/>
                    <a:pt x="719" y="161"/>
                  </a:cubicBezTo>
                  <a:cubicBezTo>
                    <a:pt x="599" y="54"/>
                    <a:pt x="438" y="0"/>
                    <a:pt x="291" y="0"/>
                  </a:cubicBezTo>
                  <a:cubicBezTo>
                    <a:pt x="287" y="0"/>
                    <a:pt x="283" y="0"/>
                    <a:pt x="279"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1" name="Google Shape;4369;p64"/>
            <p:cNvSpPr/>
            <p:nvPr/>
          </p:nvSpPr>
          <p:spPr>
            <a:xfrm>
              <a:off x="5602024" y="2936579"/>
              <a:ext cx="34901" cy="19135"/>
            </a:xfrm>
            <a:custGeom>
              <a:avLst/>
              <a:gdLst/>
              <a:ahLst/>
              <a:cxnLst/>
              <a:rect l="l" t="t" r="r" b="b"/>
              <a:pathLst>
                <a:path w="777" h="426" extrusionOk="0">
                  <a:moveTo>
                    <a:pt x="217" y="0"/>
                  </a:moveTo>
                  <a:cubicBezTo>
                    <a:pt x="103" y="0"/>
                    <a:pt x="1" y="78"/>
                    <a:pt x="1" y="206"/>
                  </a:cubicBezTo>
                  <a:cubicBezTo>
                    <a:pt x="1" y="347"/>
                    <a:pt x="103" y="425"/>
                    <a:pt x="218" y="425"/>
                  </a:cubicBezTo>
                  <a:cubicBezTo>
                    <a:pt x="235" y="425"/>
                    <a:pt x="252" y="424"/>
                    <a:pt x="269" y="420"/>
                  </a:cubicBezTo>
                  <a:cubicBezTo>
                    <a:pt x="335" y="407"/>
                    <a:pt x="415" y="394"/>
                    <a:pt x="483" y="380"/>
                  </a:cubicBezTo>
                  <a:cubicBezTo>
                    <a:pt x="549" y="367"/>
                    <a:pt x="602" y="340"/>
                    <a:pt x="670" y="340"/>
                  </a:cubicBezTo>
                  <a:cubicBezTo>
                    <a:pt x="763" y="340"/>
                    <a:pt x="777" y="233"/>
                    <a:pt x="709" y="192"/>
                  </a:cubicBezTo>
                  <a:cubicBezTo>
                    <a:pt x="643" y="139"/>
                    <a:pt x="590" y="99"/>
                    <a:pt x="509" y="59"/>
                  </a:cubicBezTo>
                  <a:cubicBezTo>
                    <a:pt x="429" y="32"/>
                    <a:pt x="349" y="19"/>
                    <a:pt x="269" y="5"/>
                  </a:cubicBezTo>
                  <a:cubicBezTo>
                    <a:pt x="251" y="2"/>
                    <a:pt x="234" y="0"/>
                    <a:pt x="21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2" name="Google Shape;4370;p64"/>
            <p:cNvSpPr/>
            <p:nvPr/>
          </p:nvSpPr>
          <p:spPr>
            <a:xfrm>
              <a:off x="5655476" y="2935321"/>
              <a:ext cx="33733" cy="17203"/>
            </a:xfrm>
            <a:custGeom>
              <a:avLst/>
              <a:gdLst/>
              <a:ahLst/>
              <a:cxnLst/>
              <a:rect l="l" t="t" r="r" b="b"/>
              <a:pathLst>
                <a:path w="751" h="383" extrusionOk="0">
                  <a:moveTo>
                    <a:pt x="203" y="1"/>
                  </a:moveTo>
                  <a:cubicBezTo>
                    <a:pt x="99" y="1"/>
                    <a:pt x="1" y="68"/>
                    <a:pt x="1" y="194"/>
                  </a:cubicBezTo>
                  <a:cubicBezTo>
                    <a:pt x="1" y="316"/>
                    <a:pt x="113" y="383"/>
                    <a:pt x="224" y="383"/>
                  </a:cubicBezTo>
                  <a:cubicBezTo>
                    <a:pt x="235" y="383"/>
                    <a:pt x="245" y="382"/>
                    <a:pt x="256" y="381"/>
                  </a:cubicBezTo>
                  <a:cubicBezTo>
                    <a:pt x="389" y="368"/>
                    <a:pt x="509" y="341"/>
                    <a:pt x="643" y="301"/>
                  </a:cubicBezTo>
                  <a:cubicBezTo>
                    <a:pt x="750" y="274"/>
                    <a:pt x="750" y="113"/>
                    <a:pt x="643" y="74"/>
                  </a:cubicBezTo>
                  <a:cubicBezTo>
                    <a:pt x="509" y="47"/>
                    <a:pt x="389" y="20"/>
                    <a:pt x="256" y="6"/>
                  </a:cubicBezTo>
                  <a:cubicBezTo>
                    <a:pt x="238" y="3"/>
                    <a:pt x="221" y="1"/>
                    <a:pt x="203"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3" name="Google Shape;4371;p64"/>
            <p:cNvSpPr/>
            <p:nvPr/>
          </p:nvSpPr>
          <p:spPr>
            <a:xfrm>
              <a:off x="5629873" y="2965596"/>
              <a:ext cx="25648" cy="16889"/>
            </a:xfrm>
            <a:custGeom>
              <a:avLst/>
              <a:gdLst/>
              <a:ahLst/>
              <a:cxnLst/>
              <a:rect l="l" t="t" r="r" b="b"/>
              <a:pathLst>
                <a:path w="571" h="376" extrusionOk="0">
                  <a:moveTo>
                    <a:pt x="168" y="0"/>
                  </a:moveTo>
                  <a:cubicBezTo>
                    <a:pt x="80" y="0"/>
                    <a:pt x="1" y="100"/>
                    <a:pt x="77" y="176"/>
                  </a:cubicBezTo>
                  <a:cubicBezTo>
                    <a:pt x="116" y="215"/>
                    <a:pt x="130" y="242"/>
                    <a:pt x="170" y="269"/>
                  </a:cubicBezTo>
                  <a:cubicBezTo>
                    <a:pt x="196" y="296"/>
                    <a:pt x="223" y="309"/>
                    <a:pt x="250" y="336"/>
                  </a:cubicBezTo>
                  <a:cubicBezTo>
                    <a:pt x="291" y="363"/>
                    <a:pt x="344" y="363"/>
                    <a:pt x="384" y="376"/>
                  </a:cubicBezTo>
                  <a:cubicBezTo>
                    <a:pt x="437" y="376"/>
                    <a:pt x="517" y="336"/>
                    <a:pt x="531" y="283"/>
                  </a:cubicBezTo>
                  <a:cubicBezTo>
                    <a:pt x="558" y="242"/>
                    <a:pt x="571" y="202"/>
                    <a:pt x="558" y="149"/>
                  </a:cubicBezTo>
                  <a:cubicBezTo>
                    <a:pt x="531" y="69"/>
                    <a:pt x="464" y="28"/>
                    <a:pt x="384" y="28"/>
                  </a:cubicBezTo>
                  <a:cubicBezTo>
                    <a:pt x="410" y="28"/>
                    <a:pt x="398" y="28"/>
                    <a:pt x="357" y="15"/>
                  </a:cubicBezTo>
                  <a:cubicBezTo>
                    <a:pt x="330" y="15"/>
                    <a:pt x="317" y="28"/>
                    <a:pt x="303" y="28"/>
                  </a:cubicBezTo>
                  <a:cubicBezTo>
                    <a:pt x="303" y="28"/>
                    <a:pt x="317" y="28"/>
                    <a:pt x="317" y="16"/>
                  </a:cubicBezTo>
                  <a:lnTo>
                    <a:pt x="317" y="16"/>
                  </a:lnTo>
                  <a:cubicBezTo>
                    <a:pt x="317" y="28"/>
                    <a:pt x="303" y="28"/>
                    <a:pt x="291" y="28"/>
                  </a:cubicBezTo>
                  <a:lnTo>
                    <a:pt x="184" y="1"/>
                  </a:lnTo>
                  <a:cubicBezTo>
                    <a:pt x="178" y="1"/>
                    <a:pt x="173" y="0"/>
                    <a:pt x="168"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4" name="Google Shape;4372;p64"/>
            <p:cNvSpPr/>
            <p:nvPr/>
          </p:nvSpPr>
          <p:spPr>
            <a:xfrm>
              <a:off x="5598431" y="2998835"/>
              <a:ext cx="34272" cy="19000"/>
            </a:xfrm>
            <a:custGeom>
              <a:avLst/>
              <a:gdLst/>
              <a:ahLst/>
              <a:cxnLst/>
              <a:rect l="l" t="t" r="r" b="b"/>
              <a:pathLst>
                <a:path w="763" h="423" extrusionOk="0">
                  <a:moveTo>
                    <a:pt x="431" y="0"/>
                  </a:moveTo>
                  <a:cubicBezTo>
                    <a:pt x="331" y="0"/>
                    <a:pt x="227" y="29"/>
                    <a:pt x="134" y="51"/>
                  </a:cubicBezTo>
                  <a:cubicBezTo>
                    <a:pt x="1" y="91"/>
                    <a:pt x="1" y="292"/>
                    <a:pt x="134" y="331"/>
                  </a:cubicBezTo>
                  <a:cubicBezTo>
                    <a:pt x="201" y="345"/>
                    <a:pt x="268" y="358"/>
                    <a:pt x="322" y="385"/>
                  </a:cubicBezTo>
                  <a:cubicBezTo>
                    <a:pt x="379" y="404"/>
                    <a:pt x="435" y="423"/>
                    <a:pt x="501" y="423"/>
                  </a:cubicBezTo>
                  <a:cubicBezTo>
                    <a:pt x="529" y="423"/>
                    <a:pt x="558" y="419"/>
                    <a:pt x="589" y="412"/>
                  </a:cubicBezTo>
                  <a:cubicBezTo>
                    <a:pt x="723" y="372"/>
                    <a:pt x="763" y="198"/>
                    <a:pt x="670" y="91"/>
                  </a:cubicBezTo>
                  <a:cubicBezTo>
                    <a:pt x="601" y="22"/>
                    <a:pt x="518" y="0"/>
                    <a:pt x="43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5" name="Google Shape;4373;p64"/>
            <p:cNvSpPr/>
            <p:nvPr/>
          </p:nvSpPr>
          <p:spPr>
            <a:xfrm>
              <a:off x="4820954" y="2274270"/>
              <a:ext cx="75506" cy="92440"/>
            </a:xfrm>
            <a:custGeom>
              <a:avLst/>
              <a:gdLst/>
              <a:ahLst/>
              <a:cxnLst/>
              <a:rect l="l" t="t" r="r" b="b"/>
              <a:pathLst>
                <a:path w="1681" h="2058" extrusionOk="0">
                  <a:moveTo>
                    <a:pt x="1632" y="1"/>
                  </a:moveTo>
                  <a:cubicBezTo>
                    <a:pt x="1624" y="1"/>
                    <a:pt x="1615" y="4"/>
                    <a:pt x="1606" y="10"/>
                  </a:cubicBezTo>
                  <a:cubicBezTo>
                    <a:pt x="1231" y="318"/>
                    <a:pt x="884" y="678"/>
                    <a:pt x="575" y="1053"/>
                  </a:cubicBezTo>
                  <a:cubicBezTo>
                    <a:pt x="349" y="1334"/>
                    <a:pt x="54" y="1668"/>
                    <a:pt x="1" y="2030"/>
                  </a:cubicBezTo>
                  <a:cubicBezTo>
                    <a:pt x="1" y="2046"/>
                    <a:pt x="11" y="2058"/>
                    <a:pt x="22" y="2058"/>
                  </a:cubicBezTo>
                  <a:cubicBezTo>
                    <a:pt x="28" y="2058"/>
                    <a:pt x="35" y="2053"/>
                    <a:pt x="40" y="2043"/>
                  </a:cubicBezTo>
                  <a:cubicBezTo>
                    <a:pt x="509" y="1308"/>
                    <a:pt x="1098" y="719"/>
                    <a:pt x="1659" y="63"/>
                  </a:cubicBezTo>
                  <a:cubicBezTo>
                    <a:pt x="1680" y="32"/>
                    <a:pt x="1660" y="1"/>
                    <a:pt x="163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6" name="Google Shape;4374;p64"/>
            <p:cNvSpPr/>
            <p:nvPr/>
          </p:nvSpPr>
          <p:spPr>
            <a:xfrm>
              <a:off x="4768086" y="2392269"/>
              <a:ext cx="22863" cy="29017"/>
            </a:xfrm>
            <a:custGeom>
              <a:avLst/>
              <a:gdLst/>
              <a:ahLst/>
              <a:cxnLst/>
              <a:rect l="l" t="t" r="r" b="b"/>
              <a:pathLst>
                <a:path w="509" h="646" extrusionOk="0">
                  <a:moveTo>
                    <a:pt x="136" y="0"/>
                  </a:moveTo>
                  <a:cubicBezTo>
                    <a:pt x="97" y="0"/>
                    <a:pt x="56" y="31"/>
                    <a:pt x="40" y="72"/>
                  </a:cubicBezTo>
                  <a:cubicBezTo>
                    <a:pt x="14" y="152"/>
                    <a:pt x="1" y="245"/>
                    <a:pt x="27" y="325"/>
                  </a:cubicBezTo>
                  <a:cubicBezTo>
                    <a:pt x="54" y="432"/>
                    <a:pt x="108" y="580"/>
                    <a:pt x="215" y="620"/>
                  </a:cubicBezTo>
                  <a:cubicBezTo>
                    <a:pt x="244" y="634"/>
                    <a:pt x="277" y="645"/>
                    <a:pt x="313" y="645"/>
                  </a:cubicBezTo>
                  <a:cubicBezTo>
                    <a:pt x="342" y="645"/>
                    <a:pt x="372" y="638"/>
                    <a:pt x="402" y="620"/>
                  </a:cubicBezTo>
                  <a:cubicBezTo>
                    <a:pt x="468" y="580"/>
                    <a:pt x="509" y="486"/>
                    <a:pt x="482" y="406"/>
                  </a:cubicBezTo>
                  <a:cubicBezTo>
                    <a:pt x="455" y="352"/>
                    <a:pt x="442" y="313"/>
                    <a:pt x="388" y="272"/>
                  </a:cubicBezTo>
                  <a:cubicBezTo>
                    <a:pt x="361" y="259"/>
                    <a:pt x="348" y="232"/>
                    <a:pt x="322" y="218"/>
                  </a:cubicBezTo>
                  <a:cubicBezTo>
                    <a:pt x="281" y="165"/>
                    <a:pt x="228" y="111"/>
                    <a:pt x="201" y="45"/>
                  </a:cubicBezTo>
                  <a:cubicBezTo>
                    <a:pt x="185" y="13"/>
                    <a:pt x="161" y="0"/>
                    <a:pt x="13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7" name="Google Shape;4375;p64"/>
            <p:cNvSpPr/>
            <p:nvPr/>
          </p:nvSpPr>
          <p:spPr>
            <a:xfrm>
              <a:off x="4798720" y="2447877"/>
              <a:ext cx="18686" cy="34047"/>
            </a:xfrm>
            <a:custGeom>
              <a:avLst/>
              <a:gdLst/>
              <a:ahLst/>
              <a:cxnLst/>
              <a:rect l="l" t="t" r="r" b="b"/>
              <a:pathLst>
                <a:path w="416" h="758" extrusionOk="0">
                  <a:moveTo>
                    <a:pt x="71" y="0"/>
                  </a:moveTo>
                  <a:cubicBezTo>
                    <a:pt x="36" y="0"/>
                    <a:pt x="0" y="25"/>
                    <a:pt x="0" y="64"/>
                  </a:cubicBezTo>
                  <a:cubicBezTo>
                    <a:pt x="14" y="104"/>
                    <a:pt x="0" y="145"/>
                    <a:pt x="0" y="184"/>
                  </a:cubicBezTo>
                  <a:cubicBezTo>
                    <a:pt x="14" y="238"/>
                    <a:pt x="14" y="278"/>
                    <a:pt x="14" y="332"/>
                  </a:cubicBezTo>
                  <a:cubicBezTo>
                    <a:pt x="27" y="425"/>
                    <a:pt x="27" y="519"/>
                    <a:pt x="41" y="626"/>
                  </a:cubicBezTo>
                  <a:cubicBezTo>
                    <a:pt x="52" y="718"/>
                    <a:pt x="120" y="758"/>
                    <a:pt x="195" y="758"/>
                  </a:cubicBezTo>
                  <a:cubicBezTo>
                    <a:pt x="295" y="758"/>
                    <a:pt x="408" y="687"/>
                    <a:pt x="416" y="573"/>
                  </a:cubicBezTo>
                  <a:cubicBezTo>
                    <a:pt x="416" y="452"/>
                    <a:pt x="375" y="345"/>
                    <a:pt x="335" y="238"/>
                  </a:cubicBezTo>
                  <a:cubicBezTo>
                    <a:pt x="309" y="184"/>
                    <a:pt x="282" y="131"/>
                    <a:pt x="241" y="91"/>
                  </a:cubicBezTo>
                  <a:cubicBezTo>
                    <a:pt x="202" y="50"/>
                    <a:pt x="161" y="38"/>
                    <a:pt x="107" y="11"/>
                  </a:cubicBezTo>
                  <a:cubicBezTo>
                    <a:pt x="97" y="4"/>
                    <a:pt x="84" y="0"/>
                    <a:pt x="7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8" name="Google Shape;4376;p64"/>
            <p:cNvSpPr/>
            <p:nvPr/>
          </p:nvSpPr>
          <p:spPr>
            <a:xfrm>
              <a:off x="4769299" y="2445092"/>
              <a:ext cx="18057" cy="25693"/>
            </a:xfrm>
            <a:custGeom>
              <a:avLst/>
              <a:gdLst/>
              <a:ahLst/>
              <a:cxnLst/>
              <a:rect l="l" t="t" r="r" b="b"/>
              <a:pathLst>
                <a:path w="402" h="572" extrusionOk="0">
                  <a:moveTo>
                    <a:pt x="102" y="1"/>
                  </a:moveTo>
                  <a:cubicBezTo>
                    <a:pt x="65" y="1"/>
                    <a:pt x="24" y="18"/>
                    <a:pt x="13" y="59"/>
                  </a:cubicBezTo>
                  <a:cubicBezTo>
                    <a:pt x="0" y="153"/>
                    <a:pt x="13" y="246"/>
                    <a:pt x="27" y="326"/>
                  </a:cubicBezTo>
                  <a:cubicBezTo>
                    <a:pt x="27" y="407"/>
                    <a:pt x="54" y="487"/>
                    <a:pt x="120" y="540"/>
                  </a:cubicBezTo>
                  <a:cubicBezTo>
                    <a:pt x="153" y="552"/>
                    <a:pt x="202" y="571"/>
                    <a:pt x="241" y="571"/>
                  </a:cubicBezTo>
                  <a:cubicBezTo>
                    <a:pt x="251" y="571"/>
                    <a:pt x="260" y="570"/>
                    <a:pt x="268" y="567"/>
                  </a:cubicBezTo>
                  <a:cubicBezTo>
                    <a:pt x="308" y="554"/>
                    <a:pt x="348" y="501"/>
                    <a:pt x="361" y="474"/>
                  </a:cubicBezTo>
                  <a:cubicBezTo>
                    <a:pt x="402" y="394"/>
                    <a:pt x="388" y="314"/>
                    <a:pt x="348" y="246"/>
                  </a:cubicBezTo>
                  <a:cubicBezTo>
                    <a:pt x="295" y="166"/>
                    <a:pt x="227" y="59"/>
                    <a:pt x="134" y="5"/>
                  </a:cubicBezTo>
                  <a:cubicBezTo>
                    <a:pt x="125" y="2"/>
                    <a:pt x="114" y="1"/>
                    <a:pt x="10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9" name="Google Shape;4377;p64"/>
            <p:cNvSpPr/>
            <p:nvPr/>
          </p:nvSpPr>
          <p:spPr>
            <a:xfrm>
              <a:off x="4795306" y="2510312"/>
              <a:ext cx="22683" cy="30274"/>
            </a:xfrm>
            <a:custGeom>
              <a:avLst/>
              <a:gdLst/>
              <a:ahLst/>
              <a:cxnLst/>
              <a:rect l="l" t="t" r="r" b="b"/>
              <a:pathLst>
                <a:path w="505" h="674" extrusionOk="0">
                  <a:moveTo>
                    <a:pt x="110" y="1"/>
                  </a:moveTo>
                  <a:cubicBezTo>
                    <a:pt x="56" y="1"/>
                    <a:pt x="1" y="57"/>
                    <a:pt x="10" y="119"/>
                  </a:cubicBezTo>
                  <a:cubicBezTo>
                    <a:pt x="35" y="280"/>
                    <a:pt x="106" y="674"/>
                    <a:pt x="320" y="674"/>
                  </a:cubicBezTo>
                  <a:cubicBezTo>
                    <a:pt x="336" y="674"/>
                    <a:pt x="353" y="672"/>
                    <a:pt x="371" y="667"/>
                  </a:cubicBezTo>
                  <a:cubicBezTo>
                    <a:pt x="504" y="640"/>
                    <a:pt x="451" y="440"/>
                    <a:pt x="397" y="360"/>
                  </a:cubicBezTo>
                  <a:cubicBezTo>
                    <a:pt x="331" y="253"/>
                    <a:pt x="251" y="159"/>
                    <a:pt x="183" y="52"/>
                  </a:cubicBezTo>
                  <a:cubicBezTo>
                    <a:pt x="165" y="15"/>
                    <a:pt x="138" y="1"/>
                    <a:pt x="110"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0" name="Google Shape;4378;p64"/>
            <p:cNvSpPr/>
            <p:nvPr/>
          </p:nvSpPr>
          <p:spPr>
            <a:xfrm>
              <a:off x="4819786" y="2503439"/>
              <a:ext cx="17428" cy="26861"/>
            </a:xfrm>
            <a:custGeom>
              <a:avLst/>
              <a:gdLst/>
              <a:ahLst/>
              <a:cxnLst/>
              <a:rect l="l" t="t" r="r" b="b"/>
              <a:pathLst>
                <a:path w="388" h="598" extrusionOk="0">
                  <a:moveTo>
                    <a:pt x="194" y="1"/>
                  </a:moveTo>
                  <a:cubicBezTo>
                    <a:pt x="150" y="1"/>
                    <a:pt x="107" y="24"/>
                    <a:pt x="93" y="71"/>
                  </a:cubicBezTo>
                  <a:cubicBezTo>
                    <a:pt x="40" y="218"/>
                    <a:pt x="0" y="365"/>
                    <a:pt x="80" y="513"/>
                  </a:cubicBezTo>
                  <a:cubicBezTo>
                    <a:pt x="93" y="552"/>
                    <a:pt x="147" y="579"/>
                    <a:pt x="200" y="593"/>
                  </a:cubicBezTo>
                  <a:cubicBezTo>
                    <a:pt x="210" y="596"/>
                    <a:pt x="221" y="598"/>
                    <a:pt x="232" y="598"/>
                  </a:cubicBezTo>
                  <a:cubicBezTo>
                    <a:pt x="266" y="598"/>
                    <a:pt x="301" y="583"/>
                    <a:pt x="321" y="552"/>
                  </a:cubicBezTo>
                  <a:cubicBezTo>
                    <a:pt x="361" y="526"/>
                    <a:pt x="375" y="472"/>
                    <a:pt x="375" y="433"/>
                  </a:cubicBezTo>
                  <a:cubicBezTo>
                    <a:pt x="387" y="299"/>
                    <a:pt x="334" y="192"/>
                    <a:pt x="294" y="71"/>
                  </a:cubicBezTo>
                  <a:cubicBezTo>
                    <a:pt x="281" y="24"/>
                    <a:pt x="237" y="1"/>
                    <a:pt x="194"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1" name="Google Shape;4379;p64"/>
            <p:cNvSpPr/>
            <p:nvPr/>
          </p:nvSpPr>
          <p:spPr>
            <a:xfrm>
              <a:off x="4823380" y="2562596"/>
              <a:ext cx="24076" cy="23088"/>
            </a:xfrm>
            <a:custGeom>
              <a:avLst/>
              <a:gdLst/>
              <a:ahLst/>
              <a:cxnLst/>
              <a:rect l="l" t="t" r="r" b="b"/>
              <a:pathLst>
                <a:path w="536" h="514" extrusionOk="0">
                  <a:moveTo>
                    <a:pt x="176" y="0"/>
                  </a:moveTo>
                  <a:cubicBezTo>
                    <a:pt x="96" y="0"/>
                    <a:pt x="22" y="43"/>
                    <a:pt x="13" y="145"/>
                  </a:cubicBezTo>
                  <a:cubicBezTo>
                    <a:pt x="0" y="186"/>
                    <a:pt x="27" y="225"/>
                    <a:pt x="54" y="252"/>
                  </a:cubicBezTo>
                  <a:lnTo>
                    <a:pt x="54" y="266"/>
                  </a:lnTo>
                  <a:cubicBezTo>
                    <a:pt x="67" y="266"/>
                    <a:pt x="67" y="279"/>
                    <a:pt x="81" y="293"/>
                  </a:cubicBezTo>
                  <a:lnTo>
                    <a:pt x="81" y="305"/>
                  </a:lnTo>
                  <a:cubicBezTo>
                    <a:pt x="81" y="319"/>
                    <a:pt x="81" y="332"/>
                    <a:pt x="93" y="332"/>
                  </a:cubicBezTo>
                  <a:cubicBezTo>
                    <a:pt x="107" y="400"/>
                    <a:pt x="147" y="466"/>
                    <a:pt x="200" y="493"/>
                  </a:cubicBezTo>
                  <a:cubicBezTo>
                    <a:pt x="233" y="507"/>
                    <a:pt x="265" y="514"/>
                    <a:pt x="296" y="514"/>
                  </a:cubicBezTo>
                  <a:cubicBezTo>
                    <a:pt x="380" y="514"/>
                    <a:pt x="452" y="464"/>
                    <a:pt x="482" y="386"/>
                  </a:cubicBezTo>
                  <a:cubicBezTo>
                    <a:pt x="535" y="252"/>
                    <a:pt x="414" y="105"/>
                    <a:pt x="307" y="38"/>
                  </a:cubicBezTo>
                  <a:cubicBezTo>
                    <a:pt x="269" y="14"/>
                    <a:pt x="221" y="0"/>
                    <a:pt x="17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grpSp>
      <p:sp>
        <p:nvSpPr>
          <p:cNvPr id="54" name="Google Shape;2121;p52"/>
          <p:cNvSpPr/>
          <p:nvPr/>
        </p:nvSpPr>
        <p:spPr>
          <a:xfrm>
            <a:off x="3990077" y="2598678"/>
            <a:ext cx="253200" cy="253200"/>
          </a:xfrm>
          <a:prstGeom prst="ellipse">
            <a:avLst/>
          </a:prstGeom>
          <a:solidFill>
            <a:schemeClr val="accent4"/>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5" name="Google Shape;2122;p52"/>
          <p:cNvSpPr/>
          <p:nvPr/>
        </p:nvSpPr>
        <p:spPr>
          <a:xfrm>
            <a:off x="3990077" y="4358226"/>
            <a:ext cx="253200" cy="253200"/>
          </a:xfrm>
          <a:prstGeom prst="ellipse">
            <a:avLst/>
          </a:prstGeom>
          <a:solidFill>
            <a:srgbClr val="F2C582"/>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 name="Rectangle 3"/>
          <p:cNvSpPr/>
          <p:nvPr/>
        </p:nvSpPr>
        <p:spPr>
          <a:xfrm>
            <a:off x="4360692" y="4185181"/>
            <a:ext cx="5021633" cy="1675843"/>
          </a:xfrm>
          <a:prstGeom prst="rect">
            <a:avLst/>
          </a:prstGeom>
        </p:spPr>
        <p:txBody>
          <a:bodyPr wrap="square">
            <a:spAutoFit/>
          </a:bodyPr>
          <a:lstStyle/>
          <a:p>
            <a:pPr algn="just">
              <a:lnSpc>
                <a:spcPct val="150000"/>
              </a:lnSpc>
            </a:pPr>
            <a:r>
              <a:rPr lang="en-US" sz="2400" dirty="0">
                <a:solidFill>
                  <a:schemeClr val="tx1"/>
                </a:solidFill>
                <a:latin typeface="+mn-lt"/>
              </a:rPr>
              <a:t>C</a:t>
            </a:r>
            <a:r>
              <a:rPr lang="vi-VN" sz="2400" dirty="0">
                <a:solidFill>
                  <a:schemeClr val="tx1"/>
                </a:solidFill>
                <a:latin typeface="+mn-lt"/>
              </a:rPr>
              <a:t>hia sẻ với người thân về cách phân loại môi trường sống của các loài thực vật</a:t>
            </a:r>
            <a:r>
              <a:rPr lang="en-US" sz="2400" dirty="0">
                <a:solidFill>
                  <a:schemeClr val="tx1"/>
                </a:solidFill>
                <a:latin typeface="+mn-lt"/>
              </a:rPr>
              <a:t>, </a:t>
            </a:r>
            <a:r>
              <a:rPr lang="en-US" sz="2400" dirty="0" err="1">
                <a:solidFill>
                  <a:schemeClr val="tx1"/>
                </a:solidFill>
                <a:latin typeface="+mn-lt"/>
              </a:rPr>
              <a:t>động</a:t>
            </a:r>
            <a:r>
              <a:rPr lang="en-US" sz="2400" dirty="0">
                <a:solidFill>
                  <a:schemeClr val="tx1"/>
                </a:solidFill>
                <a:latin typeface="+mn-lt"/>
              </a:rPr>
              <a:t> </a:t>
            </a:r>
            <a:r>
              <a:rPr lang="en-US" sz="2400" dirty="0" err="1">
                <a:solidFill>
                  <a:schemeClr val="tx1"/>
                </a:solidFill>
                <a:latin typeface="+mn-lt"/>
              </a:rPr>
              <a:t>vật</a:t>
            </a:r>
            <a:endParaRPr lang="vi-VN" sz="2400" dirty="0">
              <a:solidFill>
                <a:schemeClr val="tx1"/>
              </a:solidFill>
              <a:latin typeface="+mn-lt"/>
            </a:endParaRPr>
          </a:p>
        </p:txBody>
      </p:sp>
      <p:sp>
        <p:nvSpPr>
          <p:cNvPr id="58" name="Rectangle 57"/>
          <p:cNvSpPr/>
          <p:nvPr/>
        </p:nvSpPr>
        <p:spPr>
          <a:xfrm>
            <a:off x="4363071" y="2414881"/>
            <a:ext cx="4776085" cy="1685846"/>
          </a:xfrm>
          <a:prstGeom prst="rect">
            <a:avLst/>
          </a:prstGeom>
        </p:spPr>
        <p:txBody>
          <a:bodyPr wrap="square">
            <a:spAutoFit/>
          </a:bodyPr>
          <a:lstStyle/>
          <a:p>
            <a:pPr algn="just">
              <a:lnSpc>
                <a:spcPct val="150000"/>
              </a:lnSpc>
            </a:pPr>
            <a:r>
              <a:rPr lang="en-US" sz="2400" dirty="0" err="1">
                <a:solidFill>
                  <a:schemeClr val="tx1"/>
                </a:solidFill>
                <a:latin typeface="+mn-lt"/>
              </a:rPr>
              <a:t>Sưu</a:t>
            </a:r>
            <a:r>
              <a:rPr lang="en-US" sz="2400" dirty="0">
                <a:solidFill>
                  <a:schemeClr val="tx1"/>
                </a:solidFill>
                <a:latin typeface="+mn-lt"/>
              </a:rPr>
              <a:t> </a:t>
            </a:r>
            <a:r>
              <a:rPr lang="en-US" sz="2400" dirty="0" err="1">
                <a:solidFill>
                  <a:schemeClr val="tx1"/>
                </a:solidFill>
                <a:latin typeface="+mn-lt"/>
              </a:rPr>
              <a:t>tầm</a:t>
            </a:r>
            <a:r>
              <a:rPr lang="en-US" sz="2400" dirty="0">
                <a:solidFill>
                  <a:schemeClr val="tx1"/>
                </a:solidFill>
                <a:latin typeface="+mn-lt"/>
              </a:rPr>
              <a:t> </a:t>
            </a:r>
            <a:r>
              <a:rPr lang="en-US" sz="2400" dirty="0" err="1">
                <a:solidFill>
                  <a:schemeClr val="tx1"/>
                </a:solidFill>
                <a:latin typeface="+mn-lt"/>
              </a:rPr>
              <a:t>tranh</a:t>
            </a:r>
            <a:r>
              <a:rPr lang="en-US" sz="2400" dirty="0">
                <a:solidFill>
                  <a:schemeClr val="tx1"/>
                </a:solidFill>
                <a:latin typeface="+mn-lt"/>
              </a:rPr>
              <a:t> </a:t>
            </a:r>
            <a:r>
              <a:rPr lang="en-US" sz="2400" dirty="0" err="1">
                <a:solidFill>
                  <a:schemeClr val="tx1"/>
                </a:solidFill>
                <a:latin typeface="+mn-lt"/>
              </a:rPr>
              <a:t>ảnh</a:t>
            </a:r>
            <a:r>
              <a:rPr lang="en-US" sz="2400" dirty="0">
                <a:solidFill>
                  <a:schemeClr val="tx1"/>
                </a:solidFill>
                <a:latin typeface="+mn-lt"/>
              </a:rPr>
              <a:t>, </a:t>
            </a:r>
            <a:r>
              <a:rPr lang="en-US" sz="2400" dirty="0" err="1">
                <a:solidFill>
                  <a:schemeClr val="tx1"/>
                </a:solidFill>
                <a:latin typeface="+mn-lt"/>
              </a:rPr>
              <a:t>hình</a:t>
            </a:r>
            <a:r>
              <a:rPr lang="en-US" sz="2400" dirty="0">
                <a:solidFill>
                  <a:schemeClr val="tx1"/>
                </a:solidFill>
                <a:latin typeface="+mn-lt"/>
              </a:rPr>
              <a:t> </a:t>
            </a:r>
            <a:r>
              <a:rPr lang="en-US" sz="2400" dirty="0" err="1">
                <a:solidFill>
                  <a:schemeClr val="tx1"/>
                </a:solidFill>
                <a:latin typeface="+mn-lt"/>
              </a:rPr>
              <a:t>vẽ</a:t>
            </a:r>
            <a:r>
              <a:rPr lang="en-US" sz="2400" dirty="0">
                <a:solidFill>
                  <a:schemeClr val="tx1"/>
                </a:solidFill>
                <a:latin typeface="+mn-lt"/>
              </a:rPr>
              <a:t> </a:t>
            </a:r>
            <a:r>
              <a:rPr lang="en-US" sz="2400" dirty="0" err="1">
                <a:solidFill>
                  <a:schemeClr val="tx1"/>
                </a:solidFill>
                <a:latin typeface="+mn-lt"/>
              </a:rPr>
              <a:t>về</a:t>
            </a:r>
            <a:r>
              <a:rPr lang="en-US" sz="2400"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a:t>
            </a:r>
            <a:r>
              <a:rPr lang="en-US" sz="2400" dirty="0" err="1">
                <a:solidFill>
                  <a:schemeClr val="tx1"/>
                </a:solidFill>
                <a:latin typeface="+mn-lt"/>
              </a:rPr>
              <a:t>loài</a:t>
            </a:r>
            <a:r>
              <a:rPr lang="en-US" sz="2400" dirty="0">
                <a:solidFill>
                  <a:schemeClr val="tx1"/>
                </a:solidFill>
                <a:latin typeface="+mn-lt"/>
              </a:rPr>
              <a:t> </a:t>
            </a:r>
            <a:r>
              <a:rPr lang="en-US" sz="2400" dirty="0" err="1">
                <a:solidFill>
                  <a:schemeClr val="tx1"/>
                </a:solidFill>
                <a:latin typeface="+mn-lt"/>
              </a:rPr>
              <a:t>thực</a:t>
            </a:r>
            <a:r>
              <a:rPr lang="en-US" sz="2400" dirty="0">
                <a:solidFill>
                  <a:schemeClr val="tx1"/>
                </a:solidFill>
                <a:latin typeface="+mn-lt"/>
              </a:rPr>
              <a:t>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động</a:t>
            </a:r>
            <a:r>
              <a:rPr lang="en-US" sz="2400" dirty="0">
                <a:solidFill>
                  <a:schemeClr val="tx1"/>
                </a:solidFill>
                <a:latin typeface="+mn-lt"/>
              </a:rPr>
              <a:t>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và</a:t>
            </a:r>
            <a:r>
              <a:rPr lang="en-US" sz="2400" dirty="0">
                <a:solidFill>
                  <a:schemeClr val="tx1"/>
                </a:solidFill>
                <a:latin typeface="+mn-lt"/>
              </a:rPr>
              <a:t> </a:t>
            </a:r>
            <a:r>
              <a:rPr lang="en-US" sz="2400" dirty="0" err="1">
                <a:solidFill>
                  <a:schemeClr val="tx1"/>
                </a:solidFill>
                <a:latin typeface="+mn-lt"/>
              </a:rPr>
              <a:t>môi</a:t>
            </a:r>
            <a:r>
              <a:rPr lang="en-US" sz="2400" dirty="0">
                <a:solidFill>
                  <a:schemeClr val="tx1"/>
                </a:solidFill>
                <a:latin typeface="+mn-lt"/>
              </a:rPr>
              <a:t> </a:t>
            </a:r>
            <a:r>
              <a:rPr lang="en-US" sz="2400" dirty="0" err="1">
                <a:solidFill>
                  <a:schemeClr val="tx1"/>
                </a:solidFill>
                <a:latin typeface="+mn-lt"/>
              </a:rPr>
              <a:t>trường</a:t>
            </a:r>
            <a:r>
              <a:rPr lang="en-US" sz="2400" dirty="0">
                <a:solidFill>
                  <a:schemeClr val="tx1"/>
                </a:solidFill>
                <a:latin typeface="+mn-lt"/>
              </a:rPr>
              <a:t> </a:t>
            </a:r>
            <a:r>
              <a:rPr lang="en-US" sz="2400" dirty="0" err="1">
                <a:solidFill>
                  <a:schemeClr val="tx1"/>
                </a:solidFill>
                <a:latin typeface="+mn-lt"/>
              </a:rPr>
              <a:t>sống</a:t>
            </a:r>
            <a:r>
              <a:rPr lang="en-US" sz="2400" dirty="0">
                <a:solidFill>
                  <a:schemeClr val="tx1"/>
                </a:solidFill>
                <a:latin typeface="+mn-lt"/>
              </a:rPr>
              <a:t> </a:t>
            </a:r>
            <a:r>
              <a:rPr lang="en-US" sz="2400" dirty="0" err="1">
                <a:solidFill>
                  <a:schemeClr val="tx1"/>
                </a:solidFill>
                <a:latin typeface="+mn-lt"/>
              </a:rPr>
              <a:t>của</a:t>
            </a:r>
            <a:r>
              <a:rPr lang="en-US" sz="2400" dirty="0">
                <a:solidFill>
                  <a:schemeClr val="tx1"/>
                </a:solidFill>
                <a:latin typeface="+mn-lt"/>
              </a:rPr>
              <a:t> </a:t>
            </a:r>
            <a:r>
              <a:rPr lang="en-US" sz="2400" dirty="0" err="1">
                <a:solidFill>
                  <a:schemeClr val="tx1"/>
                </a:solidFill>
                <a:latin typeface="+mn-lt"/>
              </a:rPr>
              <a:t>chúng</a:t>
            </a:r>
            <a:r>
              <a:rPr lang="en-US" sz="2400" dirty="0">
                <a:solidFill>
                  <a:schemeClr val="tx1"/>
                </a:solidFill>
                <a:latin typeface="+mn-lt"/>
              </a:rPr>
              <a:t>.</a:t>
            </a:r>
            <a:endParaRPr lang="vi-VN" sz="2400" dirty="0">
              <a:solidFill>
                <a:schemeClr val="tx1"/>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400"/>
                                        </p:tgtEl>
                                        <p:attrNameLst>
                                          <p:attrName>style.visibility</p:attrName>
                                        </p:attrNameLst>
                                      </p:cBhvr>
                                      <p:to>
                                        <p:strVal val="visible"/>
                                      </p:to>
                                    </p:set>
                                    <p:animEffect transition="in" filter="checkerboard(down)">
                                      <p:cBhvr>
                                        <p:cTn id="7" dur="500"/>
                                        <p:tgtEl>
                                          <p:spTgt spid="3400"/>
                                        </p:tgtEl>
                                      </p:cBhvr>
                                    </p:animEffect>
                                  </p:childTnLst>
                                </p:cTn>
                              </p:par>
                              <p:par>
                                <p:cTn id="8" presetID="5" presetClass="entr" presetSubtype="5" fill="hold" grpId="0" nodeType="withEffect">
                                  <p:stCondLst>
                                    <p:cond delay="0"/>
                                  </p:stCondLst>
                                  <p:childTnLst>
                                    <p:set>
                                      <p:cBhvr>
                                        <p:cTn id="9" dur="1" fill="hold">
                                          <p:stCondLst>
                                            <p:cond delay="0"/>
                                          </p:stCondLst>
                                        </p:cTn>
                                        <p:tgtEl>
                                          <p:spTgt spid="3401"/>
                                        </p:tgtEl>
                                        <p:attrNameLst>
                                          <p:attrName>style.visibility</p:attrName>
                                        </p:attrNameLst>
                                      </p:cBhvr>
                                      <p:to>
                                        <p:strVal val="visible"/>
                                      </p:to>
                                    </p:set>
                                    <p:animEffect transition="in" filter="checkerboard(down)">
                                      <p:cBhvr>
                                        <p:cTn id="10" dur="500"/>
                                        <p:tgtEl>
                                          <p:spTgt spid="3401"/>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402"/>
                                        </p:tgtEl>
                                        <p:attrNameLst>
                                          <p:attrName>style.visibility</p:attrName>
                                        </p:attrNameLst>
                                      </p:cBhvr>
                                      <p:to>
                                        <p:strVal val="visible"/>
                                      </p:to>
                                    </p:set>
                                    <p:animEffect transition="in" filter="checkerboard(down)">
                                      <p:cBhvr>
                                        <p:cTn id="13" dur="500"/>
                                        <p:tgtEl>
                                          <p:spTgt spid="3402"/>
                                        </p:tgtEl>
                                      </p:cBhvr>
                                    </p:animEffect>
                                  </p:childTnLst>
                                </p:cTn>
                              </p:par>
                              <p:par>
                                <p:cTn id="14" presetID="5" presetClass="entr" presetSubtype="5" fill="hold" grpId="0" nodeType="withEffect">
                                  <p:stCondLst>
                                    <p:cond delay="0"/>
                                  </p:stCondLst>
                                  <p:childTnLst>
                                    <p:set>
                                      <p:cBhvr>
                                        <p:cTn id="15" dur="1" fill="hold">
                                          <p:stCondLst>
                                            <p:cond delay="0"/>
                                          </p:stCondLst>
                                        </p:cTn>
                                        <p:tgtEl>
                                          <p:spTgt spid="3403"/>
                                        </p:tgtEl>
                                        <p:attrNameLst>
                                          <p:attrName>style.visibility</p:attrName>
                                        </p:attrNameLst>
                                      </p:cBhvr>
                                      <p:to>
                                        <p:strVal val="visible"/>
                                      </p:to>
                                    </p:set>
                                    <p:animEffect transition="in" filter="checkerboard(down)">
                                      <p:cBhvr>
                                        <p:cTn id="16" dur="500"/>
                                        <p:tgtEl>
                                          <p:spTgt spid="3403"/>
                                        </p:tgtEl>
                                      </p:cBhvr>
                                    </p:animEffect>
                                  </p:childTnLst>
                                </p:cTn>
                              </p:par>
                              <p:par>
                                <p:cTn id="17" presetID="5" presetClass="entr" presetSubtype="5" fill="hold" nodeType="withEffect">
                                  <p:stCondLst>
                                    <p:cond delay="0"/>
                                  </p:stCondLst>
                                  <p:childTnLst>
                                    <p:set>
                                      <p:cBhvr>
                                        <p:cTn id="18" dur="1" fill="hold">
                                          <p:stCondLst>
                                            <p:cond delay="0"/>
                                          </p:stCondLst>
                                        </p:cTn>
                                        <p:tgtEl>
                                          <p:spTgt spid="3404"/>
                                        </p:tgtEl>
                                        <p:attrNameLst>
                                          <p:attrName>style.visibility</p:attrName>
                                        </p:attrNameLst>
                                      </p:cBhvr>
                                      <p:to>
                                        <p:strVal val="visible"/>
                                      </p:to>
                                    </p:set>
                                    <p:animEffect transition="in" filter="checkerboard(down)">
                                      <p:cBhvr>
                                        <p:cTn id="19" dur="500"/>
                                        <p:tgtEl>
                                          <p:spTgt spid="340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 grpId="0" animBg="1"/>
      <p:bldP spid="3401" grpId="0" animBg="1"/>
      <p:bldP spid="3402" grpId="0" animBg="1"/>
      <p:bldP spid="3403" grpId="0" animBg="1"/>
      <p:bldP spid="54" grpId="0" animBg="1"/>
      <p:bldP spid="55" grpId="0" animBg="1"/>
      <p:bldP spid="4" grpId="0"/>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qr code&#10;&#10;Description automatically generated">
            <a:hlinkClick r:id="rId3"/>
            <a:extLst>
              <a:ext uri="{FF2B5EF4-FFF2-40B4-BE49-F238E27FC236}">
                <a16:creationId xmlns:a16="http://schemas.microsoft.com/office/drawing/2014/main" id="{343DE31A-F937-679E-1D1C-2449DBA2CDC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861344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a:extLst>
            <a:ext uri="{FF2B5EF4-FFF2-40B4-BE49-F238E27FC236}">
              <a16:creationId xmlns:a16="http://schemas.microsoft.com/office/drawing/2014/main" id="{00CCC50A-AB54-1791-A198-B978C96E8BCB}"/>
            </a:ext>
          </a:extLst>
        </p:cNvPr>
        <p:cNvGrpSpPr/>
        <p:nvPr/>
      </p:nvGrpSpPr>
      <p:grpSpPr>
        <a:xfrm>
          <a:off x="0" y="0"/>
          <a:ext cx="0" cy="0"/>
          <a:chOff x="0" y="0"/>
          <a:chExt cx="0" cy="0"/>
        </a:xfrm>
      </p:grpSpPr>
    </p:spTree>
    <p:extLst>
      <p:ext uri="{BB962C8B-B14F-4D97-AF65-F5344CB8AC3E}">
        <p14:creationId xmlns:p14="http://schemas.microsoft.com/office/powerpoint/2010/main" val="17664471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68"/>
        <p:cNvGrpSpPr/>
        <p:nvPr/>
      </p:nvGrpSpPr>
      <p:grpSpPr>
        <a:xfrm>
          <a:off x="0" y="0"/>
          <a:ext cx="0" cy="0"/>
          <a:chOff x="0" y="0"/>
          <a:chExt cx="0" cy="0"/>
        </a:xfrm>
      </p:grpSpPr>
      <p:sp>
        <p:nvSpPr>
          <p:cNvPr id="2" name="Rectangle 1"/>
          <p:cNvSpPr/>
          <p:nvPr/>
        </p:nvSpPr>
        <p:spPr>
          <a:xfrm>
            <a:off x="1181528" y="2692387"/>
            <a:ext cx="9828944" cy="3720314"/>
          </a:xfrm>
          <a:prstGeom prst="rect">
            <a:avLst/>
          </a:prstGeom>
          <a:solidFill>
            <a:srgbClr val="FFFAF7"/>
          </a:solidFill>
        </p:spPr>
        <p:txBody>
          <a:bodyPr wrap="square">
            <a:spAutoFit/>
          </a:bodyPr>
          <a:lstStyle/>
          <a:p>
            <a:pPr algn="just">
              <a:lnSpc>
                <a:spcPct val="150000"/>
              </a:lnSpc>
            </a:pPr>
            <a:r>
              <a:rPr lang="en-US" sz="2000" b="1" dirty="0">
                <a:solidFill>
                  <a:schemeClr val="tx1"/>
                </a:solidFill>
                <a:latin typeface="+mn-lt"/>
              </a:rPr>
              <a:t>L</a:t>
            </a:r>
            <a:r>
              <a:rPr lang="vi-VN" sz="2000" b="1" dirty="0">
                <a:solidFill>
                  <a:schemeClr val="tx1"/>
                </a:solidFill>
                <a:latin typeface="+mn-lt"/>
              </a:rPr>
              <a:t>uật chơi: </a:t>
            </a:r>
            <a:endParaRPr lang="en-US" sz="2000" b="1" dirty="0">
              <a:solidFill>
                <a:schemeClr val="tx1"/>
              </a:solidFill>
              <a:latin typeface="+mn-lt"/>
            </a:endParaRPr>
          </a:p>
          <a:p>
            <a:pPr marL="380990" indent="-380990" algn="just">
              <a:lnSpc>
                <a:spcPct val="150000"/>
              </a:lnSpc>
              <a:buFont typeface="Wingdings" panose="05000000000000000000" pitchFamily="2" charset="2"/>
              <a:buChar char="§"/>
            </a:pPr>
            <a:r>
              <a:rPr lang="vi-VN" sz="2000" dirty="0">
                <a:solidFill>
                  <a:schemeClr val="tx1"/>
                </a:solidFill>
                <a:latin typeface="+mn-lt"/>
              </a:rPr>
              <a:t>H</a:t>
            </a:r>
            <a:r>
              <a:rPr lang="en-US" sz="2000" dirty="0" err="1">
                <a:solidFill>
                  <a:schemeClr val="tx1"/>
                </a:solidFill>
                <a:latin typeface="+mn-lt"/>
              </a:rPr>
              <a:t>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đứng thành vòng tròn, một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làm người điều khiển đứng giữa các bạn. Người điều khiển hô “chim bay” đồng thời dang hai cánh như chim đang bay. Cùng lúc đó mọi người phải làm động tác tương tự và hô theo người điều khiển. </a:t>
            </a:r>
            <a:endParaRPr lang="en-US" sz="2000" dirty="0">
              <a:solidFill>
                <a:schemeClr val="tx1"/>
              </a:solidFill>
              <a:latin typeface="+mn-lt"/>
            </a:endParaRPr>
          </a:p>
          <a:p>
            <a:pPr marL="380990" indent="-380990" algn="just">
              <a:lnSpc>
                <a:spcPct val="150000"/>
              </a:lnSpc>
              <a:buFont typeface="Wingdings" panose="05000000000000000000" pitchFamily="2" charset="2"/>
              <a:buChar char="§"/>
            </a:pPr>
            <a:r>
              <a:rPr lang="vi-VN" sz="2000" dirty="0">
                <a:solidFill>
                  <a:schemeClr val="tx1"/>
                </a:solidFill>
                <a:latin typeface="+mn-lt"/>
              </a:rPr>
              <a:t>Nếu người điều khiển hô những con vật không bay được như “trâu bay” hay “thỏ bay” thì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phải đứng im, ai làm động tác bay theo người điều khiển thì sẽ bị phạt bằng cách nhảy lò cò 5 bước. </a:t>
            </a:r>
          </a:p>
        </p:txBody>
      </p:sp>
      <p:sp>
        <p:nvSpPr>
          <p:cNvPr id="3" name="Cloud 2"/>
          <p:cNvSpPr/>
          <p:nvPr/>
        </p:nvSpPr>
        <p:spPr>
          <a:xfrm>
            <a:off x="2534555" y="1625252"/>
            <a:ext cx="7122889" cy="1067135"/>
          </a:xfrm>
          <a:prstGeom prst="cloud">
            <a:avLst/>
          </a:prstGeom>
          <a:solidFill>
            <a:srgbClr val="FFFFF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TRÒ CHƠI “</a:t>
            </a:r>
            <a:r>
              <a:rPr lang="en-US" sz="2000" b="1" dirty="0" err="1">
                <a:solidFill>
                  <a:schemeClr val="tx1"/>
                </a:solidFill>
              </a:rPr>
              <a:t>Chim</a:t>
            </a:r>
            <a:r>
              <a:rPr lang="en-US" sz="2000" b="1" dirty="0">
                <a:solidFill>
                  <a:schemeClr val="tx1"/>
                </a:solidFill>
              </a:rPr>
              <a:t> bay, </a:t>
            </a:r>
            <a:r>
              <a:rPr lang="en-US" sz="2000" b="1" dirty="0" err="1">
                <a:solidFill>
                  <a:schemeClr val="tx1"/>
                </a:solidFill>
              </a:rPr>
              <a:t>cò</a:t>
            </a:r>
            <a:r>
              <a:rPr lang="en-US" sz="2000" b="1" dirty="0">
                <a:solidFill>
                  <a:schemeClr val="tx1"/>
                </a:solidFill>
              </a:rPr>
              <a:t> bay”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30467" y="482882"/>
            <a:ext cx="2218077" cy="22847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34661">
            <a:off x="11040897" y="4916572"/>
            <a:ext cx="927583" cy="160693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83" y="5158254"/>
            <a:ext cx="854629" cy="1605667"/>
          </a:xfrm>
          <a:prstGeom prst="rect">
            <a:avLst/>
          </a:prstGeom>
        </p:spPr>
      </p:pic>
    </p:spTree>
    <p:extLst>
      <p:ext uri="{BB962C8B-B14F-4D97-AF65-F5344CB8AC3E}">
        <p14:creationId xmlns:p14="http://schemas.microsoft.com/office/powerpoint/2010/main" val="4016875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strips(downRight)">
                                      <p:cBhvr>
                                        <p:cTn id="24" dur="500"/>
                                        <p:tgtEl>
                                          <p:spTgt spid="2">
                                            <p:txEl>
                                              <p:pRg st="1" end="1"/>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Right)">
                                      <p:cBhvr>
                                        <p:cTn id="27" dur="500"/>
                                        <p:tgtEl>
                                          <p:spTgt spid="2">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8"/>
        <p:cNvGrpSpPr/>
        <p:nvPr/>
      </p:nvGrpSpPr>
      <p:grpSpPr>
        <a:xfrm>
          <a:off x="0" y="0"/>
          <a:ext cx="0" cy="0"/>
          <a:chOff x="0" y="0"/>
          <a:chExt cx="0" cy="0"/>
        </a:xfrm>
      </p:grpSpPr>
      <p:grpSp>
        <p:nvGrpSpPr>
          <p:cNvPr id="2" name="Group 1">
            <a:extLst>
              <a:ext uri="{FF2B5EF4-FFF2-40B4-BE49-F238E27FC236}">
                <a16:creationId xmlns:a16="http://schemas.microsoft.com/office/drawing/2014/main" id="{57CCFDE4-7495-C97A-9097-5655B6B11CB1}"/>
              </a:ext>
            </a:extLst>
          </p:cNvPr>
          <p:cNvGrpSpPr/>
          <p:nvPr/>
        </p:nvGrpSpPr>
        <p:grpSpPr>
          <a:xfrm>
            <a:off x="4727728" y="2902383"/>
            <a:ext cx="2736543" cy="1563624"/>
            <a:chOff x="309542" y="967667"/>
            <a:chExt cx="2878585" cy="1558939"/>
          </a:xfrm>
        </p:grpSpPr>
        <p:pic>
          <p:nvPicPr>
            <p:cNvPr id="3" name="Picture 2">
              <a:hlinkClick r:id="rId4"/>
              <a:extLst>
                <a:ext uri="{FF2B5EF4-FFF2-40B4-BE49-F238E27FC236}">
                  <a16:creationId xmlns:a16="http://schemas.microsoft.com/office/drawing/2014/main" id="{04F624FC-3D0B-E64C-F9B1-418B8DA914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9D2EDA3-9BFB-4A34-A58F-C581A165494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5"/>
        <p:cNvGrpSpPr/>
        <p:nvPr/>
      </p:nvGrpSpPr>
      <p:grpSpPr>
        <a:xfrm>
          <a:off x="0" y="0"/>
          <a:ext cx="0" cy="0"/>
          <a:chOff x="0" y="0"/>
          <a:chExt cx="0" cy="0"/>
        </a:xfrm>
      </p:grpSpPr>
      <p:sp>
        <p:nvSpPr>
          <p:cNvPr id="4" name="Rectangle 3"/>
          <p:cNvSpPr/>
          <p:nvPr/>
        </p:nvSpPr>
        <p:spPr>
          <a:xfrm>
            <a:off x="735960" y="3974082"/>
            <a:ext cx="5171325" cy="2239844"/>
          </a:xfrm>
          <a:prstGeom prst="rect">
            <a:avLst/>
          </a:prstGeom>
        </p:spPr>
        <p:txBody>
          <a:bodyPr wrap="square">
            <a:spAutoFit/>
          </a:bodyPr>
          <a:lstStyle/>
          <a:p>
            <a:pPr algn="just">
              <a:lnSpc>
                <a:spcPct val="150000"/>
              </a:lnSpc>
            </a:pPr>
            <a:r>
              <a:rPr lang="en-US" sz="2400" i="1" dirty="0">
                <a:solidFill>
                  <a:schemeClr val="tx1"/>
                </a:solidFill>
                <a:latin typeface="+mn-lt"/>
              </a:rPr>
              <a:t>Q</a:t>
            </a:r>
            <a:r>
              <a:rPr lang="vi-VN" sz="2400" i="1" dirty="0">
                <a:solidFill>
                  <a:schemeClr val="tx1"/>
                </a:solidFill>
                <a:latin typeface="+mn-lt"/>
              </a:rPr>
              <a:t>uan sát Hình 1-9 SGK trang 66 và trả lời câu hỏi: </a:t>
            </a:r>
            <a:r>
              <a:rPr lang="vi-VN" sz="2400" dirty="0">
                <a:solidFill>
                  <a:schemeClr val="tx1"/>
                </a:solidFill>
                <a:latin typeface="+mn-lt"/>
              </a:rPr>
              <a:t>Chỉ và nói tên con vật sống trên cạn, con vật sống dưới nước trong hình vẽ. </a:t>
            </a:r>
            <a:endParaRPr lang="en-US" sz="2400" dirty="0">
              <a:solidFill>
                <a:schemeClr val="tx1"/>
              </a:solidFill>
              <a:latin typeface="+mn-lt"/>
            </a:endParaRPr>
          </a:p>
        </p:txBody>
      </p:sp>
      <p:pic>
        <p:nvPicPr>
          <p:cNvPr id="11" name="Picture 10">
            <a:extLst>
              <a:ext uri="{FF2B5EF4-FFF2-40B4-BE49-F238E27FC236}">
                <a16:creationId xmlns:a16="http://schemas.microsoft.com/office/drawing/2014/main" id="{636A328B-68B0-6023-7324-817710134C11}"/>
              </a:ext>
            </a:extLst>
          </p:cNvPr>
          <p:cNvPicPr>
            <a:picLocks noChangeAspect="1"/>
          </p:cNvPicPr>
          <p:nvPr/>
        </p:nvPicPr>
        <p:blipFill>
          <a:blip r:embed="rId4"/>
          <a:stretch>
            <a:fillRect/>
          </a:stretch>
        </p:blipFill>
        <p:spPr>
          <a:xfrm>
            <a:off x="6152931" y="1938317"/>
            <a:ext cx="5531134" cy="4629388"/>
          </a:xfrm>
          <a:prstGeom prst="rect">
            <a:avLst/>
          </a:prstGeom>
        </p:spPr>
      </p:pic>
      <p:sp>
        <p:nvSpPr>
          <p:cNvPr id="3" name="Rounded Rectangular Callout 2"/>
          <p:cNvSpPr/>
          <p:nvPr/>
        </p:nvSpPr>
        <p:spPr>
          <a:xfrm>
            <a:off x="735960" y="2128014"/>
            <a:ext cx="5303110" cy="1511808"/>
          </a:xfrm>
          <a:prstGeom prst="wedgeRoundRectCallout">
            <a:avLst>
              <a:gd name="adj1" fmla="val 56760"/>
              <a:gd name="adj2" fmla="val 31563"/>
              <a:gd name="adj3" fmla="val 16667"/>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rPr>
              <a:t>Hoạt</a:t>
            </a:r>
            <a:r>
              <a:rPr lang="en-US" sz="2400" b="1" dirty="0">
                <a:solidFill>
                  <a:schemeClr val="tx1"/>
                </a:solidFill>
              </a:rPr>
              <a:t> </a:t>
            </a:r>
            <a:r>
              <a:rPr lang="en-US" sz="2400" b="1" dirty="0" err="1">
                <a:solidFill>
                  <a:schemeClr val="tx1"/>
                </a:solidFill>
              </a:rPr>
              <a:t>động</a:t>
            </a:r>
            <a:r>
              <a:rPr lang="en-US" sz="2400" b="1" dirty="0">
                <a:solidFill>
                  <a:schemeClr val="tx1"/>
                </a:solidFill>
              </a:rPr>
              <a:t> 6: </a:t>
            </a:r>
            <a:r>
              <a:rPr lang="en-US" sz="2400" b="1" dirty="0" err="1">
                <a:solidFill>
                  <a:schemeClr val="tx1"/>
                </a:solidFill>
              </a:rPr>
              <a:t>Phân</a:t>
            </a:r>
            <a:r>
              <a:rPr lang="en-US" sz="2400" b="1" dirty="0">
                <a:solidFill>
                  <a:schemeClr val="tx1"/>
                </a:solidFill>
              </a:rPr>
              <a:t> </a:t>
            </a:r>
            <a:r>
              <a:rPr lang="en-US" sz="2400" b="1" dirty="0" err="1">
                <a:solidFill>
                  <a:schemeClr val="tx1"/>
                </a:solidFill>
              </a:rPr>
              <a:t>loại</a:t>
            </a:r>
            <a:r>
              <a:rPr lang="en-US" sz="2400" b="1" dirty="0">
                <a:solidFill>
                  <a:schemeClr val="tx1"/>
                </a:solidFill>
              </a:rPr>
              <a:t> </a:t>
            </a:r>
            <a:br>
              <a:rPr lang="en-US" sz="2400" b="1" dirty="0">
                <a:solidFill>
                  <a:schemeClr val="tx1"/>
                </a:solidFill>
              </a:rPr>
            </a:br>
            <a:r>
              <a:rPr lang="en-US" sz="2400" b="1" dirty="0" err="1">
                <a:solidFill>
                  <a:schemeClr val="tx1"/>
                </a:solidFill>
              </a:rPr>
              <a:t>động</a:t>
            </a:r>
            <a:r>
              <a:rPr lang="en-US" sz="2400" b="1" dirty="0">
                <a:solidFill>
                  <a:schemeClr val="tx1"/>
                </a:solidFill>
              </a:rPr>
              <a:t> </a:t>
            </a:r>
            <a:r>
              <a:rPr lang="en-US" sz="2400" b="1" dirty="0" err="1">
                <a:solidFill>
                  <a:schemeClr val="tx1"/>
                </a:solidFill>
              </a:rPr>
              <a:t>vật</a:t>
            </a:r>
            <a:r>
              <a:rPr lang="en-US" sz="2400" b="1" dirty="0">
                <a:solidFill>
                  <a:schemeClr val="tx1"/>
                </a:solidFill>
              </a:rPr>
              <a:t> </a:t>
            </a:r>
            <a:r>
              <a:rPr lang="en-US" sz="2400" b="1" dirty="0" err="1">
                <a:solidFill>
                  <a:schemeClr val="tx1"/>
                </a:solidFill>
              </a:rPr>
              <a:t>theo</a:t>
            </a:r>
            <a:r>
              <a:rPr lang="en-US" sz="2400" b="1" dirty="0">
                <a:solidFill>
                  <a:schemeClr val="tx1"/>
                </a:solidFill>
              </a:rPr>
              <a:t> </a:t>
            </a:r>
            <a:r>
              <a:rPr lang="en-US" sz="2400" b="1" dirty="0" err="1">
                <a:solidFill>
                  <a:schemeClr val="tx1"/>
                </a:solidFill>
              </a:rPr>
              <a:t>môi</a:t>
            </a:r>
            <a:r>
              <a:rPr lang="en-US" sz="2400" b="1" dirty="0">
                <a:solidFill>
                  <a:schemeClr val="tx1"/>
                </a:solidFill>
              </a:rPr>
              <a:t> </a:t>
            </a:r>
            <a:r>
              <a:rPr lang="en-US" sz="2400" b="1" dirty="0" err="1">
                <a:solidFill>
                  <a:schemeClr val="tx1"/>
                </a:solidFill>
              </a:rPr>
              <a:t>trường</a:t>
            </a:r>
            <a:r>
              <a:rPr lang="en-US" sz="2400" b="1" dirty="0">
                <a:solidFill>
                  <a:schemeClr val="tx1"/>
                </a:solidFill>
              </a:rPr>
              <a:t> </a:t>
            </a:r>
            <a:r>
              <a:rPr lang="en-US" sz="2400" b="1" dirty="0" err="1">
                <a:solidFill>
                  <a:schemeClr val="tx1"/>
                </a:solidFill>
              </a:rPr>
              <a:t>sống</a:t>
            </a:r>
            <a:endParaRPr lang="en-US" sz="2400" b="1" dirty="0">
              <a:solidFill>
                <a:schemeClr val="tx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54" y="1701382"/>
            <a:ext cx="765412" cy="7871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83DC0-145C-AD57-AE44-46FA00652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953"/>
            <a:ext cx="12192000" cy="677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logo&#10;&#10;Description automatically generated">
            <a:extLst>
              <a:ext uri="{FF2B5EF4-FFF2-40B4-BE49-F238E27FC236}">
                <a16:creationId xmlns:a16="http://schemas.microsoft.com/office/drawing/2014/main" id="{60BD7BFC-A2C1-CA2D-C64C-E723AD4E1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18328"/>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1BC617E-BEBE-A106-B1A5-E5D208A4C0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6676" y="2390775"/>
            <a:ext cx="18126076" cy="4423348"/>
          </a:xfrm>
          <a:prstGeom prst="rect">
            <a:avLst/>
          </a:prstGeom>
        </p:spPr>
      </p:pic>
      <p:sp>
        <p:nvSpPr>
          <p:cNvPr id="6" name="Title 5"/>
          <p:cNvSpPr>
            <a:spLocks noGrp="1"/>
          </p:cNvSpPr>
          <p:nvPr>
            <p:ph type="ctrTitle"/>
          </p:nvPr>
        </p:nvSpPr>
        <p:spPr>
          <a:xfrm>
            <a:off x="773305" y="3429000"/>
            <a:ext cx="10364249" cy="2332604"/>
          </a:xfrm>
        </p:spPr>
        <p:txBody>
          <a:bodyPr>
            <a:noAutofit/>
          </a:bodyPr>
          <a:lstStyle/>
          <a:p>
            <a:pPr>
              <a:lnSpc>
                <a:spcPct val="150000"/>
              </a:lnSpc>
            </a:pPr>
            <a:r>
              <a:rPr lang="en-US" sz="2800" dirty="0" err="1">
                <a:solidFill>
                  <a:schemeClr val="bg2">
                    <a:lumMod val="25000"/>
                  </a:schemeClr>
                </a:solidFill>
                <a:latin typeface="UTM Avo" panose="02040603050506020204" pitchFamily="18" charset="0"/>
                <a:cs typeface="Times New Roman" pitchFamily="18" charset="0"/>
              </a:rPr>
              <a:t>Câu</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đố</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về</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bài</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ngày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hôm</a:t>
            </a:r>
            <a:r>
              <a:rPr lang="en-US" sz="2800" dirty="0">
                <a:solidFill>
                  <a:schemeClr val="bg2">
                    <a:lumMod val="25000"/>
                  </a:schemeClr>
                </a:solidFill>
                <a:latin typeface="UTM Avo" panose="02040603050506020204" pitchFamily="18" charset="0"/>
                <a:cs typeface="Times New Roman" pitchFamily="18" charset="0"/>
              </a:rPr>
              <a:t> nay</a:t>
            </a:r>
            <a:br>
              <a:rPr lang="en-US" sz="2800" dirty="0">
                <a:solidFill>
                  <a:schemeClr val="bg2">
                    <a:lumMod val="25000"/>
                  </a:schemeClr>
                </a:solidFill>
                <a:latin typeface="UTM Avo" panose="02040603050506020204" pitchFamily="18" charset="0"/>
                <a:cs typeface="Times New Roman" pitchFamily="18" charset="0"/>
              </a:rPr>
            </a:br>
            <a:r>
              <a:rPr lang="en-US" sz="2800" dirty="0" err="1">
                <a:solidFill>
                  <a:schemeClr val="bg2">
                    <a:lumMod val="25000"/>
                  </a:schemeClr>
                </a:solidFill>
                <a:latin typeface="UTM Avo" panose="02040603050506020204" pitchFamily="18" charset="0"/>
                <a:cs typeface="Times New Roman" pitchFamily="18" charset="0"/>
              </a:rPr>
              <a:t>Trả</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lời</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đúng</a:t>
            </a:r>
            <a:r>
              <a:rPr lang="en-US" sz="2800" dirty="0">
                <a:solidFill>
                  <a:schemeClr val="bg2">
                    <a:lumMod val="25000"/>
                  </a:schemeClr>
                </a:solidFill>
                <a:latin typeface="UTM Avo" panose="02040603050506020204" pitchFamily="18" charset="0"/>
                <a:cs typeface="Times New Roman" pitchFamily="18" charset="0"/>
              </a:rPr>
              <a:t> 1 </a:t>
            </a:r>
            <a:r>
              <a:rPr lang="en-US" sz="2800" dirty="0" err="1">
                <a:solidFill>
                  <a:schemeClr val="bg2">
                    <a:lumMod val="25000"/>
                  </a:schemeClr>
                </a:solidFill>
                <a:latin typeface="UTM Avo" panose="02040603050506020204" pitchFamily="18" charset="0"/>
                <a:cs typeface="Times New Roman" pitchFamily="18" charset="0"/>
              </a:rPr>
              <a:t>câu</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sinh</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được</a:t>
            </a:r>
            <a:r>
              <a:rPr lang="en-US" sz="2800" dirty="0">
                <a:solidFill>
                  <a:schemeClr val="bg2">
                    <a:lumMod val="25000"/>
                  </a:schemeClr>
                </a:solidFill>
                <a:latin typeface="UTM Avo" panose="02040603050506020204" pitchFamily="18" charset="0"/>
                <a:cs typeface="Times New Roman" pitchFamily="18" charset="0"/>
              </a:rPr>
              <a:t> </a:t>
            </a:r>
            <a:r>
              <a:rPr lang="en-US" sz="2800">
                <a:solidFill>
                  <a:schemeClr val="bg2">
                    <a:lumMod val="25000"/>
                  </a:schemeClr>
                </a:solidFill>
                <a:latin typeface="UTM Avo" panose="02040603050506020204" pitchFamily="18" charset="0"/>
                <a:cs typeface="Times New Roman" pitchFamily="18" charset="0"/>
              </a:rPr>
              <a:t>quay điểm. Click vào nút Play để quay và dừng lại.</a:t>
            </a:r>
            <a:br>
              <a:rPr lang="en-US" sz="2800" dirty="0">
                <a:solidFill>
                  <a:schemeClr val="bg2">
                    <a:lumMod val="25000"/>
                  </a:schemeClr>
                </a:solidFill>
                <a:latin typeface="UTM Avo" panose="02040603050506020204" pitchFamily="18" charset="0"/>
                <a:cs typeface="Times New Roman" pitchFamily="18" charset="0"/>
              </a:rPr>
            </a:br>
            <a:r>
              <a:rPr lang="en-US" sz="2800" dirty="0">
                <a:solidFill>
                  <a:schemeClr val="bg2">
                    <a:lumMod val="25000"/>
                  </a:schemeClr>
                </a:solidFill>
                <a:latin typeface="UTM Avo" panose="02040603050506020204" pitchFamily="18" charset="0"/>
                <a:cs typeface="Times New Roman" pitchFamily="18" charset="0"/>
              </a:rPr>
              <a:t>(</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sinh</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có</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quyền</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lấy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điểm</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hoặc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không</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lấy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điểm</a:t>
            </a:r>
            <a:r>
              <a:rPr lang="en-US" sz="2800" dirty="0">
                <a:solidFill>
                  <a:schemeClr val="bg2">
                    <a:lumMod val="25000"/>
                  </a:schemeClr>
                </a:solidFill>
                <a:latin typeface="UTM Avo" panose="02040603050506020204" pitchFamily="18" charset="0"/>
                <a:cs typeface="Times New Roman" pitchFamily="18" charset="0"/>
              </a:rPr>
              <a:t>)</a:t>
            </a:r>
          </a:p>
        </p:txBody>
      </p:sp>
      <p:pic>
        <p:nvPicPr>
          <p:cNvPr id="2" name="Picture 1" descr="Logo, company name&#10;&#10;Description automatically generated">
            <a:extLst>
              <a:ext uri="{FF2B5EF4-FFF2-40B4-BE49-F238E27FC236}">
                <a16:creationId xmlns:a16="http://schemas.microsoft.com/office/drawing/2014/main" id="{EAB6BBC3-86BE-DECA-71B0-8A224B7414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pic>
        <p:nvPicPr>
          <p:cNvPr id="4" name="nhac_nen_powerpoint_vui_nhon-www_tiengdong_com">
            <a:hlinkClick r:id="" action="ppaction://media"/>
            <a:extLst>
              <a:ext uri="{FF2B5EF4-FFF2-40B4-BE49-F238E27FC236}">
                <a16:creationId xmlns:a16="http://schemas.microsoft.com/office/drawing/2014/main" id="{153B93DE-84FB-0410-86B4-699C9CB703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48152" y="7267893"/>
            <a:ext cx="609600" cy="609600"/>
          </a:xfrm>
          <a:prstGeom prst="rect">
            <a:avLst/>
          </a:prstGeom>
        </p:spPr>
      </p:pic>
    </p:spTree>
    <p:extLst>
      <p:ext uri="{BB962C8B-B14F-4D97-AF65-F5344CB8AC3E}">
        <p14:creationId xmlns:p14="http://schemas.microsoft.com/office/powerpoint/2010/main" val="1622242265"/>
      </p:ext>
    </p:extLst>
  </p:cSld>
  <p:clrMapOvr>
    <a:masterClrMapping/>
  </p:clrMapOvr>
  <p:transition advTm="1087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10"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998072" y="561641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PLAY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3853638"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3"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4"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5"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29505" y="95110"/>
            <a:ext cx="5296386"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chemeClr val="accent2">
                    <a:lumMod val="60000"/>
                    <a:lumOff val="40000"/>
                  </a:schemeClr>
                </a:solidFill>
                <a:effectLst>
                  <a:outerShdw dist="38100" dir="2700000" algn="tl" rotWithShape="0">
                    <a:srgbClr val="ED7D31"/>
                  </a:outerShdw>
                </a:effectLst>
                <a:uLnTx/>
                <a:uFillTx/>
                <a:latin typeface="UTM Avo" panose="02040603050506020204" pitchFamily="18"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chemeClr val="accent2">
                    <a:lumMod val="60000"/>
                    <a:lumOff val="40000"/>
                  </a:schemeClr>
                </a:solidFill>
                <a:effectLst>
                  <a:outerShdw dist="38100" dir="2700000" algn="tl" rotWithShape="0">
                    <a:srgbClr val="ED7D31"/>
                  </a:outerShdw>
                </a:effectLst>
                <a:uLnTx/>
                <a:uFillTx/>
                <a:latin typeface="UTM Avo" panose="02040603050506020204" pitchFamily="18"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7"/>
          <a:srcRect/>
          <a:stretch/>
        </p:blipFill>
        <p:spPr>
          <a:xfrm>
            <a:off x="7671952" y="2260271"/>
            <a:ext cx="1354214" cy="1145873"/>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538356" y="2341172"/>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Heart 23"/>
          <p:cNvSpPr/>
          <p:nvPr/>
        </p:nvSpPr>
        <p:spPr>
          <a:xfrm rot="5400000">
            <a:off x="11206859" y="2609322"/>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79E1F8EB-50A3-2881-636C-C5872072E2F6}"/>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7" name="TextBox 6">
            <a:hlinkClick r:id="rId20" action="ppaction://hlinksldjump"/>
            <a:extLst>
              <a:ext uri="{FF2B5EF4-FFF2-40B4-BE49-F238E27FC236}">
                <a16:creationId xmlns:a16="http://schemas.microsoft.com/office/drawing/2014/main" id="{BDAB6734-3972-9162-ED34-E1FDFD5E5A92}"/>
              </a:ext>
            </a:extLst>
          </p:cNvPr>
          <p:cNvSpPr txBox="1"/>
          <p:nvPr/>
        </p:nvSpPr>
        <p:spPr>
          <a:xfrm>
            <a:off x="10625592" y="6035758"/>
            <a:ext cx="1337688" cy="307777"/>
          </a:xfrm>
          <a:prstGeom prst="rect">
            <a:avLst/>
          </a:prstGeom>
          <a:solidFill>
            <a:schemeClr val="accent2">
              <a:lumMod val="20000"/>
              <a:lumOff val="80000"/>
            </a:schemeClr>
          </a:solidFill>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latin typeface="+mn-lt"/>
              </a:rPr>
              <a:t>Hoàn Thành</a:t>
            </a:r>
          </a:p>
        </p:txBody>
      </p:sp>
    </p:spTree>
    <p:extLst>
      <p:ext uri="{BB962C8B-B14F-4D97-AF65-F5344CB8AC3E}">
        <p14:creationId xmlns:p14="http://schemas.microsoft.com/office/powerpoint/2010/main" val="263299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125E-6 -2.59259E-6 L 3.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7304C1C-155B-307B-5368-214D8AB77F75}"/>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44792"/>
            <a:ext cx="520391" cy="566575"/>
          </a:xfrm>
          <a:prstGeom prst="rect">
            <a:avLst/>
          </a:prstGeom>
        </p:spPr>
      </p:pic>
      <p:pic>
        <p:nvPicPr>
          <p:cNvPr id="23" name="Picture 22">
            <a:extLst>
              <a:ext uri="{FF2B5EF4-FFF2-40B4-BE49-F238E27FC236}">
                <a16:creationId xmlns:a16="http://schemas.microsoft.com/office/drawing/2014/main" id="{50AE951A-63F8-A23E-BEFE-EC11D1C84EDD}"/>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30257"/>
            <a:ext cx="812889" cy="885032"/>
          </a:xfrm>
          <a:prstGeom prst="rect">
            <a:avLst/>
          </a:prstGeom>
        </p:spPr>
      </p:pic>
      <p:pic>
        <p:nvPicPr>
          <p:cNvPr id="22" name="Picture 21">
            <a:extLst>
              <a:ext uri="{FF2B5EF4-FFF2-40B4-BE49-F238E27FC236}">
                <a16:creationId xmlns:a16="http://schemas.microsoft.com/office/drawing/2014/main" id="{853D8165-E96D-0DF7-ACCC-0508C640B667}"/>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83534"/>
            <a:ext cx="1086500" cy="1182926"/>
          </a:xfrm>
          <a:prstGeom prst="rect">
            <a:avLst/>
          </a:prstGeom>
        </p:spPr>
      </p:pic>
      <p:sp>
        <p:nvSpPr>
          <p:cNvPr id="4" name="Snip Diagonal Corner Rectangle 3"/>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15" name="Thought Bubble: Cloud 14">
            <a:extLst>
              <a:ext uri="{FF2B5EF4-FFF2-40B4-BE49-F238E27FC236}">
                <a16:creationId xmlns:a16="http://schemas.microsoft.com/office/drawing/2014/main" id="{A0736DA9-6DE6-7DEA-3B88-FA218F5BA9E4}"/>
              </a:ext>
            </a:extLst>
          </p:cNvPr>
          <p:cNvSpPr/>
          <p:nvPr/>
        </p:nvSpPr>
        <p:spPr>
          <a:xfrm>
            <a:off x="1017426" y="1757723"/>
            <a:ext cx="5107172" cy="309590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28B7EB-440B-3348-6C4D-69EB90EF69ED}"/>
              </a:ext>
            </a:extLst>
          </p:cNvPr>
          <p:cNvSpPr txBox="1"/>
          <p:nvPr/>
        </p:nvSpPr>
        <p:spPr>
          <a:xfrm>
            <a:off x="1766306" y="3074842"/>
            <a:ext cx="3609411"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bò</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7" name="Picture 16">
            <a:extLst>
              <a:ext uri="{FF2B5EF4-FFF2-40B4-BE49-F238E27FC236}">
                <a16:creationId xmlns:a16="http://schemas.microsoft.com/office/drawing/2014/main" id="{04EBFE34-4596-2C07-6597-9573F7B32072}"/>
              </a:ext>
            </a:extLst>
          </p:cNvPr>
          <p:cNvPicPr>
            <a:picLocks noChangeAspect="1"/>
          </p:cNvPicPr>
          <p:nvPr/>
        </p:nvPicPr>
        <p:blipFill>
          <a:blip r:embed="rId10"/>
          <a:stretch>
            <a:fillRect/>
          </a:stretch>
        </p:blipFill>
        <p:spPr>
          <a:xfrm>
            <a:off x="6886625" y="1964409"/>
            <a:ext cx="3607538" cy="2682529"/>
          </a:xfrm>
          <a:prstGeom prst="rect">
            <a:avLst/>
          </a:prstGeom>
        </p:spPr>
      </p:pic>
      <p:grpSp>
        <p:nvGrpSpPr>
          <p:cNvPr id="2" name="Group 1">
            <a:extLst>
              <a:ext uri="{FF2B5EF4-FFF2-40B4-BE49-F238E27FC236}">
                <a16:creationId xmlns:a16="http://schemas.microsoft.com/office/drawing/2014/main" id="{ACB8F94A-0D8F-73C4-194E-EEDFE692169F}"/>
              </a:ext>
            </a:extLst>
          </p:cNvPr>
          <p:cNvGrpSpPr/>
          <p:nvPr/>
        </p:nvGrpSpPr>
        <p:grpSpPr>
          <a:xfrm>
            <a:off x="4623874" y="5140392"/>
            <a:ext cx="2944252" cy="1104900"/>
            <a:chOff x="4667494" y="4702499"/>
            <a:chExt cx="2359211" cy="1104900"/>
          </a:xfrm>
          <a:solidFill>
            <a:srgbClr val="00B0F0"/>
          </a:solidFill>
        </p:grpSpPr>
        <p:sp>
          <p:nvSpPr>
            <p:cNvPr id="10" name="Cloud 9">
              <a:hlinkClick r:id="rId11" action="ppaction://hlinksldjump"/>
              <a:extLst>
                <a:ext uri="{FF2B5EF4-FFF2-40B4-BE49-F238E27FC236}">
                  <a16:creationId xmlns:a16="http://schemas.microsoft.com/office/drawing/2014/main" id="{06DC078E-996B-3278-182A-CFEDC4D6D913}"/>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hlinkClick r:id="rId11" action="ppaction://hlinksldjump"/>
              <a:extLst>
                <a:ext uri="{FF2B5EF4-FFF2-40B4-BE49-F238E27FC236}">
                  <a16:creationId xmlns:a16="http://schemas.microsoft.com/office/drawing/2014/main" id="{8754383C-5EC2-8BB5-DFAB-0BF946D45B5C}"/>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25" name="Cloud 24">
            <a:extLst>
              <a:ext uri="{FF2B5EF4-FFF2-40B4-BE49-F238E27FC236}">
                <a16:creationId xmlns:a16="http://schemas.microsoft.com/office/drawing/2014/main" id="{D1901E2B-394A-D4D2-C3C4-DF036612A9E9}"/>
              </a:ext>
            </a:extLst>
          </p:cNvPr>
          <p:cNvSpPr/>
          <p:nvPr/>
        </p:nvSpPr>
        <p:spPr>
          <a:xfrm>
            <a:off x="-683345" y="4916599"/>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6" name="Cloud 25">
            <a:extLst>
              <a:ext uri="{FF2B5EF4-FFF2-40B4-BE49-F238E27FC236}">
                <a16:creationId xmlns:a16="http://schemas.microsoft.com/office/drawing/2014/main" id="{FC543504-0EFD-2AEF-F10C-E7A3FD00D0BA}"/>
              </a:ext>
            </a:extLst>
          </p:cNvPr>
          <p:cNvSpPr/>
          <p:nvPr/>
        </p:nvSpPr>
        <p:spPr>
          <a:xfrm>
            <a:off x="13632601" y="4716902"/>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9F95DC37-A981-1DEF-180C-483629B3D5E0}"/>
              </a:ext>
            </a:extLst>
          </p:cNvPr>
          <p:cNvSpPr txBox="1"/>
          <p:nvPr/>
        </p:nvSpPr>
        <p:spPr>
          <a:xfrm>
            <a:off x="10361978" y="6493363"/>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8" presetClass="emph" presetSubtype="0" repeatCount="indefinite" fill="hold" nodeType="withEffect">
                                  <p:stCondLst>
                                    <p:cond delay="0"/>
                                  </p:stCondLst>
                                  <p:childTnLst>
                                    <p:animRot by="21600000">
                                      <p:cBhvr>
                                        <p:cTn id="12" dur="2250" fill="hold"/>
                                        <p:tgtEl>
                                          <p:spTgt spid="2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2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24"/>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0" fill="hold"/>
                                        <p:tgtEl>
                                          <p:spTgt spid="25"/>
                                        </p:tgtEl>
                                        <p:attrNameLst>
                                          <p:attrName>ppt_x</p:attrName>
                                        </p:attrNameLst>
                                      </p:cBhvr>
                                      <p:tavLst>
                                        <p:tav tm="0">
                                          <p:val>
                                            <p:strVal val="1+#ppt_w/2"/>
                                          </p:val>
                                        </p:tav>
                                        <p:tav tm="100000">
                                          <p:val>
                                            <p:strVal val="#ppt_x"/>
                                          </p:val>
                                        </p:tav>
                                      </p:tavLst>
                                    </p:anim>
                                    <p:anim calcmode="lin" valueType="num">
                                      <p:cBhvr additive="base">
                                        <p:cTn id="20" dur="20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0000" fill="hold"/>
                                        <p:tgtEl>
                                          <p:spTgt spid="26"/>
                                        </p:tgtEl>
                                        <p:attrNameLst>
                                          <p:attrName>ppt_x</p:attrName>
                                        </p:attrNameLst>
                                      </p:cBhvr>
                                      <p:tavLst>
                                        <p:tav tm="0">
                                          <p:val>
                                            <p:strVal val="0-#ppt_w/2"/>
                                          </p:val>
                                        </p:tav>
                                        <p:tav tm="100000">
                                          <p:val>
                                            <p:strVal val="#ppt_x"/>
                                          </p:val>
                                        </p:tav>
                                      </p:tavLst>
                                    </p:anim>
                                    <p:anim calcmode="lin" valueType="num">
                                      <p:cBhvr additive="base">
                                        <p:cTn id="24" dur="20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3"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Logo, company name&#10;&#10;Description automatically generated">
            <a:extLst>
              <a:ext uri="{FF2B5EF4-FFF2-40B4-BE49-F238E27FC236}">
                <a16:creationId xmlns:a16="http://schemas.microsoft.com/office/drawing/2014/main" id="{8CCA828A-84DE-4515-BD6C-5DFA82510B7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4695"/>
            <a:ext cx="600075" cy="669657"/>
          </a:xfrm>
          <a:prstGeom prst="rect">
            <a:avLst/>
          </a:prstGeom>
        </p:spPr>
      </p:pic>
      <p:sp>
        <p:nvSpPr>
          <p:cNvPr id="2" name="Thought Bubble: Cloud 1">
            <a:extLst>
              <a:ext uri="{FF2B5EF4-FFF2-40B4-BE49-F238E27FC236}">
                <a16:creationId xmlns:a16="http://schemas.microsoft.com/office/drawing/2014/main" id="{04DB79AC-651A-723B-D986-D595DF9BED62}"/>
              </a:ext>
            </a:extLst>
          </p:cNvPr>
          <p:cNvSpPr/>
          <p:nvPr/>
        </p:nvSpPr>
        <p:spPr>
          <a:xfrm>
            <a:off x="1684200" y="1838334"/>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9856BB-C1EC-27FF-9385-5C036864435D}"/>
              </a:ext>
            </a:extLst>
          </p:cNvPr>
          <p:cNvSpPr txBox="1"/>
          <p:nvPr/>
        </p:nvSpPr>
        <p:spPr>
          <a:xfrm>
            <a:off x="2421917" y="2764855"/>
            <a:ext cx="2607467"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cá vàng, sống dưới nước</a:t>
            </a:r>
            <a:endParaRPr lang="en-US" sz="2400" dirty="0">
              <a:latin typeface="+mn-lt"/>
            </a:endParaRPr>
          </a:p>
        </p:txBody>
      </p:sp>
      <p:pic>
        <p:nvPicPr>
          <p:cNvPr id="14" name="Picture 13">
            <a:extLst>
              <a:ext uri="{FF2B5EF4-FFF2-40B4-BE49-F238E27FC236}">
                <a16:creationId xmlns:a16="http://schemas.microsoft.com/office/drawing/2014/main" id="{1EC5371F-269B-839E-2F89-CE3CBC7B6AB4}"/>
              </a:ext>
            </a:extLst>
          </p:cNvPr>
          <p:cNvPicPr>
            <a:picLocks noChangeAspect="1"/>
          </p:cNvPicPr>
          <p:nvPr/>
        </p:nvPicPr>
        <p:blipFill>
          <a:blip r:embed="rId10"/>
          <a:stretch>
            <a:fillRect/>
          </a:stretch>
        </p:blipFill>
        <p:spPr>
          <a:xfrm>
            <a:off x="6424898" y="1848016"/>
            <a:ext cx="3331546" cy="2667838"/>
          </a:xfrm>
          <a:prstGeom prst="rect">
            <a:avLst/>
          </a:prstGeom>
        </p:spPr>
      </p:pic>
      <p:sp>
        <p:nvSpPr>
          <p:cNvPr id="10" name="Snip Diagonal Corner Rectangle 3">
            <a:extLst>
              <a:ext uri="{FF2B5EF4-FFF2-40B4-BE49-F238E27FC236}">
                <a16:creationId xmlns:a16="http://schemas.microsoft.com/office/drawing/2014/main" id="{200DF6D8-538F-054F-B24C-D76E76DEBD9E}"/>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B348F18F-C32D-6E34-730C-7C28D7E25D2E}"/>
              </a:ext>
            </a:extLst>
          </p:cNvPr>
          <p:cNvGrpSpPr/>
          <p:nvPr/>
        </p:nvGrpSpPr>
        <p:grpSpPr>
          <a:xfrm>
            <a:off x="4623874" y="5140392"/>
            <a:ext cx="2944252" cy="1104900"/>
            <a:chOff x="4667494" y="4702499"/>
            <a:chExt cx="2359211" cy="1104900"/>
          </a:xfrm>
          <a:solidFill>
            <a:srgbClr val="00B0F0"/>
          </a:solidFill>
        </p:grpSpPr>
        <p:sp>
          <p:nvSpPr>
            <p:cNvPr id="15" name="Cloud 14">
              <a:hlinkClick r:id="rId11" action="ppaction://hlinksldjump"/>
              <a:extLst>
                <a:ext uri="{FF2B5EF4-FFF2-40B4-BE49-F238E27FC236}">
                  <a16:creationId xmlns:a16="http://schemas.microsoft.com/office/drawing/2014/main" id="{B857717A-1D4D-1829-FB66-8DB6DDF96A75}"/>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1" action="ppaction://hlinksldjump"/>
              <a:extLst>
                <a:ext uri="{FF2B5EF4-FFF2-40B4-BE49-F238E27FC236}">
                  <a16:creationId xmlns:a16="http://schemas.microsoft.com/office/drawing/2014/main" id="{87173272-ADF9-EB43-5CD8-462BBA9487A7}"/>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72692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97779F-E8BC-486A-B819-0292E604E70F}" vid="{4DC8568B-4BA0-4F21-A01E-F1C82C7A139D}"/>
    </a:ext>
  </a:extLst>
</a:theme>
</file>

<file path=ppt/theme/theme6.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1143</Words>
  <Application>Microsoft Office PowerPoint</Application>
  <PresentationFormat>Widescreen</PresentationFormat>
  <Paragraphs>119</Paragraphs>
  <Slides>25</Slides>
  <Notes>23</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25</vt:i4>
      </vt:variant>
    </vt:vector>
  </HeadingPairs>
  <TitlesOfParts>
    <vt:vector size="38" baseType="lpstr">
      <vt:lpstr>Bubblegum Sans</vt:lpstr>
      <vt:lpstr>Wingdings</vt:lpstr>
      <vt:lpstr>Times New Roman</vt:lpstr>
      <vt:lpstr>Tahoma</vt:lpstr>
      <vt:lpstr>Arial</vt:lpstr>
      <vt:lpstr>UTM Avo</vt:lpstr>
      <vt:lpstr>Calibri</vt:lpstr>
      <vt:lpstr>Office Theme</vt:lpstr>
      <vt:lpstr>1_Office Theme</vt:lpstr>
      <vt:lpstr>2_Office Theme</vt:lpstr>
      <vt:lpstr>3_Office Theme</vt:lpstr>
      <vt:lpstr>Theme1</vt:lpstr>
      <vt:lpstr>4_Office Theme</vt:lpstr>
      <vt:lpstr>PowerPoint Presentation</vt:lpstr>
      <vt:lpstr>PowerPoint Presentation</vt:lpstr>
      <vt:lpstr>PowerPoint Presentation</vt:lpstr>
      <vt:lpstr>PowerPoint Presentation</vt:lpstr>
      <vt:lpstr>PowerPoint Presentation</vt:lpstr>
      <vt:lpstr>Câu đố về bài học ngày hôm nay Trả lời đúng 1 câu học sinh được quay điểm. Click vào nút Play để quay và dừng lại. (Học sinh có quyền lấy điểm hoặc không lấy điểm)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8: Vẽ một con vật và nơi sống của nó</vt:lpstr>
      <vt:lpstr>TỔNG KẾT</vt:lpstr>
      <vt:lpstr>HƯỚNG DẪN VỀ NHÀ</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Thuynt</cp:lastModifiedBy>
  <cp:revision>16</cp:revision>
  <dcterms:created xsi:type="dcterms:W3CDTF">2023-04-10T09:01:57Z</dcterms:created>
  <dcterms:modified xsi:type="dcterms:W3CDTF">2024-12-18T02:25:51Z</dcterms:modified>
</cp:coreProperties>
</file>