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0" r:id="rId2"/>
    <p:sldId id="474" r:id="rId3"/>
    <p:sldId id="513" r:id="rId4"/>
    <p:sldId id="257" r:id="rId5"/>
    <p:sldId id="539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537" r:id="rId14"/>
    <p:sldId id="262" r:id="rId15"/>
    <p:sldId id="538" r:id="rId16"/>
    <p:sldId id="531" r:id="rId17"/>
    <p:sldId id="533" r:id="rId18"/>
    <p:sldId id="532" r:id="rId19"/>
    <p:sldId id="535" r:id="rId20"/>
    <p:sldId id="534" r:id="rId21"/>
    <p:sldId id="536" r:id="rId22"/>
    <p:sldId id="524" r:id="rId23"/>
    <p:sldId id="525" r:id="rId24"/>
    <p:sldId id="526" r:id="rId25"/>
    <p:sldId id="5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-54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99F06-EEAE-4FAA-9B15-2BEF5350D2DC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9D024-DE22-4C29-B203-ED9756D09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80025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8645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574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802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6208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687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35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6413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1" r:id="rId5"/>
    <p:sldLayoutId id="2147483662" r:id="rId6"/>
    <p:sldLayoutId id="2147483665" r:id="rId7"/>
    <p:sldLayoutId id="21474836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gif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9.xml"/><Relationship Id="rId3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slide" Target="slide14.xml"/><Relationship Id="rId5" Type="http://schemas.openxmlformats.org/officeDocument/2006/relationships/image" Target="../media/image19.gif"/><Relationship Id="rId10" Type="http://schemas.openxmlformats.org/officeDocument/2006/relationships/image" Target="../media/image22.gif"/><Relationship Id="rId4" Type="http://schemas.openxmlformats.org/officeDocument/2006/relationships/image" Target="../media/image18.gif"/><Relationship Id="rId9" Type="http://schemas.openxmlformats.org/officeDocument/2006/relationships/slide" Target="slide10.xml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10.xml"/><Relationship Id="rId18" Type="http://schemas.openxmlformats.org/officeDocument/2006/relationships/image" Target="../media/image23.gif"/><Relationship Id="rId3" Type="http://schemas.openxmlformats.org/officeDocument/2006/relationships/image" Target="../media/image16.gif"/><Relationship Id="rId21" Type="http://schemas.openxmlformats.org/officeDocument/2006/relationships/slide" Target="slide15.xml"/><Relationship Id="rId7" Type="http://schemas.openxmlformats.org/officeDocument/2006/relationships/slide" Target="slide7.xml"/><Relationship Id="rId12" Type="http://schemas.openxmlformats.org/officeDocument/2006/relationships/image" Target="../media/image27.gif"/><Relationship Id="rId17" Type="http://schemas.openxmlformats.org/officeDocument/2006/relationships/slide" Target="slide14.xml"/><Relationship Id="rId2" Type="http://schemas.openxmlformats.org/officeDocument/2006/relationships/slide" Target="slide8.xml"/><Relationship Id="rId16" Type="http://schemas.openxmlformats.org/officeDocument/2006/relationships/image" Target="../media/image17.gif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11" Type="http://schemas.openxmlformats.org/officeDocument/2006/relationships/slide" Target="slide13.xml"/><Relationship Id="rId5" Type="http://schemas.openxmlformats.org/officeDocument/2006/relationships/slide" Target="slide9.xml"/><Relationship Id="rId15" Type="http://schemas.openxmlformats.org/officeDocument/2006/relationships/slide" Target="slide11.xml"/><Relationship Id="rId10" Type="http://schemas.openxmlformats.org/officeDocument/2006/relationships/image" Target="../media/image21.gif"/><Relationship Id="rId19" Type="http://schemas.openxmlformats.org/officeDocument/2006/relationships/slide" Target="slide18.xml"/><Relationship Id="rId4" Type="http://schemas.openxmlformats.org/officeDocument/2006/relationships/image" Target="../media/image26.gif"/><Relationship Id="rId9" Type="http://schemas.openxmlformats.org/officeDocument/2006/relationships/slide" Target="slide12.xml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688609" y="1658131"/>
            <a:ext cx="7044429" cy="2265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2" y="4440923"/>
            <a:ext cx="2912141" cy="241707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5" name="Horizontal Scroll 14"/>
          <p:cNvSpPr/>
          <p:nvPr/>
        </p:nvSpPr>
        <p:spPr>
          <a:xfrm>
            <a:off x="659332" y="443345"/>
            <a:ext cx="11214220" cy="4454498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 + 0 = …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2" y="303406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 + 0 = 9</a:t>
            </a:r>
          </a:p>
        </p:txBody>
      </p:sp>
    </p:spTree>
    <p:extLst>
      <p:ext uri="{BB962C8B-B14F-4D97-AF65-F5344CB8AC3E}">
        <p14:creationId xmlns:p14="http://schemas.microsoft.com/office/powerpoint/2010/main" val="624963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" y="4568180"/>
            <a:ext cx="2289820" cy="228982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471054" y="471055"/>
            <a:ext cx="11402497" cy="4426788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– 2 = …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316904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  <a:solidFill>
            <a:srgbClr val="AD80B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– 2 = 6</a:t>
            </a:r>
          </a:p>
        </p:txBody>
      </p:sp>
    </p:spTree>
    <p:extLst>
      <p:ext uri="{BB962C8B-B14F-4D97-AF65-F5344CB8AC3E}">
        <p14:creationId xmlns:p14="http://schemas.microsoft.com/office/powerpoint/2010/main" val="849487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651164" y="484908"/>
            <a:ext cx="11258782" cy="4412933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– 6 = …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0" y="261843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6 =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57" y="4417674"/>
            <a:ext cx="2578450" cy="25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2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481667" y="394982"/>
            <a:ext cx="11246141" cy="4311242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– 4 = ….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3" y="117446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4 =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614">
            <a:off x="233643" y="4920857"/>
            <a:ext cx="2737297" cy="185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28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530812" y="342045"/>
            <a:ext cx="11342739" cy="4555797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 – 0 =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…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192569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  <a:solidFill>
            <a:srgbClr val="F04098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 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0 =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3638">
            <a:off x="927976" y="4578385"/>
            <a:ext cx="2306617" cy="24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xmlns="" id="{E1EADFFF-5CCE-44C9-9A71-8AC8BA7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9DC2B98-DB43-4CFC-BE71-26E36C51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368" y="83870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xmlns="" id="{DC27F20E-4B76-43F5-A03E-2C683AD6633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9E6DD4C-14B0-45D5-A12F-877BF565933F}"/>
              </a:ext>
            </a:extLst>
          </p:cNvPr>
          <p:cNvSpPr/>
          <p:nvPr/>
        </p:nvSpPr>
        <p:spPr>
          <a:xfrm>
            <a:off x="1074824" y="49060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F5312C1-B844-425D-B7A6-98A0DFF566C5}"/>
              </a:ext>
            </a:extLst>
          </p:cNvPr>
          <p:cNvSpPr/>
          <p:nvPr/>
        </p:nvSpPr>
        <p:spPr>
          <a:xfrm>
            <a:off x="3070664" y="1217096"/>
            <a:ext cx="1604772" cy="61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D34D5D88-A2DF-4B77-9C6A-DBE613ED1F7E}"/>
              </a:ext>
            </a:extLst>
          </p:cNvPr>
          <p:cNvGrpSpPr/>
          <p:nvPr/>
        </p:nvGrpSpPr>
        <p:grpSpPr>
          <a:xfrm>
            <a:off x="1015932" y="2469180"/>
            <a:ext cx="3774546" cy="2934175"/>
            <a:chOff x="1250167" y="3694621"/>
            <a:chExt cx="3774546" cy="293417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FBED0421-B5D1-4E6F-9E83-313D239D6653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xmlns="" id="{54DCE742-2AB0-4090-B796-0584862FC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:a16="http://schemas.microsoft.com/office/drawing/2014/main" xmlns="" id="{BC5E904D-CAB5-4372-98DB-14433A7F4AF8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3E8E9911-EF40-4858-8EAB-EB660F307E94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+ 3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 + 8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B78C563D-42A0-4D3F-AD2F-F6DF23E4E08A}"/>
              </a:ext>
            </a:extLst>
          </p:cNvPr>
          <p:cNvGrpSpPr/>
          <p:nvPr/>
        </p:nvGrpSpPr>
        <p:grpSpPr>
          <a:xfrm>
            <a:off x="3634839" y="2465997"/>
            <a:ext cx="3774546" cy="2934175"/>
            <a:chOff x="1250167" y="3694621"/>
            <a:chExt cx="3774546" cy="2934175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3954F04A-73E3-413F-B3A4-EABF5FCCE13B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xmlns="" id="{3FFFCD11-1311-4688-8CA9-4A463C8353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xmlns="" id="{2E4B5DB4-1254-427D-AB6C-2A8633F005E3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xmlns="" id="{5F75F584-C31E-49BB-B67A-A2E54AC428D6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+ 5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+ 0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68F1D8C1-AFFA-4B13-AB72-D62B897D6D26}"/>
              </a:ext>
            </a:extLst>
          </p:cNvPr>
          <p:cNvGrpSpPr/>
          <p:nvPr/>
        </p:nvGrpSpPr>
        <p:grpSpPr>
          <a:xfrm>
            <a:off x="6379921" y="2474993"/>
            <a:ext cx="3745436" cy="2934175"/>
            <a:chOff x="1279277" y="3675041"/>
            <a:chExt cx="3745436" cy="2934175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xmlns="" id="{5D447B62-43E0-48AA-81B7-35548E5EF7AE}"/>
                </a:ext>
              </a:extLst>
            </p:cNvPr>
            <p:cNvGrpSpPr/>
            <p:nvPr/>
          </p:nvGrpSpPr>
          <p:grpSpPr>
            <a:xfrm>
              <a:off x="1279277" y="3675041"/>
              <a:ext cx="2530601" cy="2934175"/>
              <a:chOff x="484897" y="1898479"/>
              <a:chExt cx="3214641" cy="3117663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xmlns="" id="{6E632676-5099-4923-B99A-16F7FD6F2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84897" y="1898479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xmlns="" id="{B8CDBA64-8A00-4837-BD69-9F7A22657A8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xmlns="" id="{B6214EA4-EB9B-4B2E-8E3A-7F1FE1A92B5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8 - 2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6 - 6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071B47F5-475D-4B04-9EF0-9E2DF44D21C6}"/>
              </a:ext>
            </a:extLst>
          </p:cNvPr>
          <p:cNvGrpSpPr/>
          <p:nvPr/>
        </p:nvGrpSpPr>
        <p:grpSpPr>
          <a:xfrm>
            <a:off x="9016372" y="2494572"/>
            <a:ext cx="3897044" cy="2934175"/>
            <a:chOff x="1127669" y="3727169"/>
            <a:chExt cx="3897044" cy="2934175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78DC66AE-9305-4A0B-AE43-5F83933FC4D1}"/>
                </a:ext>
              </a:extLst>
            </p:cNvPr>
            <p:cNvGrpSpPr/>
            <p:nvPr/>
          </p:nvGrpSpPr>
          <p:grpSpPr>
            <a:xfrm>
              <a:off x="1127669" y="3727169"/>
              <a:ext cx="2530601" cy="2934175"/>
              <a:chOff x="292308" y="1953866"/>
              <a:chExt cx="3214641" cy="3117663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:a16="http://schemas.microsoft.com/office/drawing/2014/main" xmlns="" id="{2684F093-65D8-45A9-8CEA-1127A7AE3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292308" y="1953866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xmlns="" id="{58D93660-0D56-4130-9232-ACC7EFCCB25C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xmlns="" id="{0273B87A-4280-4C1F-B69D-5F4C4DEC916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5 - 4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10 - 0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5">
            <a:extLst>
              <a:ext uri="{FF2B5EF4-FFF2-40B4-BE49-F238E27FC236}">
                <a16:creationId xmlns:a16="http://schemas.microsoft.com/office/drawing/2014/main" xmlns="" id="{8CF16CBA-CDAA-4A05-9A48-B40CEB129EF7}"/>
              </a:ext>
            </a:extLst>
          </p:cNvPr>
          <p:cNvSpPr/>
          <p:nvPr/>
        </p:nvSpPr>
        <p:spPr>
          <a:xfrm>
            <a:off x="2629350" y="31722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xmlns="" id="{76EEBBE4-2511-4AB6-9F89-DB11C031A131}"/>
              </a:ext>
            </a:extLst>
          </p:cNvPr>
          <p:cNvSpPr/>
          <p:nvPr/>
        </p:nvSpPr>
        <p:spPr>
          <a:xfrm>
            <a:off x="2641894" y="397210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10821B53-D1AC-4C2E-BD60-AD312CD20079}"/>
              </a:ext>
            </a:extLst>
          </p:cNvPr>
          <p:cNvSpPr/>
          <p:nvPr/>
        </p:nvSpPr>
        <p:spPr>
          <a:xfrm>
            <a:off x="5153862" y="31722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9A42EAE3-5DFE-47B6-BC2A-B23354686093}"/>
              </a:ext>
            </a:extLst>
          </p:cNvPr>
          <p:cNvSpPr/>
          <p:nvPr/>
        </p:nvSpPr>
        <p:spPr>
          <a:xfrm>
            <a:off x="5282586" y="39636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EFACB85E-C3C1-4212-8E42-4A8664FF180F}"/>
              </a:ext>
            </a:extLst>
          </p:cNvPr>
          <p:cNvSpPr/>
          <p:nvPr/>
        </p:nvSpPr>
        <p:spPr>
          <a:xfrm>
            <a:off x="7876099" y="319312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6D49A397-CB42-4AB0-A6F2-4D6BF8243DEC}"/>
              </a:ext>
            </a:extLst>
          </p:cNvPr>
          <p:cNvSpPr/>
          <p:nvPr/>
        </p:nvSpPr>
        <p:spPr>
          <a:xfrm>
            <a:off x="7876099" y="401628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97213A2-2A86-4B3D-B02A-F150BCA42DB9}"/>
              </a:ext>
            </a:extLst>
          </p:cNvPr>
          <p:cNvSpPr/>
          <p:nvPr/>
        </p:nvSpPr>
        <p:spPr>
          <a:xfrm>
            <a:off x="10705517" y="317341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387173ED-A2DB-4009-A210-5D304A9E964D}"/>
              </a:ext>
            </a:extLst>
          </p:cNvPr>
          <p:cNvSpPr/>
          <p:nvPr/>
        </p:nvSpPr>
        <p:spPr>
          <a:xfrm>
            <a:off x="10647794" y="397210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6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45" grpId="0"/>
      <p:bldP spid="49" grpId="0"/>
      <p:bldP spid="50" grpId="0"/>
      <p:bldP spid="53" grpId="0"/>
      <p:bldP spid="54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80A657BC-FBA1-4AFD-A5D5-D82C9461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77" y="832504"/>
            <a:ext cx="97858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vuông? </a:t>
            </a:r>
            <a:r>
              <a:rPr kumimoji="0" lang="en-US" alt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tròn?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tam giác? Hình </a:t>
            </a:r>
            <a:r>
              <a:rPr kumimoji="0" lang="en-US" alt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nhật?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un 3">
            <a:extLst>
              <a:ext uri="{FF2B5EF4-FFF2-40B4-BE49-F238E27FC236}">
                <a16:creationId xmlns:a16="http://schemas.microsoft.com/office/drawing/2014/main" xmlns="" id="{20473F1C-3896-44E2-9A83-8A52C73B17E1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xếp hình">
            <a:hlinkClick r:id="" action="ppaction://media"/>
            <a:extLst>
              <a:ext uri="{FF2B5EF4-FFF2-40B4-BE49-F238E27FC236}">
                <a16:creationId xmlns:a16="http://schemas.microsoft.com/office/drawing/2014/main" xmlns="" id="{D2049CB4-BDCF-445C-8802-AE1C00EF7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59" t="1385" r="926"/>
          <a:stretch/>
        </p:blipFill>
        <p:spPr>
          <a:xfrm>
            <a:off x="1238199" y="1778658"/>
            <a:ext cx="10347056" cy="4808449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8EA225D4-093B-4082-97D1-9B851CDA4D5C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80A657BC-FBA1-4AFD-A5D5-D82C9461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77" y="740200"/>
            <a:ext cx="97858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vuông?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tròn?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tam giác?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nhật?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un 3">
            <a:extLst>
              <a:ext uri="{FF2B5EF4-FFF2-40B4-BE49-F238E27FC236}">
                <a16:creationId xmlns:a16="http://schemas.microsoft.com/office/drawing/2014/main" xmlns="" id="{20473F1C-3896-44E2-9A83-8A52C73B17E1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21100FCE-DC50-4D79-A466-D5CE585CB6A4}"/>
              </a:ext>
            </a:extLst>
          </p:cNvPr>
          <p:cNvSpPr/>
          <p:nvPr/>
        </p:nvSpPr>
        <p:spPr>
          <a:xfrm>
            <a:off x="474644" y="94766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6D450F9-F84B-487D-84E8-D591D4217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809750"/>
            <a:ext cx="6791325" cy="3238500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291FFB3D-5FE7-43F9-8A2C-4B3A081F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21" y="4917195"/>
            <a:ext cx="4599001" cy="152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kumimoji="0" lang="en-US" alt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FE81507C-9ECF-4717-8BC9-6A61C1BB215E}"/>
              </a:ext>
            </a:extLst>
          </p:cNvPr>
          <p:cNvSpPr/>
          <p:nvPr/>
        </p:nvSpPr>
        <p:spPr>
          <a:xfrm>
            <a:off x="1895056" y="5777792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204F8515-5FD7-462E-BE8A-DD5796D9C44F}"/>
              </a:ext>
            </a:extLst>
          </p:cNvPr>
          <p:cNvSpPr/>
          <p:nvPr/>
        </p:nvSpPr>
        <p:spPr>
          <a:xfrm>
            <a:off x="1895056" y="4917195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7E85798D-55D3-43EF-BCFC-90772F93E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60" y="4935803"/>
            <a:ext cx="4599001" cy="152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endParaRPr kumimoji="0" lang="en-US" alt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3BCF8A65-3888-44C0-B141-41EF9F64E827}"/>
              </a:ext>
            </a:extLst>
          </p:cNvPr>
          <p:cNvSpPr/>
          <p:nvPr/>
        </p:nvSpPr>
        <p:spPr>
          <a:xfrm>
            <a:off x="7179266" y="5777792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C6EE3FAF-410D-44A1-BE3D-E80C203A37D9}"/>
              </a:ext>
            </a:extLst>
          </p:cNvPr>
          <p:cNvSpPr/>
          <p:nvPr/>
        </p:nvSpPr>
        <p:spPr>
          <a:xfrm>
            <a:off x="7196044" y="4935465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F9B6E7F2-3A8E-42A7-8D6B-369651531722}"/>
              </a:ext>
            </a:extLst>
          </p:cNvPr>
          <p:cNvSpPr/>
          <p:nvPr/>
        </p:nvSpPr>
        <p:spPr>
          <a:xfrm>
            <a:off x="993030" y="67588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28C2FAC5-C983-4B40-B06B-31422A0E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854" y="820765"/>
            <a:ext cx="7639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nhật? </a:t>
            </a: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Khối </a:t>
            </a:r>
            <a:r>
              <a:rPr kumimoji="0" lang="en-US" alt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phương?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un 3">
            <a:extLst>
              <a:ext uri="{FF2B5EF4-FFF2-40B4-BE49-F238E27FC236}">
                <a16:creationId xmlns:a16="http://schemas.microsoft.com/office/drawing/2014/main" xmlns="" id="{C966C95F-3729-4907-98BB-398943108924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681F4FBF-A4D4-462F-AD0A-EB37BEE5ABFC}"/>
              </a:ext>
            </a:extLst>
          </p:cNvPr>
          <p:cNvSpPr/>
          <p:nvPr/>
        </p:nvSpPr>
        <p:spPr>
          <a:xfrm>
            <a:off x="474644" y="94766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hình khối">
            <a:hlinkClick r:id="" action="ppaction://media"/>
            <a:extLst>
              <a:ext uri="{FF2B5EF4-FFF2-40B4-BE49-F238E27FC236}">
                <a16:creationId xmlns:a16="http://schemas.microsoft.com/office/drawing/2014/main" xmlns="" id="{2EEB3E37-D653-4C48-BFF9-64100A1B0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47" t="2089" r="1592" b="3844"/>
          <a:stretch/>
        </p:blipFill>
        <p:spPr>
          <a:xfrm>
            <a:off x="1103087" y="1755806"/>
            <a:ext cx="10339792" cy="4684370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C91B307E-C0E8-4B4D-8D7F-648B739B15A7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0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28C2FAC5-C983-4B40-B06B-31422A0E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854" y="947661"/>
            <a:ext cx="97858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nhật?                     Khối </a:t>
            </a:r>
            <a:r>
              <a:rPr kumimoji="0" lang="en-US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phương?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un 3">
            <a:extLst>
              <a:ext uri="{FF2B5EF4-FFF2-40B4-BE49-F238E27FC236}">
                <a16:creationId xmlns:a16="http://schemas.microsoft.com/office/drawing/2014/main" xmlns="" id="{C966C95F-3729-4907-98BB-398943108924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681F4FBF-A4D4-462F-AD0A-EB37BEE5ABFC}"/>
              </a:ext>
            </a:extLst>
          </p:cNvPr>
          <p:cNvSpPr/>
          <p:nvPr/>
        </p:nvSpPr>
        <p:spPr>
          <a:xfrm>
            <a:off x="474644" y="94766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hình khối 2">
            <a:hlinkClick r:id="" action="ppaction://media"/>
            <a:extLst>
              <a:ext uri="{FF2B5EF4-FFF2-40B4-BE49-F238E27FC236}">
                <a16:creationId xmlns:a16="http://schemas.microsoft.com/office/drawing/2014/main" xmlns="" id="{B9E8FECE-E009-496B-8C29-AD0A9AF8A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45" t="2900" r="1981" b="1964"/>
          <a:stretch/>
        </p:blipFill>
        <p:spPr>
          <a:xfrm>
            <a:off x="1103085" y="1963268"/>
            <a:ext cx="10533617" cy="4611703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5DAF3268-CA16-48FF-BD1C-7048A0FCAEAE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56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99C4BD-6D60-4A3F-A3E0-F1AD9C7F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598" y="1577188"/>
            <a:ext cx="3283094" cy="352500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E2F4C3A-3AAC-4133-BC08-72DCEA07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46" y="1755807"/>
            <a:ext cx="4819650" cy="318135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6DFE645-10FA-4D05-8940-FFC06723C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854" y="947661"/>
            <a:ext cx="1009440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3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3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? Khối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xmlns="" id="{479E9135-1A06-4D77-907F-F344BB29495A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5BD05B8-C5E7-4D64-BA17-AB0FFFC04844}"/>
              </a:ext>
            </a:extLst>
          </p:cNvPr>
          <p:cNvSpPr/>
          <p:nvPr/>
        </p:nvSpPr>
        <p:spPr>
          <a:xfrm>
            <a:off x="474644" y="94766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94EB9714-7A1F-43FB-AE4B-270360A2A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199" y="4924943"/>
            <a:ext cx="5383143" cy="161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0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DBAE3779-991D-4AA1-95FC-4EC938458FED}"/>
              </a:ext>
            </a:extLst>
          </p:cNvPr>
          <p:cNvSpPr/>
          <p:nvPr/>
        </p:nvSpPr>
        <p:spPr>
          <a:xfrm>
            <a:off x="2068565" y="5826881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434ED1C1-4C50-48DF-80AC-07ED3D3B629C}"/>
              </a:ext>
            </a:extLst>
          </p:cNvPr>
          <p:cNvSpPr/>
          <p:nvPr/>
        </p:nvSpPr>
        <p:spPr>
          <a:xfrm>
            <a:off x="2047523" y="4924822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519E0539-3FF8-400E-B7B8-D6F7932E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746" y="4978279"/>
            <a:ext cx="5855548" cy="161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0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1632BD1B-A99A-4C8B-A243-B41962E16C16}"/>
              </a:ext>
            </a:extLst>
          </p:cNvPr>
          <p:cNvSpPr/>
          <p:nvPr/>
        </p:nvSpPr>
        <p:spPr>
          <a:xfrm>
            <a:off x="7221941" y="5896252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9FEFE30F-073D-4967-A790-5F449839341F}"/>
              </a:ext>
            </a:extLst>
          </p:cNvPr>
          <p:cNvSpPr/>
          <p:nvPr/>
        </p:nvSpPr>
        <p:spPr>
          <a:xfrm>
            <a:off x="7213248" y="4968364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A603214E-1EAE-4DB9-839A-9E8F8F8A3551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0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33614A77-87CC-4890-8D09-63B18D5C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854" y="947661"/>
            <a:ext cx="9785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vẽ: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un 3">
            <a:extLst>
              <a:ext uri="{FF2B5EF4-FFF2-40B4-BE49-F238E27FC236}">
                <a16:creationId xmlns:a16="http://schemas.microsoft.com/office/drawing/2014/main" xmlns="" id="{6B3CB52D-2070-4F93-B380-9125181C8F06}"/>
              </a:ext>
            </a:extLst>
          </p:cNvPr>
          <p:cNvSpPr/>
          <p:nvPr/>
        </p:nvSpPr>
        <p:spPr>
          <a:xfrm>
            <a:off x="749122" y="740200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8B68185F-6603-4B07-88E9-01C05E333291}"/>
              </a:ext>
            </a:extLst>
          </p:cNvPr>
          <p:cNvSpPr/>
          <p:nvPr/>
        </p:nvSpPr>
        <p:spPr>
          <a:xfrm>
            <a:off x="474644" y="94766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C29A617-2641-4B1F-BC82-E76D4DA5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277" y="1843119"/>
            <a:ext cx="4848225" cy="21240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5FB3B8A-DFFB-4D82-B285-6974B4335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707" y="4345371"/>
            <a:ext cx="4288848" cy="223766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93CC5481-5F5F-4776-B890-CAAEF935314F}"/>
              </a:ext>
            </a:extLst>
          </p:cNvPr>
          <p:cNvGrpSpPr/>
          <p:nvPr/>
        </p:nvGrpSpPr>
        <p:grpSpPr>
          <a:xfrm>
            <a:off x="6982760" y="2586501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3613C153-47D3-4D46-B4D2-CA08CA1D06A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258C0DCA-E8B1-4581-AA01-30DAE83646E7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9C0266C4-6780-40A6-8407-DF3947C41904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250DA69F-B631-4B8A-B644-38C9AD14463A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D0D4EA72-07BE-4097-A120-A08D941FB883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xmlns="" id="{58D852B2-AD83-4C39-A870-BC0B3C28D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95" y="1843119"/>
            <a:ext cx="642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8EBE4C07-1ED5-4234-9DC4-21C38A85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95" y="4353232"/>
            <a:ext cx="642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602E712E-ADC6-47CB-BB71-7C323FD6E162}"/>
              </a:ext>
            </a:extLst>
          </p:cNvPr>
          <p:cNvGrpSpPr/>
          <p:nvPr/>
        </p:nvGrpSpPr>
        <p:grpSpPr>
          <a:xfrm>
            <a:off x="6982760" y="5011047"/>
            <a:ext cx="3818519" cy="637309"/>
            <a:chOff x="3380578" y="2633163"/>
            <a:chExt cx="3818519" cy="637309"/>
          </a:xfrm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xmlns="" id="{D9AEA0DB-4C74-40F2-B0CE-14681965098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xmlns="" id="{25C39949-8A4F-4AD4-9B9A-3D20C8B08BE1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xmlns="" id="{CBD69542-683E-492B-8323-0A504BFDB75D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6F1B8170-A4EC-4F72-8709-A21D95100A87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xmlns="" id="{CEB6EF8A-F7CB-4D80-B544-193622FF082F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B4E8A36B-D0B1-4EFE-A29B-49A489CD550F}"/>
              </a:ext>
            </a:extLst>
          </p:cNvPr>
          <p:cNvSpPr/>
          <p:nvPr/>
        </p:nvSpPr>
        <p:spPr>
          <a:xfrm>
            <a:off x="7040529" y="255573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F3ACF1DB-E738-4910-9CED-FBCCB501C085}"/>
              </a:ext>
            </a:extLst>
          </p:cNvPr>
          <p:cNvSpPr/>
          <p:nvPr/>
        </p:nvSpPr>
        <p:spPr>
          <a:xfrm>
            <a:off x="7051390" y="2581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B65FD1ED-39C3-463F-AC85-6C1EDB3E48BB}"/>
              </a:ext>
            </a:extLst>
          </p:cNvPr>
          <p:cNvSpPr/>
          <p:nvPr/>
        </p:nvSpPr>
        <p:spPr>
          <a:xfrm>
            <a:off x="7918293" y="26074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7E92E8FD-C8F8-4E56-AEA2-F5DDAF6B2A40}"/>
              </a:ext>
            </a:extLst>
          </p:cNvPr>
          <p:cNvSpPr/>
          <p:nvPr/>
        </p:nvSpPr>
        <p:spPr>
          <a:xfrm>
            <a:off x="8798557" y="2599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22D4DF23-275D-4C32-B23C-92A4BB4072D6}"/>
              </a:ext>
            </a:extLst>
          </p:cNvPr>
          <p:cNvSpPr/>
          <p:nvPr/>
        </p:nvSpPr>
        <p:spPr>
          <a:xfrm>
            <a:off x="10261564" y="26074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C447A329-2205-4B06-9F66-B02393C4163A}"/>
              </a:ext>
            </a:extLst>
          </p:cNvPr>
          <p:cNvSpPr/>
          <p:nvPr/>
        </p:nvSpPr>
        <p:spPr>
          <a:xfrm>
            <a:off x="7074241" y="50169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640D7E6F-8D26-47F8-9CBC-8D638DBA2803}"/>
              </a:ext>
            </a:extLst>
          </p:cNvPr>
          <p:cNvSpPr/>
          <p:nvPr/>
        </p:nvSpPr>
        <p:spPr>
          <a:xfrm>
            <a:off x="7941144" y="50426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F50F6613-E7D1-49AE-9EBA-8F0495B8A78F}"/>
              </a:ext>
            </a:extLst>
          </p:cNvPr>
          <p:cNvSpPr/>
          <p:nvPr/>
        </p:nvSpPr>
        <p:spPr>
          <a:xfrm>
            <a:off x="8821408" y="503490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DA4EEA0E-435C-468F-95EC-4E2A9BA88EA1}"/>
              </a:ext>
            </a:extLst>
          </p:cNvPr>
          <p:cNvSpPr/>
          <p:nvPr/>
        </p:nvSpPr>
        <p:spPr>
          <a:xfrm>
            <a:off x="10284415" y="50426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943429C8-34D3-4F59-B984-4D5F3A1D4953}"/>
              </a:ext>
            </a:extLst>
          </p:cNvPr>
          <p:cNvSpPr/>
          <p:nvPr/>
        </p:nvSpPr>
        <p:spPr>
          <a:xfrm>
            <a:off x="7981823" y="25295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54766FA3-0659-43DE-9AFA-655BF210DE69}"/>
              </a:ext>
            </a:extLst>
          </p:cNvPr>
          <p:cNvSpPr/>
          <p:nvPr/>
        </p:nvSpPr>
        <p:spPr>
          <a:xfrm>
            <a:off x="8784043" y="25720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213E949E-A365-4578-AAFC-4566E6D17E53}"/>
              </a:ext>
            </a:extLst>
          </p:cNvPr>
          <p:cNvSpPr/>
          <p:nvPr/>
        </p:nvSpPr>
        <p:spPr>
          <a:xfrm>
            <a:off x="10254813" y="258675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421AA3F4-A67D-4764-B069-A2A8B76BBD42}"/>
              </a:ext>
            </a:extLst>
          </p:cNvPr>
          <p:cNvSpPr/>
          <p:nvPr/>
        </p:nvSpPr>
        <p:spPr>
          <a:xfrm>
            <a:off x="7066505" y="501071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xmlns="" id="{A7C7B16C-07CC-47F1-8D9C-7FB9DEACD9AC}"/>
              </a:ext>
            </a:extLst>
          </p:cNvPr>
          <p:cNvSpPr/>
          <p:nvPr/>
        </p:nvSpPr>
        <p:spPr>
          <a:xfrm>
            <a:off x="7924106" y="497905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8D8B31A7-B735-4F93-99E9-5CC0D04C891A}"/>
              </a:ext>
            </a:extLst>
          </p:cNvPr>
          <p:cNvSpPr/>
          <p:nvPr/>
        </p:nvSpPr>
        <p:spPr>
          <a:xfrm>
            <a:off x="8795648" y="50107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xmlns="" id="{BBDAC628-A948-4516-ACCB-3216FE75CE96}"/>
              </a:ext>
            </a:extLst>
          </p:cNvPr>
          <p:cNvSpPr/>
          <p:nvPr/>
        </p:nvSpPr>
        <p:spPr>
          <a:xfrm>
            <a:off x="10291810" y="502395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CA5F6FE6-A06D-4113-8812-9016F6E6FFC4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3200" b="1" kern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98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6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05166" y="3042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xmlns="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xmlns="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xmlns="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F6ADADDA-AA54-4C05-B7A8-F3BCA24060EA}"/>
              </a:ext>
            </a:extLst>
          </p:cNvPr>
          <p:cNvSpPr/>
          <p:nvPr/>
        </p:nvSpPr>
        <p:spPr>
          <a:xfrm>
            <a:off x="1991267" y="1123218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6F65A60F-8610-42CE-8061-C8D48FF787A1}"/>
              </a:ext>
            </a:extLst>
          </p:cNvPr>
          <p:cNvSpPr/>
          <p:nvPr/>
        </p:nvSpPr>
        <p:spPr>
          <a:xfrm>
            <a:off x="4888935" y="357902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7333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79138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xmlns="" id="{E1EADFFF-5CCE-44C9-9A71-8AC8BA7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9DC2B98-DB43-4CFC-BE71-26E36C51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78" y="74020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xmlns="" id="{DC27F20E-4B76-43F5-A03E-2C683AD6633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9E6DD4C-14B0-45D5-A12F-877BF565933F}"/>
              </a:ext>
            </a:extLst>
          </p:cNvPr>
          <p:cNvSpPr/>
          <p:nvPr/>
        </p:nvSpPr>
        <p:spPr>
          <a:xfrm>
            <a:off x="1086656" y="496910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3200" b="1" kern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F5312C1-B844-425D-B7A6-98A0DFF566C5}"/>
              </a:ext>
            </a:extLst>
          </p:cNvPr>
          <p:cNvSpPr/>
          <p:nvPr/>
        </p:nvSpPr>
        <p:spPr>
          <a:xfrm>
            <a:off x="3070664" y="1217096"/>
            <a:ext cx="1604772" cy="61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D34D5D88-A2DF-4B77-9C6A-DBE613ED1F7E}"/>
              </a:ext>
            </a:extLst>
          </p:cNvPr>
          <p:cNvGrpSpPr/>
          <p:nvPr/>
        </p:nvGrpSpPr>
        <p:grpSpPr>
          <a:xfrm>
            <a:off x="1015932" y="2469180"/>
            <a:ext cx="3774546" cy="2934175"/>
            <a:chOff x="1250167" y="3694621"/>
            <a:chExt cx="3774546" cy="293417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FBED0421-B5D1-4E6F-9E83-313D239D6653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xmlns="" id="{54DCE742-2AB0-4090-B796-0584862FC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:a16="http://schemas.microsoft.com/office/drawing/2014/main" xmlns="" id="{BC5E904D-CAB5-4372-98DB-14433A7F4AF8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3E8E9911-EF40-4858-8EAB-EB660F307E94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+ 3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 + 8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B78C563D-42A0-4D3F-AD2F-F6DF23E4E08A}"/>
              </a:ext>
            </a:extLst>
          </p:cNvPr>
          <p:cNvGrpSpPr/>
          <p:nvPr/>
        </p:nvGrpSpPr>
        <p:grpSpPr>
          <a:xfrm>
            <a:off x="3634839" y="2465997"/>
            <a:ext cx="3774546" cy="2934175"/>
            <a:chOff x="1250167" y="3694621"/>
            <a:chExt cx="3774546" cy="2934175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3954F04A-73E3-413F-B3A4-EABF5FCCE13B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xmlns="" id="{3FFFCD11-1311-4688-8CA9-4A463C8353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xmlns="" id="{2E4B5DB4-1254-427D-AB6C-2A8633F005E3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xmlns="" id="{5F75F584-C31E-49BB-B67A-A2E54AC428D6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+ 5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+ 0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68F1D8C1-AFFA-4B13-AB72-D62B897D6D26}"/>
              </a:ext>
            </a:extLst>
          </p:cNvPr>
          <p:cNvGrpSpPr/>
          <p:nvPr/>
        </p:nvGrpSpPr>
        <p:grpSpPr>
          <a:xfrm>
            <a:off x="6379921" y="2474993"/>
            <a:ext cx="3745436" cy="2934175"/>
            <a:chOff x="1279277" y="3675041"/>
            <a:chExt cx="3745436" cy="2934175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xmlns="" id="{5D447B62-43E0-48AA-81B7-35548E5EF7AE}"/>
                </a:ext>
              </a:extLst>
            </p:cNvPr>
            <p:cNvGrpSpPr/>
            <p:nvPr/>
          </p:nvGrpSpPr>
          <p:grpSpPr>
            <a:xfrm>
              <a:off x="1279277" y="3675041"/>
              <a:ext cx="2530601" cy="2934175"/>
              <a:chOff x="484897" y="1898479"/>
              <a:chExt cx="3214641" cy="3117663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xmlns="" id="{6E632676-5099-4923-B99A-16F7FD6F2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484897" y="1898479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xmlns="" id="{B8CDBA64-8A00-4837-BD69-9F7A22657A8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xmlns="" id="{B6214EA4-EB9B-4B2E-8E3A-7F1FE1A92B5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8 - 2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6 - 6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071B47F5-475D-4B04-9EF0-9E2DF44D21C6}"/>
              </a:ext>
            </a:extLst>
          </p:cNvPr>
          <p:cNvGrpSpPr/>
          <p:nvPr/>
        </p:nvGrpSpPr>
        <p:grpSpPr>
          <a:xfrm>
            <a:off x="9016372" y="2494572"/>
            <a:ext cx="3897044" cy="2934175"/>
            <a:chOff x="1127669" y="3727169"/>
            <a:chExt cx="3897044" cy="2934175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78DC66AE-9305-4A0B-AE43-5F83933FC4D1}"/>
                </a:ext>
              </a:extLst>
            </p:cNvPr>
            <p:cNvGrpSpPr/>
            <p:nvPr/>
          </p:nvGrpSpPr>
          <p:grpSpPr>
            <a:xfrm>
              <a:off x="1127669" y="3727169"/>
              <a:ext cx="2530601" cy="2934175"/>
              <a:chOff x="292308" y="1953866"/>
              <a:chExt cx="3214641" cy="3117663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:a16="http://schemas.microsoft.com/office/drawing/2014/main" xmlns="" id="{2684F093-65D8-45A9-8CEA-1127A7AE3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80" t="3506" r="77265" b="17601"/>
              <a:stretch/>
            </p:blipFill>
            <p:spPr>
              <a:xfrm>
                <a:off x="292308" y="1953866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xmlns="" id="{58D93660-0D56-4130-9232-ACC7EFCCB25C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xmlns="" id="{0273B87A-4280-4C1F-B69D-5F4C4DEC916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5 - 4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10 - 0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5" y="2683460"/>
            <a:ext cx="1537196" cy="1491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30" y="747141"/>
            <a:ext cx="1653144" cy="1653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3" y="580566"/>
            <a:ext cx="2289428" cy="19807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79828" y="779781"/>
            <a:ext cx="7572002" cy="1798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66FFCC"/>
                  </a:solidFill>
                  <a:prstDash val="solid"/>
                </a:ln>
                <a:solidFill>
                  <a:srgbClr val="66FF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66FFCC"/>
                  </a:solidFill>
                  <a:prstDash val="solid"/>
                </a:ln>
                <a:solidFill>
                  <a:srgbClr val="66FF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66FFCC"/>
                  </a:solidFill>
                  <a:prstDash val="solid"/>
                </a:ln>
                <a:solidFill>
                  <a:srgbClr val="66FF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66FFCC"/>
                  </a:solidFill>
                  <a:prstDash val="solid"/>
                </a:ln>
                <a:solidFill>
                  <a:srgbClr val="66FF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Virus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580" y="2561356"/>
            <a:ext cx="3664084" cy="4059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4100068" y="521906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923"/>
            <a:ext cx="2307954" cy="2342786"/>
          </a:xfrm>
          <a:prstGeom prst="rect">
            <a:avLst/>
          </a:prstGeom>
        </p:spPr>
      </p:pic>
      <p:pic>
        <p:nvPicPr>
          <p:cNvPr id="18" name="c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30E0BF7-21E5-4506-8B4B-A12A192D6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7EA48A"/>
              </a:clrFrom>
              <a:clrTo>
                <a:srgbClr val="7EA4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19" y="3018779"/>
            <a:ext cx="1880524" cy="158115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9" name="c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AFADCE4-A606-44BF-950A-86F5ED871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6794141" y="4496833"/>
            <a:ext cx="2503391" cy="1806622"/>
          </a:xfrm>
          <a:prstGeom prst="rect">
            <a:avLst/>
          </a:prstGeom>
        </p:spPr>
      </p:pic>
      <p:pic>
        <p:nvPicPr>
          <p:cNvPr id="20" name="c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1582173-1D76-40B2-AE00-500A575E8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60" y="4174540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406745" y="1039428"/>
            <a:ext cx="11627892" cy="4897842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chơi: 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914400" marR="0" lvl="0" indent="-9144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virut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0" indent="-9144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0" indent="-9144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0" indent="-9144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noProof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vào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virut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noProof="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53" y="813761"/>
            <a:ext cx="2502658" cy="24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0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9" y="1540063"/>
            <a:ext cx="1653497" cy="1603892"/>
          </a:xfrm>
          <a:prstGeom prst="rect">
            <a:avLst/>
          </a:prstGeom>
        </p:spPr>
      </p:pic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89" y="2377151"/>
            <a:ext cx="4442820" cy="4500479"/>
          </a:xfrm>
          <a:prstGeom prst="rect">
            <a:avLst/>
          </a:prstGeom>
        </p:spPr>
      </p:pic>
      <p:pic>
        <p:nvPicPr>
          <p:cNvPr id="4" name="c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69" y="341383"/>
            <a:ext cx="1895759" cy="2052229"/>
          </a:xfrm>
          <a:prstGeom prst="rect">
            <a:avLst/>
          </a:prstGeom>
        </p:spPr>
      </p:pic>
      <p:pic>
        <p:nvPicPr>
          <p:cNvPr id="7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43955"/>
            <a:ext cx="1828800" cy="2178977"/>
          </a:xfrm>
          <a:prstGeom prst="rect">
            <a:avLst/>
          </a:prstGeom>
        </p:spPr>
      </p:pic>
      <p:pic>
        <p:nvPicPr>
          <p:cNvPr id="10" name="c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44" y="1367498"/>
            <a:ext cx="1897284" cy="1897284"/>
          </a:xfrm>
          <a:prstGeom prst="rect">
            <a:avLst/>
          </a:prstGeom>
        </p:spPr>
      </p:pic>
      <p:pic>
        <p:nvPicPr>
          <p:cNvPr id="11" name="c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8298449" y="356780"/>
            <a:ext cx="3218896" cy="1535823"/>
          </a:xfrm>
          <a:prstGeom prst="rect">
            <a:avLst/>
          </a:prstGeom>
        </p:spPr>
      </p:pic>
      <p:pic>
        <p:nvPicPr>
          <p:cNvPr id="15" name="c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7EA48A"/>
              </a:clrFrom>
              <a:clrTo>
                <a:srgbClr val="7EA4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32" y="453652"/>
            <a:ext cx="2057482" cy="158115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" name="c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17" y="453652"/>
            <a:ext cx="1613789" cy="1613789"/>
          </a:xfrm>
          <a:prstGeom prst="rect">
            <a:avLst/>
          </a:prstGeom>
        </p:spPr>
      </p:pic>
      <p:pic>
        <p:nvPicPr>
          <p:cNvPr id="19" name="c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9994541" y="3265910"/>
            <a:ext cx="2503391" cy="1806622"/>
          </a:xfrm>
          <a:prstGeom prst="rect">
            <a:avLst/>
          </a:prstGeom>
        </p:spPr>
      </p:pic>
      <p:sp>
        <p:nvSpPr>
          <p:cNvPr id="37" name="cval 36"/>
          <p:cNvSpPr/>
          <p:nvPr/>
        </p:nvSpPr>
        <p:spPr>
          <a:xfrm>
            <a:off x="1628692" y="4443940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1940298" y="2608587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3331835" y="1897408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4885030" y="1668020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6837332" y="1704280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Oval 41"/>
          <p:cNvSpPr/>
          <p:nvPr/>
        </p:nvSpPr>
        <p:spPr>
          <a:xfrm>
            <a:off x="8466793" y="1944152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Oval 42"/>
          <p:cNvSpPr/>
          <p:nvPr/>
        </p:nvSpPr>
        <p:spPr>
          <a:xfrm>
            <a:off x="9372943" y="2927455"/>
            <a:ext cx="487907" cy="43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43"/>
          <p:cNvSpPr/>
          <p:nvPr/>
        </p:nvSpPr>
        <p:spPr>
          <a:xfrm>
            <a:off x="9721713" y="4118903"/>
            <a:ext cx="487907" cy="4618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F3A25A0E-544E-470D-A5CE-EB95C2C69D6E}"/>
              </a:ext>
            </a:extLst>
          </p:cNvPr>
          <p:cNvGrpSpPr/>
          <p:nvPr/>
        </p:nvGrpSpPr>
        <p:grpSpPr>
          <a:xfrm>
            <a:off x="9946316" y="5981340"/>
            <a:ext cx="1691103" cy="718923"/>
            <a:chOff x="10465320" y="319703"/>
            <a:chExt cx="1691103" cy="718923"/>
          </a:xfrm>
        </p:grpSpPr>
        <p:pic>
          <p:nvPicPr>
            <p:cNvPr id="23" name="Picture 2" descr="C:\Users\ADMIN\Desktop\Tai nguyen thiet ke tro choi\Bảng gỗ\Picture1 (2).png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C56128AA-E92F-4F55-832C-E0075FAA4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ộp Văn bản 23">
              <a:hlinkClick r:id="rId21" action="ppaction://hlinksldjump"/>
              <a:extLst>
                <a:ext uri="{FF2B5EF4-FFF2-40B4-BE49-F238E27FC236}">
                  <a16:creationId xmlns:a16="http://schemas.microsoft.com/office/drawing/2014/main" xmlns="" id="{C204EE23-1248-4704-94AE-DF75FFCB8D43}"/>
                </a:ext>
              </a:extLst>
            </p:cNvPr>
            <p:cNvSpPr txBox="1"/>
            <p:nvPr/>
          </p:nvSpPr>
          <p:spPr>
            <a:xfrm>
              <a:off x="10696551" y="479109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282054" y="569949"/>
            <a:ext cx="11627892" cy="3865418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+ 3 = 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0536" y="4355342"/>
            <a:ext cx="1617340" cy="2630608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9" y="180109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=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568036" y="651165"/>
            <a:ext cx="11305516" cy="4246678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+ 8 = …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8" y="609603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+ 8 =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5" y="4676234"/>
            <a:ext cx="2024192" cy="19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13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512618" y="554181"/>
            <a:ext cx="11360934" cy="4343661"/>
          </a:xfrm>
          <a:prstGeom prst="horizontalScroll">
            <a:avLst>
              <a:gd name="adj" fmla="val 612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+ 5 = ….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7" y="5303880"/>
            <a:ext cx="1528548" cy="1554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349726"/>
            <a:ext cx="2966681" cy="28575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916907" y="4825338"/>
            <a:ext cx="4790366" cy="1690616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+ 5 =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19" y="482533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38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481</Words>
  <Application>Microsoft Office PowerPoint</Application>
  <PresentationFormat>Custom</PresentationFormat>
  <Paragraphs>122</Paragraphs>
  <Slides>25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THOM</cp:lastModifiedBy>
  <cp:revision>58</cp:revision>
  <dcterms:created xsi:type="dcterms:W3CDTF">2021-11-09T16:09:47Z</dcterms:created>
  <dcterms:modified xsi:type="dcterms:W3CDTF">2022-12-25T07:28:51Z</dcterms:modified>
</cp:coreProperties>
</file>