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  <p:sldMasterId id="2147483712" r:id="rId2"/>
  </p:sldMasterIdLst>
  <p:notesMasterIdLst>
    <p:notesMasterId r:id="rId40"/>
  </p:notesMasterIdLst>
  <p:sldIdLst>
    <p:sldId id="443" r:id="rId3"/>
    <p:sldId id="256" r:id="rId4"/>
    <p:sldId id="261" r:id="rId5"/>
    <p:sldId id="262" r:id="rId6"/>
    <p:sldId id="934" r:id="rId7"/>
    <p:sldId id="960" r:id="rId8"/>
    <p:sldId id="872" r:id="rId9"/>
    <p:sldId id="971" r:id="rId10"/>
    <p:sldId id="962" r:id="rId11"/>
    <p:sldId id="963" r:id="rId12"/>
    <p:sldId id="964" r:id="rId13"/>
    <p:sldId id="965" r:id="rId14"/>
    <p:sldId id="966" r:id="rId15"/>
    <p:sldId id="967" r:id="rId16"/>
    <p:sldId id="968" r:id="rId17"/>
    <p:sldId id="969" r:id="rId18"/>
    <p:sldId id="970" r:id="rId19"/>
    <p:sldId id="886" r:id="rId20"/>
    <p:sldId id="972" r:id="rId21"/>
    <p:sldId id="889" r:id="rId22"/>
    <p:sldId id="939" r:id="rId23"/>
    <p:sldId id="902" r:id="rId24"/>
    <p:sldId id="940" r:id="rId25"/>
    <p:sldId id="887" r:id="rId26"/>
    <p:sldId id="874" r:id="rId27"/>
    <p:sldId id="888" r:id="rId28"/>
    <p:sldId id="313" r:id="rId29"/>
    <p:sldId id="257" r:id="rId30"/>
    <p:sldId id="314" r:id="rId31"/>
    <p:sldId id="315" r:id="rId32"/>
    <p:sldId id="316" r:id="rId33"/>
    <p:sldId id="317" r:id="rId34"/>
    <p:sldId id="318" r:id="rId35"/>
    <p:sldId id="319" r:id="rId36"/>
    <p:sldId id="320" r:id="rId37"/>
    <p:sldId id="958" r:id="rId38"/>
    <p:sldId id="959" r:id="rId39"/>
  </p:sldIdLst>
  <p:sldSz cx="9144000" cy="5143500" type="screen16x9"/>
  <p:notesSz cx="6858000" cy="9144000"/>
  <p:embeddedFontLst>
    <p:embeddedFont>
      <p:font typeface="Fredoka One" panose="020B0604020202020204" charset="0"/>
      <p:regular r:id="rId41"/>
    </p:embeddedFont>
    <p:embeddedFont>
      <p:font typeface="Overpass Black" panose="020B0604020202020204" charset="0"/>
      <p:regular r:id="rId42"/>
      <p:bold r:id="rId43"/>
      <p:italic r:id="rId44"/>
      <p:boldItalic r:id="rId45"/>
    </p:embeddedFont>
    <p:embeddedFont>
      <p:font typeface="Roboto" panose="020B0604020202020204" charset="0"/>
      <p:regular r:id="rId46"/>
      <p:bold r:id="rId47"/>
      <p:italic r:id="rId48"/>
      <p:boldItalic r:id="rId49"/>
    </p:embeddedFont>
    <p:embeddedFont>
      <p:font typeface="Sport Day" panose="020B0604020202020204" charset="0"/>
      <p:regular r:id="rId50"/>
      <p:bold r:id="rId51"/>
      <p:italic r:id="rId52"/>
      <p:boldItalic r:id="rId53"/>
    </p:embeddedFont>
    <p:embeddedFont>
      <p:font typeface="Comic Sans MS" panose="030F0702030302020204" pitchFamily="66" charset="0"/>
      <p:regular r:id="rId54"/>
      <p:bold r:id="rId55"/>
      <p:italic r:id="rId56"/>
      <p:boldItalic r:id="rId57"/>
    </p:embeddedFont>
    <p:embeddedFont>
      <p:font typeface="Open Sans" panose="020B0604020202020204" charset="0"/>
      <p:regular r:id="rId58"/>
      <p:bold r:id="rId59"/>
      <p:italic r:id="rId60"/>
      <p:boldItalic r:id="rId61"/>
    </p:embeddedFont>
    <p:embeddedFont>
      <p:font typeface="Calibri Light" panose="020F0302020204030204" pitchFamily="34" charset="0"/>
      <p:regular r:id="rId62"/>
      <p:italic r:id="rId63"/>
    </p:embeddedFont>
    <p:embeddedFont>
      <p:font typeface="A little sunshine" panose="020B0604020202020204" charset="0"/>
      <p:regular r:id="rId64"/>
      <p:bold r:id="rId65"/>
      <p:italic r:id="rId66"/>
      <p:boldItalic r:id="rId67"/>
    </p:embeddedFont>
    <p:embeddedFont>
      <p:font typeface="Calibri" panose="020F0502020204030204" pitchFamily="34" charset="0"/>
      <p:regular r:id="rId68"/>
      <p:bold r:id="rId69"/>
      <p:italic r:id="rId70"/>
      <p:boldItalic r:id="rId71"/>
    </p:embeddedFont>
    <p:embeddedFont>
      <p:font typeface="Amatic SC" panose="020B0604020202020204" charset="-79"/>
      <p:regular r:id="rId72"/>
      <p:bold r:id="rId7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798B682-F5C2-48A4-BCA4-43C01B4C762C}">
  <a:tblStyle styleId="{9798B682-F5C2-48A4-BCA4-43C01B4C762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21" autoAdjust="0"/>
    <p:restoredTop sz="94601"/>
  </p:normalViewPr>
  <p:slideViewPr>
    <p:cSldViewPr snapToGrid="0">
      <p:cViewPr varScale="1">
        <p:scale>
          <a:sx n="139" d="100"/>
          <a:sy n="139" d="100"/>
        </p:scale>
        <p:origin x="92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63" Type="http://schemas.openxmlformats.org/officeDocument/2006/relationships/font" Target="fonts/font23.fntdata"/><Relationship Id="rId68" Type="http://schemas.openxmlformats.org/officeDocument/2006/relationships/font" Target="fonts/font28.fntdata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font" Target="fonts/font18.fntdata"/><Relationship Id="rId66" Type="http://schemas.openxmlformats.org/officeDocument/2006/relationships/font" Target="fonts/font26.fntdata"/><Relationship Id="rId74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font" Target="fonts/font21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font" Target="fonts/font16.fntdata"/><Relationship Id="rId64" Type="http://schemas.openxmlformats.org/officeDocument/2006/relationships/font" Target="fonts/font24.fntdata"/><Relationship Id="rId69" Type="http://schemas.openxmlformats.org/officeDocument/2006/relationships/font" Target="fonts/font29.fntdata"/><Relationship Id="rId77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11.fntdata"/><Relationship Id="rId72" Type="http://schemas.openxmlformats.org/officeDocument/2006/relationships/font" Target="fonts/font32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6.fntdata"/><Relationship Id="rId59" Type="http://schemas.openxmlformats.org/officeDocument/2006/relationships/font" Target="fonts/font19.fntdata"/><Relationship Id="rId67" Type="http://schemas.openxmlformats.org/officeDocument/2006/relationships/font" Target="fonts/font27.fntdata"/><Relationship Id="rId20" Type="http://schemas.openxmlformats.org/officeDocument/2006/relationships/slide" Target="slides/slide18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62" Type="http://schemas.openxmlformats.org/officeDocument/2006/relationships/font" Target="fonts/font22.fntdata"/><Relationship Id="rId70" Type="http://schemas.openxmlformats.org/officeDocument/2006/relationships/font" Target="fonts/font30.fntdata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9.fntdata"/><Relationship Id="rId57" Type="http://schemas.openxmlformats.org/officeDocument/2006/relationships/font" Target="fonts/font17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openxmlformats.org/officeDocument/2006/relationships/font" Target="fonts/font20.fntdata"/><Relationship Id="rId65" Type="http://schemas.openxmlformats.org/officeDocument/2006/relationships/font" Target="fonts/font25.fntdata"/><Relationship Id="rId73" Type="http://schemas.openxmlformats.org/officeDocument/2006/relationships/font" Target="fonts/font3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font" Target="fonts/font10.fntdata"/><Relationship Id="rId55" Type="http://schemas.openxmlformats.org/officeDocument/2006/relationships/font" Target="fonts/font15.fntdata"/><Relationship Id="rId76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font" Target="fonts/font31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5" name="Google Shape;433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6" name="Google Shape;433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7272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9" name="Google Shape;4409;gb98efd6d27_0_15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0" name="Google Shape;4410;gb98efd6d27_0_15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5" name="Google Shape;4425;gb946ee2cb0_0_24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6" name="Google Shape;4426;gb946ee2cb0_0_24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4" name="Google Shape;4674;gb98efd6d27_0_1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5" name="Google Shape;4675;gb98efd6d27_0_1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67308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4" name="Google Shape;4674;gb98efd6d27_0_1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5" name="Google Shape;4675;gb98efd6d27_0_1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47022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Google Shape;1290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1" name="Google Shape;1291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5641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6" name="Google Shape;4516;gb98efd6d27_0_1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7" name="Google Shape;4517;gb98efd6d27_0_1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27849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6" name="Google Shape;4516;gb98efd6d27_0_1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7" name="Google Shape;4517;gb98efd6d27_0_1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88935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6" name="Google Shape;4516;gb98efd6d27_0_1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7" name="Google Shape;4517;gb98efd6d27_0_1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1236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FFC8A6">
            <a:alpha val="7733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4655601" y="880840"/>
            <a:ext cx="636305" cy="509456"/>
            <a:chOff x="6451075" y="3429275"/>
            <a:chExt cx="478425" cy="383050"/>
          </a:xfrm>
        </p:grpSpPr>
        <p:sp>
          <p:nvSpPr>
            <p:cNvPr id="10" name="Google Shape;10;p2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" name="Google Shape;30;p2"/>
          <p:cNvSpPr/>
          <p:nvPr/>
        </p:nvSpPr>
        <p:spPr>
          <a:xfrm>
            <a:off x="6573400" y="196701"/>
            <a:ext cx="2976915" cy="1877725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4884500" y="2730851"/>
            <a:ext cx="2976915" cy="1877725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703282" y="2570926"/>
            <a:ext cx="2976915" cy="1877725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-96192" y="-493949"/>
            <a:ext cx="1831458" cy="115491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-984292" y="-37962"/>
            <a:ext cx="1831458" cy="115491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-96192" y="4356613"/>
            <a:ext cx="1831458" cy="115491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1346266" y="537151"/>
            <a:ext cx="6451468" cy="4069199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subTitle" idx="1"/>
          </p:nvPr>
        </p:nvSpPr>
        <p:spPr>
          <a:xfrm>
            <a:off x="713250" y="2780338"/>
            <a:ext cx="7717500" cy="4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/>
          </p:nvPr>
        </p:nvSpPr>
        <p:spPr>
          <a:xfrm>
            <a:off x="713250" y="1914963"/>
            <a:ext cx="7717500" cy="928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8430725" y="-272999"/>
            <a:ext cx="2976915" cy="1877725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" name="Google Shape;40;p2"/>
          <p:cNvGrpSpPr/>
          <p:nvPr/>
        </p:nvGrpSpPr>
        <p:grpSpPr>
          <a:xfrm>
            <a:off x="-201224" y="1484190"/>
            <a:ext cx="636305" cy="509456"/>
            <a:chOff x="6451075" y="3429275"/>
            <a:chExt cx="478425" cy="383050"/>
          </a:xfrm>
        </p:grpSpPr>
        <p:sp>
          <p:nvSpPr>
            <p:cNvPr id="41" name="Google Shape;41;p2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" name="Google Shape;61;p2"/>
          <p:cNvGrpSpPr/>
          <p:nvPr/>
        </p:nvGrpSpPr>
        <p:grpSpPr>
          <a:xfrm>
            <a:off x="6684251" y="3852915"/>
            <a:ext cx="636305" cy="509456"/>
            <a:chOff x="6451075" y="3429275"/>
            <a:chExt cx="478425" cy="383050"/>
          </a:xfrm>
        </p:grpSpPr>
        <p:sp>
          <p:nvSpPr>
            <p:cNvPr id="62" name="Google Shape;62;p2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" name="Google Shape;82;p2"/>
          <p:cNvGrpSpPr/>
          <p:nvPr/>
        </p:nvGrpSpPr>
        <p:grpSpPr>
          <a:xfrm rot="2937852">
            <a:off x="212493" y="4442112"/>
            <a:ext cx="662792" cy="583248"/>
            <a:chOff x="992375" y="2434650"/>
            <a:chExt cx="532025" cy="468175"/>
          </a:xfrm>
        </p:grpSpPr>
        <p:sp>
          <p:nvSpPr>
            <p:cNvPr id="83" name="Google Shape;83;p2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" name="Google Shape;107;p2"/>
          <p:cNvGrpSpPr/>
          <p:nvPr/>
        </p:nvGrpSpPr>
        <p:grpSpPr>
          <a:xfrm>
            <a:off x="8162580" y="4232850"/>
            <a:ext cx="536395" cy="751460"/>
            <a:chOff x="5844975" y="2332175"/>
            <a:chExt cx="513100" cy="718825"/>
          </a:xfrm>
        </p:grpSpPr>
        <p:sp>
          <p:nvSpPr>
            <p:cNvPr id="108" name="Google Shape;108;p2"/>
            <p:cNvSpPr/>
            <p:nvPr/>
          </p:nvSpPr>
          <p:spPr>
            <a:xfrm>
              <a:off x="5844975" y="2418075"/>
              <a:ext cx="472925" cy="632925"/>
            </a:xfrm>
            <a:custGeom>
              <a:avLst/>
              <a:gdLst/>
              <a:ahLst/>
              <a:cxnLst/>
              <a:rect l="l" t="t" r="r" b="b"/>
              <a:pathLst>
                <a:path w="18917" h="25317" extrusionOk="0">
                  <a:moveTo>
                    <a:pt x="12485" y="1"/>
                  </a:moveTo>
                  <a:lnTo>
                    <a:pt x="11949" y="190"/>
                  </a:lnTo>
                  <a:lnTo>
                    <a:pt x="11350" y="474"/>
                  </a:lnTo>
                  <a:lnTo>
                    <a:pt x="10404" y="1294"/>
                  </a:lnTo>
                  <a:lnTo>
                    <a:pt x="9364" y="2901"/>
                  </a:lnTo>
                  <a:lnTo>
                    <a:pt x="8891" y="4036"/>
                  </a:lnTo>
                  <a:lnTo>
                    <a:pt x="8387" y="5266"/>
                  </a:lnTo>
                  <a:lnTo>
                    <a:pt x="7977" y="6527"/>
                  </a:lnTo>
                  <a:lnTo>
                    <a:pt x="7724" y="7441"/>
                  </a:lnTo>
                  <a:lnTo>
                    <a:pt x="7315" y="8292"/>
                  </a:lnTo>
                  <a:lnTo>
                    <a:pt x="7062" y="8702"/>
                  </a:lnTo>
                  <a:lnTo>
                    <a:pt x="6432" y="9396"/>
                  </a:lnTo>
                  <a:lnTo>
                    <a:pt x="5297" y="10278"/>
                  </a:lnTo>
                  <a:lnTo>
                    <a:pt x="4477" y="10814"/>
                  </a:lnTo>
                  <a:lnTo>
                    <a:pt x="3752" y="11287"/>
                  </a:lnTo>
                  <a:lnTo>
                    <a:pt x="2365" y="12391"/>
                  </a:lnTo>
                  <a:lnTo>
                    <a:pt x="1167" y="13652"/>
                  </a:lnTo>
                  <a:lnTo>
                    <a:pt x="347" y="15133"/>
                  </a:lnTo>
                  <a:lnTo>
                    <a:pt x="127" y="15953"/>
                  </a:lnTo>
                  <a:lnTo>
                    <a:pt x="1" y="16710"/>
                  </a:lnTo>
                  <a:lnTo>
                    <a:pt x="127" y="18223"/>
                  </a:lnTo>
                  <a:lnTo>
                    <a:pt x="631" y="19704"/>
                  </a:lnTo>
                  <a:lnTo>
                    <a:pt x="1388" y="21092"/>
                  </a:lnTo>
                  <a:lnTo>
                    <a:pt x="1861" y="21691"/>
                  </a:lnTo>
                  <a:lnTo>
                    <a:pt x="2334" y="22290"/>
                  </a:lnTo>
                  <a:lnTo>
                    <a:pt x="3437" y="23267"/>
                  </a:lnTo>
                  <a:lnTo>
                    <a:pt x="4099" y="23645"/>
                  </a:lnTo>
                  <a:lnTo>
                    <a:pt x="4730" y="23960"/>
                  </a:lnTo>
                  <a:lnTo>
                    <a:pt x="6148" y="24150"/>
                  </a:lnTo>
                  <a:lnTo>
                    <a:pt x="6873" y="24023"/>
                  </a:lnTo>
                  <a:lnTo>
                    <a:pt x="7283" y="23929"/>
                  </a:lnTo>
                  <a:lnTo>
                    <a:pt x="8134" y="23897"/>
                  </a:lnTo>
                  <a:lnTo>
                    <a:pt x="8576" y="24023"/>
                  </a:lnTo>
                  <a:lnTo>
                    <a:pt x="8954" y="24244"/>
                  </a:lnTo>
                  <a:lnTo>
                    <a:pt x="9585" y="24780"/>
                  </a:lnTo>
                  <a:lnTo>
                    <a:pt x="9963" y="24969"/>
                  </a:lnTo>
                  <a:lnTo>
                    <a:pt x="10404" y="25127"/>
                  </a:lnTo>
                  <a:lnTo>
                    <a:pt x="11318" y="25221"/>
                  </a:lnTo>
                  <a:lnTo>
                    <a:pt x="11760" y="25316"/>
                  </a:lnTo>
                  <a:lnTo>
                    <a:pt x="12485" y="25285"/>
                  </a:lnTo>
                  <a:lnTo>
                    <a:pt x="13935" y="24875"/>
                  </a:lnTo>
                  <a:lnTo>
                    <a:pt x="14597" y="24559"/>
                  </a:lnTo>
                  <a:lnTo>
                    <a:pt x="15322" y="24213"/>
                  </a:lnTo>
                  <a:lnTo>
                    <a:pt x="16615" y="23330"/>
                  </a:lnTo>
                  <a:lnTo>
                    <a:pt x="17718" y="22258"/>
                  </a:lnTo>
                  <a:lnTo>
                    <a:pt x="18506" y="20934"/>
                  </a:lnTo>
                  <a:lnTo>
                    <a:pt x="18759" y="20209"/>
                  </a:lnTo>
                  <a:lnTo>
                    <a:pt x="18916" y="19358"/>
                  </a:lnTo>
                  <a:lnTo>
                    <a:pt x="18822" y="17687"/>
                  </a:lnTo>
                  <a:lnTo>
                    <a:pt x="18317" y="16016"/>
                  </a:lnTo>
                  <a:lnTo>
                    <a:pt x="17561" y="14408"/>
                  </a:lnTo>
                  <a:lnTo>
                    <a:pt x="17119" y="13652"/>
                  </a:lnTo>
                  <a:lnTo>
                    <a:pt x="16646" y="12832"/>
                  </a:lnTo>
                  <a:lnTo>
                    <a:pt x="16016" y="11508"/>
                  </a:lnTo>
                  <a:lnTo>
                    <a:pt x="15764" y="10594"/>
                  </a:lnTo>
                  <a:lnTo>
                    <a:pt x="15701" y="10121"/>
                  </a:lnTo>
                  <a:lnTo>
                    <a:pt x="15732" y="9206"/>
                  </a:lnTo>
                  <a:lnTo>
                    <a:pt x="15890" y="8261"/>
                  </a:lnTo>
                  <a:lnTo>
                    <a:pt x="16079" y="6968"/>
                  </a:lnTo>
                  <a:lnTo>
                    <a:pt x="16205" y="5644"/>
                  </a:lnTo>
                  <a:lnTo>
                    <a:pt x="16268" y="4604"/>
                  </a:lnTo>
                  <a:lnTo>
                    <a:pt x="16173" y="3059"/>
                  </a:lnTo>
                  <a:lnTo>
                    <a:pt x="15921" y="2050"/>
                  </a:lnTo>
                  <a:lnTo>
                    <a:pt x="15701" y="1609"/>
                  </a:lnTo>
                  <a:lnTo>
                    <a:pt x="15417" y="1104"/>
                  </a:lnTo>
                  <a:lnTo>
                    <a:pt x="14597" y="348"/>
                  </a:lnTo>
                  <a:lnTo>
                    <a:pt x="13588" y="1"/>
                  </a:lnTo>
                  <a:close/>
                </a:path>
              </a:pathLst>
            </a:custGeom>
            <a:solidFill>
              <a:srgbClr val="FFA4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5844975" y="2806650"/>
              <a:ext cx="462675" cy="244350"/>
            </a:xfrm>
            <a:custGeom>
              <a:avLst/>
              <a:gdLst/>
              <a:ahLst/>
              <a:cxnLst/>
              <a:rect l="l" t="t" r="r" b="b"/>
              <a:pathLst>
                <a:path w="18507" h="9774" extrusionOk="0">
                  <a:moveTo>
                    <a:pt x="221" y="0"/>
                  </a:moveTo>
                  <a:lnTo>
                    <a:pt x="158" y="189"/>
                  </a:lnTo>
                  <a:lnTo>
                    <a:pt x="127" y="410"/>
                  </a:lnTo>
                  <a:lnTo>
                    <a:pt x="1" y="1167"/>
                  </a:lnTo>
                  <a:lnTo>
                    <a:pt x="127" y="2680"/>
                  </a:lnTo>
                  <a:lnTo>
                    <a:pt x="631" y="4161"/>
                  </a:lnTo>
                  <a:lnTo>
                    <a:pt x="1388" y="5549"/>
                  </a:lnTo>
                  <a:lnTo>
                    <a:pt x="1861" y="6148"/>
                  </a:lnTo>
                  <a:lnTo>
                    <a:pt x="2334" y="6747"/>
                  </a:lnTo>
                  <a:lnTo>
                    <a:pt x="3437" y="7724"/>
                  </a:lnTo>
                  <a:lnTo>
                    <a:pt x="4099" y="8102"/>
                  </a:lnTo>
                  <a:lnTo>
                    <a:pt x="4730" y="8417"/>
                  </a:lnTo>
                  <a:lnTo>
                    <a:pt x="6148" y="8607"/>
                  </a:lnTo>
                  <a:lnTo>
                    <a:pt x="6873" y="8480"/>
                  </a:lnTo>
                  <a:lnTo>
                    <a:pt x="7283" y="8386"/>
                  </a:lnTo>
                  <a:lnTo>
                    <a:pt x="8134" y="8354"/>
                  </a:lnTo>
                  <a:lnTo>
                    <a:pt x="8576" y="8480"/>
                  </a:lnTo>
                  <a:lnTo>
                    <a:pt x="8954" y="8670"/>
                  </a:lnTo>
                  <a:lnTo>
                    <a:pt x="9585" y="9237"/>
                  </a:lnTo>
                  <a:lnTo>
                    <a:pt x="9963" y="9426"/>
                  </a:lnTo>
                  <a:lnTo>
                    <a:pt x="10404" y="9584"/>
                  </a:lnTo>
                  <a:lnTo>
                    <a:pt x="11318" y="9678"/>
                  </a:lnTo>
                  <a:lnTo>
                    <a:pt x="11760" y="9773"/>
                  </a:lnTo>
                  <a:lnTo>
                    <a:pt x="12485" y="9742"/>
                  </a:lnTo>
                  <a:lnTo>
                    <a:pt x="13935" y="9332"/>
                  </a:lnTo>
                  <a:lnTo>
                    <a:pt x="14597" y="9016"/>
                  </a:lnTo>
                  <a:lnTo>
                    <a:pt x="15228" y="8733"/>
                  </a:lnTo>
                  <a:lnTo>
                    <a:pt x="16394" y="7976"/>
                  </a:lnTo>
                  <a:lnTo>
                    <a:pt x="17403" y="7030"/>
                  </a:lnTo>
                  <a:lnTo>
                    <a:pt x="18223" y="5958"/>
                  </a:lnTo>
                  <a:lnTo>
                    <a:pt x="18506" y="5359"/>
                  </a:lnTo>
                  <a:lnTo>
                    <a:pt x="18506" y="5359"/>
                  </a:lnTo>
                  <a:lnTo>
                    <a:pt x="18002" y="5738"/>
                  </a:lnTo>
                  <a:lnTo>
                    <a:pt x="16867" y="6463"/>
                  </a:lnTo>
                  <a:lnTo>
                    <a:pt x="16268" y="6747"/>
                  </a:lnTo>
                  <a:lnTo>
                    <a:pt x="15511" y="7062"/>
                  </a:lnTo>
                  <a:lnTo>
                    <a:pt x="13904" y="7535"/>
                  </a:lnTo>
                  <a:lnTo>
                    <a:pt x="13084" y="7566"/>
                  </a:lnTo>
                  <a:lnTo>
                    <a:pt x="12611" y="7472"/>
                  </a:lnTo>
                  <a:lnTo>
                    <a:pt x="11571" y="7346"/>
                  </a:lnTo>
                  <a:lnTo>
                    <a:pt x="11066" y="7188"/>
                  </a:lnTo>
                  <a:lnTo>
                    <a:pt x="10656" y="6967"/>
                  </a:lnTo>
                  <a:lnTo>
                    <a:pt x="9963" y="6368"/>
                  </a:lnTo>
                  <a:lnTo>
                    <a:pt x="9521" y="6148"/>
                  </a:lnTo>
                  <a:lnTo>
                    <a:pt x="9080" y="5990"/>
                  </a:lnTo>
                  <a:lnTo>
                    <a:pt x="8103" y="6021"/>
                  </a:lnTo>
                  <a:lnTo>
                    <a:pt x="7630" y="6116"/>
                  </a:lnTo>
                  <a:lnTo>
                    <a:pt x="7252" y="6211"/>
                  </a:lnTo>
                  <a:lnTo>
                    <a:pt x="6432" y="6242"/>
                  </a:lnTo>
                  <a:lnTo>
                    <a:pt x="5265" y="6053"/>
                  </a:lnTo>
                  <a:lnTo>
                    <a:pt x="4540" y="5706"/>
                  </a:lnTo>
                  <a:lnTo>
                    <a:pt x="3815" y="5296"/>
                  </a:lnTo>
                  <a:lnTo>
                    <a:pt x="2586" y="4193"/>
                  </a:lnTo>
                  <a:lnTo>
                    <a:pt x="2081" y="3531"/>
                  </a:lnTo>
                  <a:lnTo>
                    <a:pt x="1451" y="2743"/>
                  </a:lnTo>
                  <a:lnTo>
                    <a:pt x="505" y="94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6188600" y="3018650"/>
              <a:ext cx="31550" cy="22875"/>
            </a:xfrm>
            <a:custGeom>
              <a:avLst/>
              <a:gdLst/>
              <a:ahLst/>
              <a:cxnLst/>
              <a:rect l="l" t="t" r="r" b="b"/>
              <a:pathLst>
                <a:path w="1262" h="915" extrusionOk="0">
                  <a:moveTo>
                    <a:pt x="1230" y="0"/>
                  </a:moveTo>
                  <a:lnTo>
                    <a:pt x="631" y="473"/>
                  </a:lnTo>
                  <a:lnTo>
                    <a:pt x="1" y="915"/>
                  </a:lnTo>
                  <a:lnTo>
                    <a:pt x="1" y="915"/>
                  </a:lnTo>
                  <a:lnTo>
                    <a:pt x="442" y="757"/>
                  </a:lnTo>
                  <a:lnTo>
                    <a:pt x="852" y="568"/>
                  </a:lnTo>
                  <a:lnTo>
                    <a:pt x="1073" y="442"/>
                  </a:lnTo>
                  <a:lnTo>
                    <a:pt x="1262" y="347"/>
                  </a:lnTo>
                  <a:lnTo>
                    <a:pt x="1230" y="0"/>
                  </a:lnTo>
                  <a:close/>
                </a:path>
              </a:pathLst>
            </a:custGeom>
            <a:solidFill>
              <a:srgbClr val="FF8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6115325" y="2418075"/>
              <a:ext cx="136350" cy="98550"/>
            </a:xfrm>
            <a:custGeom>
              <a:avLst/>
              <a:gdLst/>
              <a:ahLst/>
              <a:cxnLst/>
              <a:rect l="l" t="t" r="r" b="b"/>
              <a:pathLst>
                <a:path w="5454" h="3942" extrusionOk="0">
                  <a:moveTo>
                    <a:pt x="1671" y="1"/>
                  </a:moveTo>
                  <a:lnTo>
                    <a:pt x="1135" y="190"/>
                  </a:lnTo>
                  <a:lnTo>
                    <a:pt x="504" y="474"/>
                  </a:lnTo>
                  <a:lnTo>
                    <a:pt x="0" y="884"/>
                  </a:lnTo>
                  <a:lnTo>
                    <a:pt x="0" y="884"/>
                  </a:lnTo>
                  <a:lnTo>
                    <a:pt x="473" y="852"/>
                  </a:lnTo>
                  <a:lnTo>
                    <a:pt x="1324" y="1010"/>
                  </a:lnTo>
                  <a:lnTo>
                    <a:pt x="2112" y="1420"/>
                  </a:lnTo>
                  <a:lnTo>
                    <a:pt x="2774" y="2082"/>
                  </a:lnTo>
                  <a:lnTo>
                    <a:pt x="3026" y="2492"/>
                  </a:lnTo>
                  <a:lnTo>
                    <a:pt x="3026" y="2523"/>
                  </a:lnTo>
                  <a:lnTo>
                    <a:pt x="3184" y="2775"/>
                  </a:lnTo>
                  <a:lnTo>
                    <a:pt x="3594" y="3280"/>
                  </a:lnTo>
                  <a:lnTo>
                    <a:pt x="4098" y="3626"/>
                  </a:lnTo>
                  <a:lnTo>
                    <a:pt x="4666" y="3847"/>
                  </a:lnTo>
                  <a:lnTo>
                    <a:pt x="4981" y="3910"/>
                  </a:lnTo>
                  <a:lnTo>
                    <a:pt x="5454" y="3942"/>
                  </a:lnTo>
                  <a:lnTo>
                    <a:pt x="5391" y="3343"/>
                  </a:lnTo>
                  <a:lnTo>
                    <a:pt x="5139" y="2145"/>
                  </a:lnTo>
                  <a:lnTo>
                    <a:pt x="4887" y="1609"/>
                  </a:lnTo>
                  <a:lnTo>
                    <a:pt x="4603" y="1104"/>
                  </a:lnTo>
                  <a:lnTo>
                    <a:pt x="3783" y="348"/>
                  </a:lnTo>
                  <a:lnTo>
                    <a:pt x="2774" y="1"/>
                  </a:lnTo>
                  <a:close/>
                </a:path>
              </a:pathLst>
            </a:custGeom>
            <a:solidFill>
              <a:srgbClr val="FF8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6188600" y="2341625"/>
              <a:ext cx="169475" cy="96200"/>
            </a:xfrm>
            <a:custGeom>
              <a:avLst/>
              <a:gdLst/>
              <a:ahLst/>
              <a:cxnLst/>
              <a:rect l="l" t="t" r="r" b="b"/>
              <a:pathLst>
                <a:path w="6779" h="3848" extrusionOk="0">
                  <a:moveTo>
                    <a:pt x="4068" y="1"/>
                  </a:moveTo>
                  <a:lnTo>
                    <a:pt x="3595" y="33"/>
                  </a:lnTo>
                  <a:lnTo>
                    <a:pt x="3090" y="159"/>
                  </a:lnTo>
                  <a:lnTo>
                    <a:pt x="2208" y="695"/>
                  </a:lnTo>
                  <a:lnTo>
                    <a:pt x="1829" y="1041"/>
                  </a:lnTo>
                  <a:lnTo>
                    <a:pt x="1293" y="1640"/>
                  </a:lnTo>
                  <a:lnTo>
                    <a:pt x="411" y="2933"/>
                  </a:lnTo>
                  <a:lnTo>
                    <a:pt x="1" y="3595"/>
                  </a:lnTo>
                  <a:lnTo>
                    <a:pt x="537" y="3658"/>
                  </a:lnTo>
                  <a:lnTo>
                    <a:pt x="1073" y="3753"/>
                  </a:lnTo>
                  <a:lnTo>
                    <a:pt x="1798" y="3847"/>
                  </a:lnTo>
                  <a:lnTo>
                    <a:pt x="2555" y="3816"/>
                  </a:lnTo>
                  <a:lnTo>
                    <a:pt x="3248" y="3721"/>
                  </a:lnTo>
                  <a:lnTo>
                    <a:pt x="4509" y="3091"/>
                  </a:lnTo>
                  <a:lnTo>
                    <a:pt x="5077" y="2649"/>
                  </a:lnTo>
                  <a:lnTo>
                    <a:pt x="5549" y="2208"/>
                  </a:lnTo>
                  <a:lnTo>
                    <a:pt x="5991" y="1703"/>
                  </a:lnTo>
                  <a:lnTo>
                    <a:pt x="6432" y="1230"/>
                  </a:lnTo>
                  <a:lnTo>
                    <a:pt x="6779" y="695"/>
                  </a:lnTo>
                  <a:lnTo>
                    <a:pt x="6779" y="568"/>
                  </a:lnTo>
                  <a:lnTo>
                    <a:pt x="6621" y="411"/>
                  </a:lnTo>
                  <a:lnTo>
                    <a:pt x="6148" y="316"/>
                  </a:lnTo>
                  <a:lnTo>
                    <a:pt x="5896" y="253"/>
                  </a:lnTo>
                  <a:lnTo>
                    <a:pt x="5203" y="159"/>
                  </a:lnTo>
                  <a:lnTo>
                    <a:pt x="4541" y="64"/>
                  </a:lnTo>
                  <a:lnTo>
                    <a:pt x="4068" y="1"/>
                  </a:lnTo>
                  <a:close/>
                </a:path>
              </a:pathLst>
            </a:custGeom>
            <a:solidFill>
              <a:srgbClr val="00A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6204375" y="2358975"/>
              <a:ext cx="136375" cy="63875"/>
            </a:xfrm>
            <a:custGeom>
              <a:avLst/>
              <a:gdLst/>
              <a:ahLst/>
              <a:cxnLst/>
              <a:rect l="l" t="t" r="r" b="b"/>
              <a:pathLst>
                <a:path w="5455" h="2555" extrusionOk="0">
                  <a:moveTo>
                    <a:pt x="5360" y="1"/>
                  </a:moveTo>
                  <a:lnTo>
                    <a:pt x="3973" y="473"/>
                  </a:lnTo>
                  <a:lnTo>
                    <a:pt x="1325" y="1671"/>
                  </a:lnTo>
                  <a:lnTo>
                    <a:pt x="32" y="2428"/>
                  </a:lnTo>
                  <a:lnTo>
                    <a:pt x="0" y="2460"/>
                  </a:lnTo>
                  <a:lnTo>
                    <a:pt x="32" y="2523"/>
                  </a:lnTo>
                  <a:lnTo>
                    <a:pt x="63" y="2554"/>
                  </a:lnTo>
                  <a:lnTo>
                    <a:pt x="95" y="2554"/>
                  </a:lnTo>
                  <a:lnTo>
                    <a:pt x="127" y="2523"/>
                  </a:lnTo>
                  <a:lnTo>
                    <a:pt x="1388" y="1798"/>
                  </a:lnTo>
                  <a:lnTo>
                    <a:pt x="4036" y="600"/>
                  </a:lnTo>
                  <a:lnTo>
                    <a:pt x="5391" y="127"/>
                  </a:lnTo>
                  <a:lnTo>
                    <a:pt x="5454" y="95"/>
                  </a:lnTo>
                  <a:lnTo>
                    <a:pt x="5454" y="32"/>
                  </a:lnTo>
                  <a:lnTo>
                    <a:pt x="542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6261900" y="2388925"/>
              <a:ext cx="40225" cy="10275"/>
            </a:xfrm>
            <a:custGeom>
              <a:avLst/>
              <a:gdLst/>
              <a:ahLst/>
              <a:cxnLst/>
              <a:rect l="l" t="t" r="r" b="b"/>
              <a:pathLst>
                <a:path w="1609" h="411" extrusionOk="0">
                  <a:moveTo>
                    <a:pt x="1" y="1"/>
                  </a:moveTo>
                  <a:lnTo>
                    <a:pt x="1" y="64"/>
                  </a:lnTo>
                  <a:lnTo>
                    <a:pt x="1" y="95"/>
                  </a:lnTo>
                  <a:lnTo>
                    <a:pt x="32" y="127"/>
                  </a:lnTo>
                  <a:lnTo>
                    <a:pt x="64" y="127"/>
                  </a:lnTo>
                  <a:lnTo>
                    <a:pt x="789" y="221"/>
                  </a:lnTo>
                  <a:lnTo>
                    <a:pt x="1514" y="410"/>
                  </a:lnTo>
                  <a:lnTo>
                    <a:pt x="1577" y="410"/>
                  </a:lnTo>
                  <a:lnTo>
                    <a:pt x="1609" y="379"/>
                  </a:lnTo>
                  <a:lnTo>
                    <a:pt x="1609" y="316"/>
                  </a:lnTo>
                  <a:lnTo>
                    <a:pt x="1577" y="284"/>
                  </a:lnTo>
                  <a:lnTo>
                    <a:pt x="820" y="9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6283975" y="2353450"/>
              <a:ext cx="26025" cy="27625"/>
            </a:xfrm>
            <a:custGeom>
              <a:avLst/>
              <a:gdLst/>
              <a:ahLst/>
              <a:cxnLst/>
              <a:rect l="l" t="t" r="r" b="b"/>
              <a:pathLst>
                <a:path w="1041" h="1105" extrusionOk="0">
                  <a:moveTo>
                    <a:pt x="915" y="1"/>
                  </a:moveTo>
                  <a:lnTo>
                    <a:pt x="410" y="442"/>
                  </a:lnTo>
                  <a:lnTo>
                    <a:pt x="32" y="1010"/>
                  </a:lnTo>
                  <a:lnTo>
                    <a:pt x="1" y="1041"/>
                  </a:lnTo>
                  <a:lnTo>
                    <a:pt x="64" y="1104"/>
                  </a:lnTo>
                  <a:lnTo>
                    <a:pt x="95" y="1104"/>
                  </a:lnTo>
                  <a:lnTo>
                    <a:pt x="158" y="1073"/>
                  </a:lnTo>
                  <a:lnTo>
                    <a:pt x="505" y="537"/>
                  </a:lnTo>
                  <a:lnTo>
                    <a:pt x="1009" y="127"/>
                  </a:lnTo>
                  <a:lnTo>
                    <a:pt x="1041" y="64"/>
                  </a:lnTo>
                  <a:lnTo>
                    <a:pt x="1009" y="32"/>
                  </a:lnTo>
                  <a:lnTo>
                    <a:pt x="978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6239850" y="2370800"/>
              <a:ext cx="17350" cy="31550"/>
            </a:xfrm>
            <a:custGeom>
              <a:avLst/>
              <a:gdLst/>
              <a:ahLst/>
              <a:cxnLst/>
              <a:rect l="l" t="t" r="r" b="b"/>
              <a:pathLst>
                <a:path w="694" h="1262" extrusionOk="0">
                  <a:moveTo>
                    <a:pt x="568" y="0"/>
                  </a:moveTo>
                  <a:lnTo>
                    <a:pt x="536" y="63"/>
                  </a:lnTo>
                  <a:lnTo>
                    <a:pt x="284" y="631"/>
                  </a:lnTo>
                  <a:lnTo>
                    <a:pt x="32" y="1167"/>
                  </a:lnTo>
                  <a:lnTo>
                    <a:pt x="0" y="1230"/>
                  </a:lnTo>
                  <a:lnTo>
                    <a:pt x="63" y="1261"/>
                  </a:lnTo>
                  <a:lnTo>
                    <a:pt x="95" y="1261"/>
                  </a:lnTo>
                  <a:lnTo>
                    <a:pt x="158" y="1230"/>
                  </a:lnTo>
                  <a:lnTo>
                    <a:pt x="410" y="662"/>
                  </a:lnTo>
                  <a:lnTo>
                    <a:pt x="662" y="127"/>
                  </a:lnTo>
                  <a:lnTo>
                    <a:pt x="694" y="63"/>
                  </a:lnTo>
                  <a:lnTo>
                    <a:pt x="63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6165750" y="2332175"/>
              <a:ext cx="32350" cy="141900"/>
            </a:xfrm>
            <a:custGeom>
              <a:avLst/>
              <a:gdLst/>
              <a:ahLst/>
              <a:cxnLst/>
              <a:rect l="l" t="t" r="r" b="b"/>
              <a:pathLst>
                <a:path w="1294" h="5676" extrusionOk="0">
                  <a:moveTo>
                    <a:pt x="379" y="1"/>
                  </a:moveTo>
                  <a:lnTo>
                    <a:pt x="190" y="95"/>
                  </a:lnTo>
                  <a:lnTo>
                    <a:pt x="64" y="221"/>
                  </a:lnTo>
                  <a:lnTo>
                    <a:pt x="1" y="537"/>
                  </a:lnTo>
                  <a:lnTo>
                    <a:pt x="64" y="726"/>
                  </a:lnTo>
                  <a:lnTo>
                    <a:pt x="347" y="1230"/>
                  </a:lnTo>
                  <a:lnTo>
                    <a:pt x="694" y="2397"/>
                  </a:lnTo>
                  <a:lnTo>
                    <a:pt x="726" y="3027"/>
                  </a:lnTo>
                  <a:lnTo>
                    <a:pt x="726" y="3689"/>
                  </a:lnTo>
                  <a:lnTo>
                    <a:pt x="568" y="4950"/>
                  </a:lnTo>
                  <a:lnTo>
                    <a:pt x="442" y="5612"/>
                  </a:lnTo>
                  <a:lnTo>
                    <a:pt x="442" y="5644"/>
                  </a:lnTo>
                  <a:lnTo>
                    <a:pt x="474" y="5675"/>
                  </a:lnTo>
                  <a:lnTo>
                    <a:pt x="537" y="5675"/>
                  </a:lnTo>
                  <a:lnTo>
                    <a:pt x="568" y="5644"/>
                  </a:lnTo>
                  <a:lnTo>
                    <a:pt x="789" y="5013"/>
                  </a:lnTo>
                  <a:lnTo>
                    <a:pt x="1167" y="3721"/>
                  </a:lnTo>
                  <a:lnTo>
                    <a:pt x="1262" y="3059"/>
                  </a:lnTo>
                  <a:lnTo>
                    <a:pt x="1293" y="2365"/>
                  </a:lnTo>
                  <a:lnTo>
                    <a:pt x="1262" y="1672"/>
                  </a:lnTo>
                  <a:lnTo>
                    <a:pt x="1136" y="978"/>
                  </a:lnTo>
                  <a:lnTo>
                    <a:pt x="852" y="284"/>
                  </a:lnTo>
                  <a:lnTo>
                    <a:pt x="852" y="253"/>
                  </a:lnTo>
                  <a:lnTo>
                    <a:pt x="820" y="221"/>
                  </a:lnTo>
                  <a:lnTo>
                    <a:pt x="694" y="95"/>
                  </a:lnTo>
                  <a:lnTo>
                    <a:pt x="379" y="1"/>
                  </a:lnTo>
                  <a:close/>
                </a:path>
              </a:pathLst>
            </a:custGeom>
            <a:solidFill>
              <a:srgbClr val="00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6150775" y="2448025"/>
              <a:ext cx="62300" cy="30775"/>
            </a:xfrm>
            <a:custGeom>
              <a:avLst/>
              <a:gdLst/>
              <a:ahLst/>
              <a:cxnLst/>
              <a:rect l="l" t="t" r="r" b="b"/>
              <a:pathLst>
                <a:path w="2492" h="1231" extrusionOk="0">
                  <a:moveTo>
                    <a:pt x="95" y="1"/>
                  </a:moveTo>
                  <a:lnTo>
                    <a:pt x="1" y="64"/>
                  </a:lnTo>
                  <a:lnTo>
                    <a:pt x="1" y="190"/>
                  </a:lnTo>
                  <a:lnTo>
                    <a:pt x="32" y="285"/>
                  </a:lnTo>
                  <a:lnTo>
                    <a:pt x="442" y="852"/>
                  </a:lnTo>
                  <a:lnTo>
                    <a:pt x="852" y="1104"/>
                  </a:lnTo>
                  <a:lnTo>
                    <a:pt x="915" y="1136"/>
                  </a:lnTo>
                  <a:lnTo>
                    <a:pt x="978" y="1136"/>
                  </a:lnTo>
                  <a:lnTo>
                    <a:pt x="1293" y="1230"/>
                  </a:lnTo>
                  <a:lnTo>
                    <a:pt x="1987" y="1167"/>
                  </a:lnTo>
                  <a:lnTo>
                    <a:pt x="2397" y="1041"/>
                  </a:lnTo>
                  <a:lnTo>
                    <a:pt x="2491" y="978"/>
                  </a:lnTo>
                  <a:lnTo>
                    <a:pt x="2460" y="852"/>
                  </a:lnTo>
                  <a:lnTo>
                    <a:pt x="2397" y="789"/>
                  </a:lnTo>
                  <a:lnTo>
                    <a:pt x="2302" y="789"/>
                  </a:lnTo>
                  <a:lnTo>
                    <a:pt x="1924" y="915"/>
                  </a:lnTo>
                  <a:lnTo>
                    <a:pt x="1262" y="947"/>
                  </a:lnTo>
                  <a:lnTo>
                    <a:pt x="978" y="852"/>
                  </a:lnTo>
                  <a:lnTo>
                    <a:pt x="631" y="631"/>
                  </a:lnTo>
                  <a:lnTo>
                    <a:pt x="284" y="159"/>
                  </a:lnTo>
                  <a:lnTo>
                    <a:pt x="284" y="96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00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6012075" y="2775125"/>
              <a:ext cx="32325" cy="32325"/>
            </a:xfrm>
            <a:custGeom>
              <a:avLst/>
              <a:gdLst/>
              <a:ahLst/>
              <a:cxnLst/>
              <a:rect l="l" t="t" r="r" b="b"/>
              <a:pathLst>
                <a:path w="1293" h="1293" extrusionOk="0">
                  <a:moveTo>
                    <a:pt x="536" y="0"/>
                  </a:moveTo>
                  <a:lnTo>
                    <a:pt x="126" y="252"/>
                  </a:lnTo>
                  <a:lnTo>
                    <a:pt x="32" y="473"/>
                  </a:lnTo>
                  <a:lnTo>
                    <a:pt x="0" y="725"/>
                  </a:lnTo>
                  <a:lnTo>
                    <a:pt x="252" y="1167"/>
                  </a:lnTo>
                  <a:lnTo>
                    <a:pt x="473" y="1261"/>
                  </a:lnTo>
                  <a:lnTo>
                    <a:pt x="725" y="1293"/>
                  </a:lnTo>
                  <a:lnTo>
                    <a:pt x="1167" y="1040"/>
                  </a:lnTo>
                  <a:lnTo>
                    <a:pt x="1261" y="788"/>
                  </a:lnTo>
                  <a:lnTo>
                    <a:pt x="1293" y="536"/>
                  </a:lnTo>
                  <a:lnTo>
                    <a:pt x="1040" y="126"/>
                  </a:lnTo>
                  <a:lnTo>
                    <a:pt x="788" y="32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rgbClr val="00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6147625" y="2809800"/>
              <a:ext cx="32350" cy="32325"/>
            </a:xfrm>
            <a:custGeom>
              <a:avLst/>
              <a:gdLst/>
              <a:ahLst/>
              <a:cxnLst/>
              <a:rect l="l" t="t" r="r" b="b"/>
              <a:pathLst>
                <a:path w="1294" h="1293" extrusionOk="0">
                  <a:moveTo>
                    <a:pt x="537" y="0"/>
                  </a:moveTo>
                  <a:lnTo>
                    <a:pt x="127" y="252"/>
                  </a:lnTo>
                  <a:lnTo>
                    <a:pt x="32" y="473"/>
                  </a:lnTo>
                  <a:lnTo>
                    <a:pt x="1" y="725"/>
                  </a:lnTo>
                  <a:lnTo>
                    <a:pt x="253" y="1167"/>
                  </a:lnTo>
                  <a:lnTo>
                    <a:pt x="505" y="1261"/>
                  </a:lnTo>
                  <a:lnTo>
                    <a:pt x="757" y="1293"/>
                  </a:lnTo>
                  <a:lnTo>
                    <a:pt x="1167" y="1041"/>
                  </a:lnTo>
                  <a:lnTo>
                    <a:pt x="1262" y="788"/>
                  </a:lnTo>
                  <a:lnTo>
                    <a:pt x="1293" y="536"/>
                  </a:lnTo>
                  <a:lnTo>
                    <a:pt x="1041" y="126"/>
                  </a:lnTo>
                  <a:lnTo>
                    <a:pt x="820" y="32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00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6057000" y="2849200"/>
              <a:ext cx="54400" cy="37850"/>
            </a:xfrm>
            <a:custGeom>
              <a:avLst/>
              <a:gdLst/>
              <a:ahLst/>
              <a:cxnLst/>
              <a:rect l="l" t="t" r="r" b="b"/>
              <a:pathLst>
                <a:path w="2176" h="1514" extrusionOk="0">
                  <a:moveTo>
                    <a:pt x="221" y="0"/>
                  </a:moveTo>
                  <a:lnTo>
                    <a:pt x="63" y="64"/>
                  </a:lnTo>
                  <a:lnTo>
                    <a:pt x="0" y="190"/>
                  </a:lnTo>
                  <a:lnTo>
                    <a:pt x="0" y="536"/>
                  </a:lnTo>
                  <a:lnTo>
                    <a:pt x="221" y="1072"/>
                  </a:lnTo>
                  <a:lnTo>
                    <a:pt x="473" y="1262"/>
                  </a:lnTo>
                  <a:lnTo>
                    <a:pt x="599" y="1388"/>
                  </a:lnTo>
                  <a:lnTo>
                    <a:pt x="757" y="1451"/>
                  </a:lnTo>
                  <a:lnTo>
                    <a:pt x="1167" y="1514"/>
                  </a:lnTo>
                  <a:lnTo>
                    <a:pt x="1608" y="1419"/>
                  </a:lnTo>
                  <a:lnTo>
                    <a:pt x="1829" y="1325"/>
                  </a:lnTo>
                  <a:lnTo>
                    <a:pt x="1986" y="1198"/>
                  </a:lnTo>
                  <a:lnTo>
                    <a:pt x="2175" y="946"/>
                  </a:lnTo>
                  <a:lnTo>
                    <a:pt x="2175" y="663"/>
                  </a:lnTo>
                  <a:lnTo>
                    <a:pt x="2081" y="505"/>
                  </a:lnTo>
                  <a:lnTo>
                    <a:pt x="1923" y="473"/>
                  </a:lnTo>
                  <a:lnTo>
                    <a:pt x="1766" y="568"/>
                  </a:lnTo>
                  <a:lnTo>
                    <a:pt x="1766" y="726"/>
                  </a:lnTo>
                  <a:lnTo>
                    <a:pt x="1734" y="852"/>
                  </a:lnTo>
                  <a:lnTo>
                    <a:pt x="1671" y="915"/>
                  </a:lnTo>
                  <a:lnTo>
                    <a:pt x="1608" y="978"/>
                  </a:lnTo>
                  <a:lnTo>
                    <a:pt x="1450" y="1041"/>
                  </a:lnTo>
                  <a:lnTo>
                    <a:pt x="1261" y="1104"/>
                  </a:lnTo>
                  <a:lnTo>
                    <a:pt x="883" y="1041"/>
                  </a:lnTo>
                  <a:lnTo>
                    <a:pt x="725" y="946"/>
                  </a:lnTo>
                  <a:lnTo>
                    <a:pt x="568" y="820"/>
                  </a:lnTo>
                  <a:lnTo>
                    <a:pt x="410" y="442"/>
                  </a:lnTo>
                  <a:lnTo>
                    <a:pt x="410" y="221"/>
                  </a:lnTo>
                  <a:lnTo>
                    <a:pt x="378" y="64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00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6171275" y="2869700"/>
              <a:ext cx="43375" cy="47300"/>
            </a:xfrm>
            <a:custGeom>
              <a:avLst/>
              <a:gdLst/>
              <a:ahLst/>
              <a:cxnLst/>
              <a:rect l="l" t="t" r="r" b="b"/>
              <a:pathLst>
                <a:path w="1735" h="1892" fill="none" extrusionOk="0">
                  <a:moveTo>
                    <a:pt x="694" y="95"/>
                  </a:moveTo>
                  <a:lnTo>
                    <a:pt x="599" y="63"/>
                  </a:lnTo>
                  <a:lnTo>
                    <a:pt x="505" y="95"/>
                  </a:lnTo>
                  <a:lnTo>
                    <a:pt x="410" y="126"/>
                  </a:lnTo>
                  <a:lnTo>
                    <a:pt x="347" y="221"/>
                  </a:lnTo>
                  <a:lnTo>
                    <a:pt x="95" y="536"/>
                  </a:lnTo>
                  <a:lnTo>
                    <a:pt x="0" y="914"/>
                  </a:lnTo>
                  <a:lnTo>
                    <a:pt x="0" y="1167"/>
                  </a:lnTo>
                  <a:lnTo>
                    <a:pt x="253" y="1608"/>
                  </a:lnTo>
                  <a:lnTo>
                    <a:pt x="442" y="1734"/>
                  </a:lnTo>
                  <a:lnTo>
                    <a:pt x="662" y="1829"/>
                  </a:lnTo>
                  <a:lnTo>
                    <a:pt x="1072" y="1892"/>
                  </a:lnTo>
                  <a:lnTo>
                    <a:pt x="1293" y="1829"/>
                  </a:lnTo>
                  <a:lnTo>
                    <a:pt x="1419" y="1797"/>
                  </a:lnTo>
                  <a:lnTo>
                    <a:pt x="1545" y="1671"/>
                  </a:lnTo>
                  <a:lnTo>
                    <a:pt x="1640" y="1545"/>
                  </a:lnTo>
                  <a:lnTo>
                    <a:pt x="1703" y="1356"/>
                  </a:lnTo>
                  <a:lnTo>
                    <a:pt x="1734" y="1198"/>
                  </a:lnTo>
                  <a:lnTo>
                    <a:pt x="1734" y="1040"/>
                  </a:lnTo>
                  <a:lnTo>
                    <a:pt x="1703" y="788"/>
                  </a:lnTo>
                  <a:lnTo>
                    <a:pt x="1608" y="568"/>
                  </a:lnTo>
                  <a:lnTo>
                    <a:pt x="1514" y="378"/>
                  </a:lnTo>
                  <a:lnTo>
                    <a:pt x="1387" y="252"/>
                  </a:lnTo>
                  <a:lnTo>
                    <a:pt x="1261" y="95"/>
                  </a:lnTo>
                  <a:lnTo>
                    <a:pt x="852" y="0"/>
                  </a:lnTo>
                  <a:lnTo>
                    <a:pt x="631" y="32"/>
                  </a:lnTo>
                  <a:lnTo>
                    <a:pt x="505" y="63"/>
                  </a:lnTo>
                  <a:lnTo>
                    <a:pt x="442" y="158"/>
                  </a:lnTo>
                  <a:lnTo>
                    <a:pt x="379" y="284"/>
                  </a:lnTo>
                  <a:lnTo>
                    <a:pt x="442" y="3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5945075" y="2817675"/>
              <a:ext cx="44150" cy="48100"/>
            </a:xfrm>
            <a:custGeom>
              <a:avLst/>
              <a:gdLst/>
              <a:ahLst/>
              <a:cxnLst/>
              <a:rect l="l" t="t" r="r" b="b"/>
              <a:pathLst>
                <a:path w="1766" h="1924" fill="none" extrusionOk="0">
                  <a:moveTo>
                    <a:pt x="410" y="0"/>
                  </a:moveTo>
                  <a:lnTo>
                    <a:pt x="190" y="127"/>
                  </a:lnTo>
                  <a:lnTo>
                    <a:pt x="0" y="599"/>
                  </a:lnTo>
                  <a:lnTo>
                    <a:pt x="63" y="1135"/>
                  </a:lnTo>
                  <a:lnTo>
                    <a:pt x="316" y="1608"/>
                  </a:lnTo>
                  <a:lnTo>
                    <a:pt x="505" y="1766"/>
                  </a:lnTo>
                  <a:lnTo>
                    <a:pt x="694" y="1860"/>
                  </a:lnTo>
                  <a:lnTo>
                    <a:pt x="1104" y="1924"/>
                  </a:lnTo>
                  <a:lnTo>
                    <a:pt x="1482" y="1766"/>
                  </a:lnTo>
                  <a:lnTo>
                    <a:pt x="1734" y="1451"/>
                  </a:lnTo>
                  <a:lnTo>
                    <a:pt x="1766" y="1198"/>
                  </a:lnTo>
                  <a:lnTo>
                    <a:pt x="1703" y="852"/>
                  </a:lnTo>
                  <a:lnTo>
                    <a:pt x="1514" y="568"/>
                  </a:lnTo>
                  <a:lnTo>
                    <a:pt x="1261" y="253"/>
                  </a:lnTo>
                  <a:lnTo>
                    <a:pt x="883" y="64"/>
                  </a:lnTo>
                  <a:lnTo>
                    <a:pt x="631" y="32"/>
                  </a:lnTo>
                  <a:lnTo>
                    <a:pt x="379" y="95"/>
                  </a:lnTo>
                  <a:lnTo>
                    <a:pt x="284" y="127"/>
                  </a:lnTo>
                  <a:lnTo>
                    <a:pt x="190" y="190"/>
                  </a:lnTo>
                  <a:lnTo>
                    <a:pt x="190" y="316"/>
                  </a:lnTo>
                  <a:lnTo>
                    <a:pt x="253" y="3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" name="Google Shape;124;p2"/>
          <p:cNvGrpSpPr/>
          <p:nvPr/>
        </p:nvGrpSpPr>
        <p:grpSpPr>
          <a:xfrm>
            <a:off x="209973" y="191899"/>
            <a:ext cx="329137" cy="447335"/>
            <a:chOff x="3396200" y="2417300"/>
            <a:chExt cx="346825" cy="471325"/>
          </a:xfrm>
        </p:grpSpPr>
        <p:sp>
          <p:nvSpPr>
            <p:cNvPr id="125" name="Google Shape;125;p2"/>
            <p:cNvSpPr/>
            <p:nvPr/>
          </p:nvSpPr>
          <p:spPr>
            <a:xfrm>
              <a:off x="3396200" y="2507150"/>
              <a:ext cx="320025" cy="381475"/>
            </a:xfrm>
            <a:custGeom>
              <a:avLst/>
              <a:gdLst/>
              <a:ahLst/>
              <a:cxnLst/>
              <a:rect l="l" t="t" r="r" b="b"/>
              <a:pathLst>
                <a:path w="12801" h="15259" extrusionOk="0">
                  <a:moveTo>
                    <a:pt x="5644" y="0"/>
                  </a:moveTo>
                  <a:lnTo>
                    <a:pt x="4005" y="158"/>
                  </a:lnTo>
                  <a:lnTo>
                    <a:pt x="3217" y="410"/>
                  </a:lnTo>
                  <a:lnTo>
                    <a:pt x="2523" y="725"/>
                  </a:lnTo>
                  <a:lnTo>
                    <a:pt x="1924" y="1167"/>
                  </a:lnTo>
                  <a:lnTo>
                    <a:pt x="1388" y="1766"/>
                  </a:lnTo>
                  <a:lnTo>
                    <a:pt x="1010" y="2491"/>
                  </a:lnTo>
                  <a:lnTo>
                    <a:pt x="726" y="2995"/>
                  </a:lnTo>
                  <a:lnTo>
                    <a:pt x="316" y="4067"/>
                  </a:lnTo>
                  <a:lnTo>
                    <a:pt x="159" y="4603"/>
                  </a:lnTo>
                  <a:lnTo>
                    <a:pt x="1" y="5675"/>
                  </a:lnTo>
                  <a:lnTo>
                    <a:pt x="1" y="6747"/>
                  </a:lnTo>
                  <a:lnTo>
                    <a:pt x="127" y="8071"/>
                  </a:lnTo>
                  <a:lnTo>
                    <a:pt x="695" y="10656"/>
                  </a:lnTo>
                  <a:lnTo>
                    <a:pt x="1073" y="11949"/>
                  </a:lnTo>
                  <a:lnTo>
                    <a:pt x="1294" y="12642"/>
                  </a:lnTo>
                  <a:lnTo>
                    <a:pt x="1829" y="13966"/>
                  </a:lnTo>
                  <a:lnTo>
                    <a:pt x="2302" y="14534"/>
                  </a:lnTo>
                  <a:lnTo>
                    <a:pt x="2586" y="14849"/>
                  </a:lnTo>
                  <a:lnTo>
                    <a:pt x="2933" y="15038"/>
                  </a:lnTo>
                  <a:lnTo>
                    <a:pt x="3374" y="15196"/>
                  </a:lnTo>
                  <a:lnTo>
                    <a:pt x="3847" y="15259"/>
                  </a:lnTo>
                  <a:lnTo>
                    <a:pt x="4478" y="15227"/>
                  </a:lnTo>
                  <a:lnTo>
                    <a:pt x="5770" y="14880"/>
                  </a:lnTo>
                  <a:lnTo>
                    <a:pt x="6338" y="14565"/>
                  </a:lnTo>
                  <a:lnTo>
                    <a:pt x="6905" y="14218"/>
                  </a:lnTo>
                  <a:lnTo>
                    <a:pt x="7914" y="13399"/>
                  </a:lnTo>
                  <a:lnTo>
                    <a:pt x="8418" y="12957"/>
                  </a:lnTo>
                  <a:lnTo>
                    <a:pt x="9238" y="12138"/>
                  </a:lnTo>
                  <a:lnTo>
                    <a:pt x="10026" y="11318"/>
                  </a:lnTo>
                  <a:lnTo>
                    <a:pt x="10657" y="10625"/>
                  </a:lnTo>
                  <a:lnTo>
                    <a:pt x="11823" y="9174"/>
                  </a:lnTo>
                  <a:lnTo>
                    <a:pt x="12233" y="8355"/>
                  </a:lnTo>
                  <a:lnTo>
                    <a:pt x="12422" y="7913"/>
                  </a:lnTo>
                  <a:lnTo>
                    <a:pt x="12706" y="7031"/>
                  </a:lnTo>
                  <a:lnTo>
                    <a:pt x="12800" y="6116"/>
                  </a:lnTo>
                  <a:lnTo>
                    <a:pt x="12706" y="5202"/>
                  </a:lnTo>
                  <a:lnTo>
                    <a:pt x="12548" y="4761"/>
                  </a:lnTo>
                  <a:lnTo>
                    <a:pt x="12138" y="3878"/>
                  </a:lnTo>
                  <a:lnTo>
                    <a:pt x="11571" y="3121"/>
                  </a:lnTo>
                  <a:lnTo>
                    <a:pt x="11161" y="2585"/>
                  </a:lnTo>
                  <a:lnTo>
                    <a:pt x="10657" y="2144"/>
                  </a:lnTo>
                  <a:lnTo>
                    <a:pt x="9963" y="1671"/>
                  </a:lnTo>
                  <a:lnTo>
                    <a:pt x="9175" y="1293"/>
                  </a:lnTo>
                  <a:lnTo>
                    <a:pt x="8481" y="946"/>
                  </a:lnTo>
                  <a:lnTo>
                    <a:pt x="7189" y="253"/>
                  </a:lnTo>
                  <a:lnTo>
                    <a:pt x="6464" y="95"/>
                  </a:lnTo>
                  <a:lnTo>
                    <a:pt x="564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3396200" y="2656100"/>
              <a:ext cx="212825" cy="232525"/>
            </a:xfrm>
            <a:custGeom>
              <a:avLst/>
              <a:gdLst/>
              <a:ahLst/>
              <a:cxnLst/>
              <a:rect l="l" t="t" r="r" b="b"/>
              <a:pathLst>
                <a:path w="8513" h="9301" extrusionOk="0">
                  <a:moveTo>
                    <a:pt x="1" y="1"/>
                  </a:moveTo>
                  <a:lnTo>
                    <a:pt x="1" y="379"/>
                  </a:lnTo>
                  <a:lnTo>
                    <a:pt x="1" y="789"/>
                  </a:lnTo>
                  <a:lnTo>
                    <a:pt x="127" y="2113"/>
                  </a:lnTo>
                  <a:lnTo>
                    <a:pt x="695" y="4698"/>
                  </a:lnTo>
                  <a:lnTo>
                    <a:pt x="1073" y="5991"/>
                  </a:lnTo>
                  <a:lnTo>
                    <a:pt x="1294" y="6684"/>
                  </a:lnTo>
                  <a:lnTo>
                    <a:pt x="1829" y="8008"/>
                  </a:lnTo>
                  <a:lnTo>
                    <a:pt x="2271" y="8576"/>
                  </a:lnTo>
                  <a:lnTo>
                    <a:pt x="2586" y="8891"/>
                  </a:lnTo>
                  <a:lnTo>
                    <a:pt x="2933" y="9080"/>
                  </a:lnTo>
                  <a:lnTo>
                    <a:pt x="3374" y="9238"/>
                  </a:lnTo>
                  <a:lnTo>
                    <a:pt x="3847" y="9301"/>
                  </a:lnTo>
                  <a:lnTo>
                    <a:pt x="4478" y="9269"/>
                  </a:lnTo>
                  <a:lnTo>
                    <a:pt x="5739" y="8922"/>
                  </a:lnTo>
                  <a:lnTo>
                    <a:pt x="6338" y="8607"/>
                  </a:lnTo>
                  <a:lnTo>
                    <a:pt x="6905" y="8260"/>
                  </a:lnTo>
                  <a:lnTo>
                    <a:pt x="7914" y="7441"/>
                  </a:lnTo>
                  <a:lnTo>
                    <a:pt x="8418" y="6999"/>
                  </a:lnTo>
                  <a:lnTo>
                    <a:pt x="8450" y="6936"/>
                  </a:lnTo>
                  <a:lnTo>
                    <a:pt x="8513" y="6873"/>
                  </a:lnTo>
                  <a:lnTo>
                    <a:pt x="8418" y="6936"/>
                  </a:lnTo>
                  <a:lnTo>
                    <a:pt x="8324" y="6999"/>
                  </a:lnTo>
                  <a:lnTo>
                    <a:pt x="7504" y="7441"/>
                  </a:lnTo>
                  <a:lnTo>
                    <a:pt x="5707" y="7945"/>
                  </a:lnTo>
                  <a:lnTo>
                    <a:pt x="4793" y="7945"/>
                  </a:lnTo>
                  <a:lnTo>
                    <a:pt x="4131" y="7914"/>
                  </a:lnTo>
                  <a:lnTo>
                    <a:pt x="3532" y="7661"/>
                  </a:lnTo>
                  <a:lnTo>
                    <a:pt x="3027" y="7378"/>
                  </a:lnTo>
                  <a:lnTo>
                    <a:pt x="2618" y="6968"/>
                  </a:lnTo>
                  <a:lnTo>
                    <a:pt x="2271" y="6558"/>
                  </a:lnTo>
                  <a:lnTo>
                    <a:pt x="1766" y="5707"/>
                  </a:lnTo>
                  <a:lnTo>
                    <a:pt x="1199" y="4257"/>
                  </a:lnTo>
                  <a:lnTo>
                    <a:pt x="915" y="3279"/>
                  </a:lnTo>
                  <a:lnTo>
                    <a:pt x="411" y="164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430900" y="26419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1" y="32"/>
                  </a:lnTo>
                  <a:lnTo>
                    <a:pt x="221" y="126"/>
                  </a:lnTo>
                  <a:lnTo>
                    <a:pt x="63" y="316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2" y="694"/>
                  </a:lnTo>
                  <a:lnTo>
                    <a:pt x="378" y="631"/>
                  </a:lnTo>
                  <a:lnTo>
                    <a:pt x="441" y="536"/>
                  </a:lnTo>
                  <a:lnTo>
                    <a:pt x="505" y="410"/>
                  </a:lnTo>
                  <a:lnTo>
                    <a:pt x="536" y="284"/>
                  </a:lnTo>
                  <a:lnTo>
                    <a:pt x="599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3488425" y="2551275"/>
              <a:ext cx="14200" cy="16575"/>
            </a:xfrm>
            <a:custGeom>
              <a:avLst/>
              <a:gdLst/>
              <a:ahLst/>
              <a:cxnLst/>
              <a:rect l="l" t="t" r="r" b="b"/>
              <a:pathLst>
                <a:path w="568" h="663" extrusionOk="0">
                  <a:moveTo>
                    <a:pt x="410" y="1"/>
                  </a:moveTo>
                  <a:lnTo>
                    <a:pt x="190" y="127"/>
                  </a:lnTo>
                  <a:lnTo>
                    <a:pt x="64" y="316"/>
                  </a:lnTo>
                  <a:lnTo>
                    <a:pt x="0" y="442"/>
                  </a:lnTo>
                  <a:lnTo>
                    <a:pt x="0" y="600"/>
                  </a:lnTo>
                  <a:lnTo>
                    <a:pt x="95" y="663"/>
                  </a:lnTo>
                  <a:lnTo>
                    <a:pt x="253" y="663"/>
                  </a:lnTo>
                  <a:lnTo>
                    <a:pt x="347" y="631"/>
                  </a:lnTo>
                  <a:lnTo>
                    <a:pt x="442" y="505"/>
                  </a:lnTo>
                  <a:lnTo>
                    <a:pt x="505" y="411"/>
                  </a:lnTo>
                  <a:lnTo>
                    <a:pt x="536" y="285"/>
                  </a:lnTo>
                  <a:lnTo>
                    <a:pt x="568" y="158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437200" y="27483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2" y="32"/>
                  </a:lnTo>
                  <a:lnTo>
                    <a:pt x="221" y="158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3" y="694"/>
                  </a:lnTo>
                  <a:lnTo>
                    <a:pt x="379" y="662"/>
                  </a:lnTo>
                  <a:lnTo>
                    <a:pt x="473" y="536"/>
                  </a:lnTo>
                  <a:lnTo>
                    <a:pt x="505" y="410"/>
                  </a:lnTo>
                  <a:lnTo>
                    <a:pt x="568" y="284"/>
                  </a:lnTo>
                  <a:lnTo>
                    <a:pt x="599" y="189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3486050" y="2826350"/>
              <a:ext cx="14225" cy="17350"/>
            </a:xfrm>
            <a:custGeom>
              <a:avLst/>
              <a:gdLst/>
              <a:ahLst/>
              <a:cxnLst/>
              <a:rect l="l" t="t" r="r" b="b"/>
              <a:pathLst>
                <a:path w="569" h="694" extrusionOk="0">
                  <a:moveTo>
                    <a:pt x="568" y="0"/>
                  </a:moveTo>
                  <a:lnTo>
                    <a:pt x="411" y="32"/>
                  </a:lnTo>
                  <a:lnTo>
                    <a:pt x="222" y="126"/>
                  </a:lnTo>
                  <a:lnTo>
                    <a:pt x="64" y="315"/>
                  </a:lnTo>
                  <a:lnTo>
                    <a:pt x="1" y="473"/>
                  </a:lnTo>
                  <a:lnTo>
                    <a:pt x="32" y="599"/>
                  </a:lnTo>
                  <a:lnTo>
                    <a:pt x="127" y="694"/>
                  </a:lnTo>
                  <a:lnTo>
                    <a:pt x="253" y="694"/>
                  </a:lnTo>
                  <a:lnTo>
                    <a:pt x="348" y="631"/>
                  </a:lnTo>
                  <a:lnTo>
                    <a:pt x="442" y="536"/>
                  </a:lnTo>
                  <a:lnTo>
                    <a:pt x="505" y="410"/>
                  </a:lnTo>
                  <a:lnTo>
                    <a:pt x="537" y="284"/>
                  </a:lnTo>
                  <a:lnTo>
                    <a:pt x="568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3565675" y="2663200"/>
              <a:ext cx="14200" cy="17350"/>
            </a:xfrm>
            <a:custGeom>
              <a:avLst/>
              <a:gdLst/>
              <a:ahLst/>
              <a:cxnLst/>
              <a:rect l="l" t="t" r="r" b="b"/>
              <a:pathLst>
                <a:path w="568" h="694" extrusionOk="0">
                  <a:moveTo>
                    <a:pt x="567" y="0"/>
                  </a:moveTo>
                  <a:lnTo>
                    <a:pt x="410" y="32"/>
                  </a:lnTo>
                  <a:lnTo>
                    <a:pt x="189" y="127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95" y="694"/>
                  </a:lnTo>
                  <a:lnTo>
                    <a:pt x="252" y="694"/>
                  </a:lnTo>
                  <a:lnTo>
                    <a:pt x="347" y="631"/>
                  </a:lnTo>
                  <a:lnTo>
                    <a:pt x="441" y="536"/>
                  </a:lnTo>
                  <a:lnTo>
                    <a:pt x="504" y="410"/>
                  </a:lnTo>
                  <a:lnTo>
                    <a:pt x="536" y="284"/>
                  </a:lnTo>
                  <a:lnTo>
                    <a:pt x="567" y="158"/>
                  </a:lnTo>
                  <a:lnTo>
                    <a:pt x="5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3562500" y="2600150"/>
              <a:ext cx="13425" cy="18950"/>
            </a:xfrm>
            <a:custGeom>
              <a:avLst/>
              <a:gdLst/>
              <a:ahLst/>
              <a:cxnLst/>
              <a:rect l="l" t="t" r="r" b="b"/>
              <a:pathLst>
                <a:path w="537" h="758" extrusionOk="0">
                  <a:moveTo>
                    <a:pt x="505" y="0"/>
                  </a:moveTo>
                  <a:lnTo>
                    <a:pt x="348" y="63"/>
                  </a:lnTo>
                  <a:lnTo>
                    <a:pt x="253" y="158"/>
                  </a:lnTo>
                  <a:lnTo>
                    <a:pt x="159" y="221"/>
                  </a:lnTo>
                  <a:lnTo>
                    <a:pt x="64" y="347"/>
                  </a:lnTo>
                  <a:lnTo>
                    <a:pt x="1" y="442"/>
                  </a:lnTo>
                  <a:lnTo>
                    <a:pt x="1" y="568"/>
                  </a:lnTo>
                  <a:lnTo>
                    <a:pt x="64" y="694"/>
                  </a:lnTo>
                  <a:lnTo>
                    <a:pt x="190" y="757"/>
                  </a:lnTo>
                  <a:lnTo>
                    <a:pt x="316" y="725"/>
                  </a:lnTo>
                  <a:lnTo>
                    <a:pt x="411" y="599"/>
                  </a:lnTo>
                  <a:lnTo>
                    <a:pt x="537" y="379"/>
                  </a:lnTo>
                  <a:lnTo>
                    <a:pt x="537" y="12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3545175" y="2775125"/>
              <a:ext cx="11050" cy="19725"/>
            </a:xfrm>
            <a:custGeom>
              <a:avLst/>
              <a:gdLst/>
              <a:ahLst/>
              <a:cxnLst/>
              <a:rect l="l" t="t" r="r" b="b"/>
              <a:pathLst>
                <a:path w="442" h="789" extrusionOk="0">
                  <a:moveTo>
                    <a:pt x="126" y="0"/>
                  </a:moveTo>
                  <a:lnTo>
                    <a:pt x="32" y="126"/>
                  </a:lnTo>
                  <a:lnTo>
                    <a:pt x="32" y="252"/>
                  </a:lnTo>
                  <a:lnTo>
                    <a:pt x="0" y="378"/>
                  </a:lnTo>
                  <a:lnTo>
                    <a:pt x="0" y="536"/>
                  </a:lnTo>
                  <a:lnTo>
                    <a:pt x="32" y="662"/>
                  </a:lnTo>
                  <a:lnTo>
                    <a:pt x="126" y="757"/>
                  </a:lnTo>
                  <a:lnTo>
                    <a:pt x="253" y="788"/>
                  </a:lnTo>
                  <a:lnTo>
                    <a:pt x="379" y="757"/>
                  </a:lnTo>
                  <a:lnTo>
                    <a:pt x="442" y="631"/>
                  </a:lnTo>
                  <a:lnTo>
                    <a:pt x="442" y="504"/>
                  </a:lnTo>
                  <a:lnTo>
                    <a:pt x="379" y="252"/>
                  </a:lnTo>
                  <a:lnTo>
                    <a:pt x="221" y="63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3660250" y="2605675"/>
              <a:ext cx="10250" cy="20500"/>
            </a:xfrm>
            <a:custGeom>
              <a:avLst/>
              <a:gdLst/>
              <a:ahLst/>
              <a:cxnLst/>
              <a:rect l="l" t="t" r="r" b="b"/>
              <a:pathLst>
                <a:path w="410" h="820" extrusionOk="0">
                  <a:moveTo>
                    <a:pt x="126" y="0"/>
                  </a:moveTo>
                  <a:lnTo>
                    <a:pt x="32" y="158"/>
                  </a:lnTo>
                  <a:lnTo>
                    <a:pt x="32" y="284"/>
                  </a:lnTo>
                  <a:lnTo>
                    <a:pt x="0" y="410"/>
                  </a:lnTo>
                  <a:lnTo>
                    <a:pt x="0" y="536"/>
                  </a:lnTo>
                  <a:lnTo>
                    <a:pt x="0" y="662"/>
                  </a:lnTo>
                  <a:lnTo>
                    <a:pt x="95" y="757"/>
                  </a:lnTo>
                  <a:lnTo>
                    <a:pt x="221" y="820"/>
                  </a:lnTo>
                  <a:lnTo>
                    <a:pt x="347" y="788"/>
                  </a:lnTo>
                  <a:lnTo>
                    <a:pt x="410" y="694"/>
                  </a:lnTo>
                  <a:lnTo>
                    <a:pt x="410" y="536"/>
                  </a:lnTo>
                  <a:lnTo>
                    <a:pt x="378" y="284"/>
                  </a:lnTo>
                  <a:lnTo>
                    <a:pt x="221" y="95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3649200" y="2693925"/>
              <a:ext cx="11075" cy="20525"/>
            </a:xfrm>
            <a:custGeom>
              <a:avLst/>
              <a:gdLst/>
              <a:ahLst/>
              <a:cxnLst/>
              <a:rect l="l" t="t" r="r" b="b"/>
              <a:pathLst>
                <a:path w="443" h="821" extrusionOk="0">
                  <a:moveTo>
                    <a:pt x="190" y="1"/>
                  </a:moveTo>
                  <a:lnTo>
                    <a:pt x="95" y="159"/>
                  </a:lnTo>
                  <a:lnTo>
                    <a:pt x="64" y="285"/>
                  </a:lnTo>
                  <a:lnTo>
                    <a:pt x="32" y="411"/>
                  </a:lnTo>
                  <a:lnTo>
                    <a:pt x="1" y="537"/>
                  </a:lnTo>
                  <a:lnTo>
                    <a:pt x="32" y="663"/>
                  </a:lnTo>
                  <a:lnTo>
                    <a:pt x="95" y="758"/>
                  </a:lnTo>
                  <a:lnTo>
                    <a:pt x="190" y="821"/>
                  </a:lnTo>
                  <a:lnTo>
                    <a:pt x="316" y="821"/>
                  </a:lnTo>
                  <a:lnTo>
                    <a:pt x="411" y="695"/>
                  </a:lnTo>
                  <a:lnTo>
                    <a:pt x="442" y="568"/>
                  </a:lnTo>
                  <a:lnTo>
                    <a:pt x="411" y="316"/>
                  </a:lnTo>
                  <a:lnTo>
                    <a:pt x="284" y="127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3471875" y="2417300"/>
              <a:ext cx="271150" cy="166325"/>
            </a:xfrm>
            <a:custGeom>
              <a:avLst/>
              <a:gdLst/>
              <a:ahLst/>
              <a:cxnLst/>
              <a:rect l="l" t="t" r="r" b="b"/>
              <a:pathLst>
                <a:path w="10846" h="6653" extrusionOk="0">
                  <a:moveTo>
                    <a:pt x="5612" y="0"/>
                  </a:moveTo>
                  <a:lnTo>
                    <a:pt x="5202" y="379"/>
                  </a:lnTo>
                  <a:lnTo>
                    <a:pt x="4603" y="1261"/>
                  </a:lnTo>
                  <a:lnTo>
                    <a:pt x="4225" y="2239"/>
                  </a:lnTo>
                  <a:lnTo>
                    <a:pt x="4099" y="3311"/>
                  </a:lnTo>
                  <a:lnTo>
                    <a:pt x="4130" y="3847"/>
                  </a:lnTo>
                  <a:lnTo>
                    <a:pt x="4036" y="3500"/>
                  </a:lnTo>
                  <a:lnTo>
                    <a:pt x="3657" y="2869"/>
                  </a:lnTo>
                  <a:lnTo>
                    <a:pt x="3405" y="2617"/>
                  </a:lnTo>
                  <a:lnTo>
                    <a:pt x="2806" y="2176"/>
                  </a:lnTo>
                  <a:lnTo>
                    <a:pt x="2144" y="1860"/>
                  </a:lnTo>
                  <a:lnTo>
                    <a:pt x="1388" y="1482"/>
                  </a:lnTo>
                  <a:lnTo>
                    <a:pt x="631" y="1167"/>
                  </a:lnTo>
                  <a:lnTo>
                    <a:pt x="442" y="1104"/>
                  </a:lnTo>
                  <a:lnTo>
                    <a:pt x="158" y="1104"/>
                  </a:lnTo>
                  <a:lnTo>
                    <a:pt x="0" y="1388"/>
                  </a:lnTo>
                  <a:lnTo>
                    <a:pt x="95" y="1734"/>
                  </a:lnTo>
                  <a:lnTo>
                    <a:pt x="284" y="2396"/>
                  </a:lnTo>
                  <a:lnTo>
                    <a:pt x="915" y="3594"/>
                  </a:lnTo>
                  <a:lnTo>
                    <a:pt x="1325" y="4099"/>
                  </a:lnTo>
                  <a:lnTo>
                    <a:pt x="1955" y="4792"/>
                  </a:lnTo>
                  <a:lnTo>
                    <a:pt x="3531" y="5833"/>
                  </a:lnTo>
                  <a:lnTo>
                    <a:pt x="4383" y="6179"/>
                  </a:lnTo>
                  <a:lnTo>
                    <a:pt x="5328" y="6495"/>
                  </a:lnTo>
                  <a:lnTo>
                    <a:pt x="6810" y="6652"/>
                  </a:lnTo>
                  <a:lnTo>
                    <a:pt x="7787" y="6558"/>
                  </a:lnTo>
                  <a:lnTo>
                    <a:pt x="8260" y="6432"/>
                  </a:lnTo>
                  <a:lnTo>
                    <a:pt x="8702" y="6243"/>
                  </a:lnTo>
                  <a:lnTo>
                    <a:pt x="9553" y="5738"/>
                  </a:lnTo>
                  <a:lnTo>
                    <a:pt x="10246" y="5045"/>
                  </a:lnTo>
                  <a:lnTo>
                    <a:pt x="10719" y="4193"/>
                  </a:lnTo>
                  <a:lnTo>
                    <a:pt x="10845" y="3720"/>
                  </a:lnTo>
                  <a:lnTo>
                    <a:pt x="10215" y="3531"/>
                  </a:lnTo>
                  <a:lnTo>
                    <a:pt x="8985" y="3405"/>
                  </a:lnTo>
                  <a:lnTo>
                    <a:pt x="7724" y="3531"/>
                  </a:lnTo>
                  <a:lnTo>
                    <a:pt x="6526" y="3941"/>
                  </a:lnTo>
                  <a:lnTo>
                    <a:pt x="5990" y="4256"/>
                  </a:lnTo>
                  <a:lnTo>
                    <a:pt x="6274" y="3784"/>
                  </a:lnTo>
                  <a:lnTo>
                    <a:pt x="6495" y="2680"/>
                  </a:lnTo>
                  <a:lnTo>
                    <a:pt x="6432" y="2113"/>
                  </a:lnTo>
                  <a:lnTo>
                    <a:pt x="6306" y="1545"/>
                  </a:lnTo>
                  <a:lnTo>
                    <a:pt x="5864" y="505"/>
                  </a:lnTo>
                  <a:lnTo>
                    <a:pt x="561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3588525" y="2448025"/>
              <a:ext cx="24450" cy="109600"/>
            </a:xfrm>
            <a:custGeom>
              <a:avLst/>
              <a:gdLst/>
              <a:ahLst/>
              <a:cxnLst/>
              <a:rect l="l" t="t" r="r" b="b"/>
              <a:pathLst>
                <a:path w="978" h="4384" extrusionOk="0">
                  <a:moveTo>
                    <a:pt x="851" y="1"/>
                  </a:moveTo>
                  <a:lnTo>
                    <a:pt x="820" y="64"/>
                  </a:lnTo>
                  <a:lnTo>
                    <a:pt x="0" y="4320"/>
                  </a:lnTo>
                  <a:lnTo>
                    <a:pt x="0" y="4351"/>
                  </a:lnTo>
                  <a:lnTo>
                    <a:pt x="63" y="4383"/>
                  </a:lnTo>
                  <a:lnTo>
                    <a:pt x="126" y="4383"/>
                  </a:lnTo>
                  <a:lnTo>
                    <a:pt x="158" y="4351"/>
                  </a:lnTo>
                  <a:lnTo>
                    <a:pt x="978" y="64"/>
                  </a:lnTo>
                  <a:lnTo>
                    <a:pt x="978" y="32"/>
                  </a:lnTo>
                  <a:lnTo>
                    <a:pt x="9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3615325" y="2523700"/>
              <a:ext cx="85125" cy="32325"/>
            </a:xfrm>
            <a:custGeom>
              <a:avLst/>
              <a:gdLst/>
              <a:ahLst/>
              <a:cxnLst/>
              <a:rect l="l" t="t" r="r" b="b"/>
              <a:pathLst>
                <a:path w="3405" h="1293" extrusionOk="0">
                  <a:moveTo>
                    <a:pt x="3279" y="0"/>
                  </a:moveTo>
                  <a:lnTo>
                    <a:pt x="2522" y="379"/>
                  </a:lnTo>
                  <a:lnTo>
                    <a:pt x="883" y="946"/>
                  </a:lnTo>
                  <a:lnTo>
                    <a:pt x="63" y="1135"/>
                  </a:lnTo>
                  <a:lnTo>
                    <a:pt x="0" y="1167"/>
                  </a:lnTo>
                  <a:lnTo>
                    <a:pt x="0" y="1230"/>
                  </a:lnTo>
                  <a:lnTo>
                    <a:pt x="32" y="1261"/>
                  </a:lnTo>
                  <a:lnTo>
                    <a:pt x="63" y="1293"/>
                  </a:lnTo>
                  <a:lnTo>
                    <a:pt x="95" y="1293"/>
                  </a:lnTo>
                  <a:lnTo>
                    <a:pt x="946" y="1072"/>
                  </a:lnTo>
                  <a:lnTo>
                    <a:pt x="2554" y="505"/>
                  </a:lnTo>
                  <a:lnTo>
                    <a:pt x="3342" y="127"/>
                  </a:lnTo>
                  <a:lnTo>
                    <a:pt x="3405" y="95"/>
                  </a:lnTo>
                  <a:lnTo>
                    <a:pt x="3373" y="32"/>
                  </a:lnTo>
                  <a:lnTo>
                    <a:pt x="33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3500250" y="2475625"/>
              <a:ext cx="63075" cy="70175"/>
            </a:xfrm>
            <a:custGeom>
              <a:avLst/>
              <a:gdLst/>
              <a:ahLst/>
              <a:cxnLst/>
              <a:rect l="l" t="t" r="r" b="b"/>
              <a:pathLst>
                <a:path w="2523" h="2807" extrusionOk="0">
                  <a:moveTo>
                    <a:pt x="32" y="0"/>
                  </a:moveTo>
                  <a:lnTo>
                    <a:pt x="0" y="63"/>
                  </a:lnTo>
                  <a:lnTo>
                    <a:pt x="32" y="95"/>
                  </a:lnTo>
                  <a:lnTo>
                    <a:pt x="379" y="568"/>
                  </a:lnTo>
                  <a:lnTo>
                    <a:pt x="725" y="1041"/>
                  </a:lnTo>
                  <a:lnTo>
                    <a:pt x="1072" y="1545"/>
                  </a:lnTo>
                  <a:lnTo>
                    <a:pt x="1892" y="2459"/>
                  </a:lnTo>
                  <a:lnTo>
                    <a:pt x="2396" y="2806"/>
                  </a:lnTo>
                  <a:lnTo>
                    <a:pt x="2491" y="2806"/>
                  </a:lnTo>
                  <a:lnTo>
                    <a:pt x="2522" y="2743"/>
                  </a:lnTo>
                  <a:lnTo>
                    <a:pt x="2459" y="2680"/>
                  </a:lnTo>
                  <a:lnTo>
                    <a:pt x="1986" y="2365"/>
                  </a:lnTo>
                  <a:lnTo>
                    <a:pt x="1198" y="1451"/>
                  </a:lnTo>
                  <a:lnTo>
                    <a:pt x="852" y="946"/>
                  </a:lnTo>
                  <a:lnTo>
                    <a:pt x="505" y="473"/>
                  </a:lnTo>
                  <a:lnTo>
                    <a:pt x="126" y="32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3482900" y="2653750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74" y="0"/>
                  </a:moveTo>
                  <a:lnTo>
                    <a:pt x="158" y="95"/>
                  </a:lnTo>
                  <a:lnTo>
                    <a:pt x="64" y="252"/>
                  </a:lnTo>
                  <a:lnTo>
                    <a:pt x="1" y="410"/>
                  </a:lnTo>
                  <a:lnTo>
                    <a:pt x="127" y="725"/>
                  </a:lnTo>
                  <a:lnTo>
                    <a:pt x="285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4" y="441"/>
                  </a:lnTo>
                  <a:lnTo>
                    <a:pt x="789" y="126"/>
                  </a:lnTo>
                  <a:lnTo>
                    <a:pt x="631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3590100" y="2701825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42" y="0"/>
                  </a:moveTo>
                  <a:lnTo>
                    <a:pt x="126" y="95"/>
                  </a:lnTo>
                  <a:lnTo>
                    <a:pt x="32" y="252"/>
                  </a:lnTo>
                  <a:lnTo>
                    <a:pt x="0" y="410"/>
                  </a:lnTo>
                  <a:lnTo>
                    <a:pt x="126" y="725"/>
                  </a:lnTo>
                  <a:lnTo>
                    <a:pt x="253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3" y="442"/>
                  </a:lnTo>
                  <a:lnTo>
                    <a:pt x="757" y="126"/>
                  </a:lnTo>
                  <a:lnTo>
                    <a:pt x="631" y="32"/>
                  </a:lnTo>
                  <a:lnTo>
                    <a:pt x="4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3515225" y="2712075"/>
              <a:ext cx="35475" cy="28375"/>
            </a:xfrm>
            <a:custGeom>
              <a:avLst/>
              <a:gdLst/>
              <a:ahLst/>
              <a:cxnLst/>
              <a:rect l="l" t="t" r="r" b="b"/>
              <a:pathLst>
                <a:path w="1419" h="1135" extrusionOk="0">
                  <a:moveTo>
                    <a:pt x="95" y="0"/>
                  </a:moveTo>
                  <a:lnTo>
                    <a:pt x="32" y="126"/>
                  </a:lnTo>
                  <a:lnTo>
                    <a:pt x="0" y="315"/>
                  </a:lnTo>
                  <a:lnTo>
                    <a:pt x="95" y="725"/>
                  </a:lnTo>
                  <a:lnTo>
                    <a:pt x="221" y="883"/>
                  </a:lnTo>
                  <a:lnTo>
                    <a:pt x="316" y="1009"/>
                  </a:lnTo>
                  <a:lnTo>
                    <a:pt x="473" y="1072"/>
                  </a:lnTo>
                  <a:lnTo>
                    <a:pt x="694" y="1135"/>
                  </a:lnTo>
                  <a:lnTo>
                    <a:pt x="946" y="1135"/>
                  </a:lnTo>
                  <a:lnTo>
                    <a:pt x="1104" y="1103"/>
                  </a:lnTo>
                  <a:lnTo>
                    <a:pt x="1230" y="1009"/>
                  </a:lnTo>
                  <a:lnTo>
                    <a:pt x="1387" y="883"/>
                  </a:lnTo>
                  <a:lnTo>
                    <a:pt x="1419" y="662"/>
                  </a:lnTo>
                  <a:lnTo>
                    <a:pt x="1387" y="567"/>
                  </a:lnTo>
                  <a:lnTo>
                    <a:pt x="1293" y="536"/>
                  </a:lnTo>
                  <a:lnTo>
                    <a:pt x="1167" y="567"/>
                  </a:lnTo>
                  <a:lnTo>
                    <a:pt x="1135" y="662"/>
                  </a:lnTo>
                  <a:lnTo>
                    <a:pt x="1135" y="757"/>
                  </a:lnTo>
                  <a:lnTo>
                    <a:pt x="1072" y="788"/>
                  </a:lnTo>
                  <a:lnTo>
                    <a:pt x="1009" y="820"/>
                  </a:lnTo>
                  <a:lnTo>
                    <a:pt x="915" y="851"/>
                  </a:lnTo>
                  <a:lnTo>
                    <a:pt x="631" y="851"/>
                  </a:lnTo>
                  <a:lnTo>
                    <a:pt x="410" y="694"/>
                  </a:lnTo>
                  <a:lnTo>
                    <a:pt x="284" y="473"/>
                  </a:lnTo>
                  <a:lnTo>
                    <a:pt x="316" y="189"/>
                  </a:lnTo>
                  <a:lnTo>
                    <a:pt x="316" y="63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3587725" y="2741225"/>
              <a:ext cx="29975" cy="32350"/>
            </a:xfrm>
            <a:custGeom>
              <a:avLst/>
              <a:gdLst/>
              <a:ahLst/>
              <a:cxnLst/>
              <a:rect l="l" t="t" r="r" b="b"/>
              <a:pathLst>
                <a:path w="1199" h="1294" fill="none" extrusionOk="0">
                  <a:moveTo>
                    <a:pt x="600" y="64"/>
                  </a:moveTo>
                  <a:lnTo>
                    <a:pt x="537" y="0"/>
                  </a:lnTo>
                  <a:lnTo>
                    <a:pt x="474" y="32"/>
                  </a:lnTo>
                  <a:lnTo>
                    <a:pt x="411" y="32"/>
                  </a:lnTo>
                  <a:lnTo>
                    <a:pt x="348" y="95"/>
                  </a:lnTo>
                  <a:lnTo>
                    <a:pt x="127" y="284"/>
                  </a:lnTo>
                  <a:lnTo>
                    <a:pt x="32" y="536"/>
                  </a:lnTo>
                  <a:lnTo>
                    <a:pt x="1" y="694"/>
                  </a:lnTo>
                  <a:lnTo>
                    <a:pt x="127" y="1009"/>
                  </a:lnTo>
                  <a:lnTo>
                    <a:pt x="253" y="1135"/>
                  </a:lnTo>
                  <a:lnTo>
                    <a:pt x="505" y="1293"/>
                  </a:lnTo>
                  <a:lnTo>
                    <a:pt x="789" y="1293"/>
                  </a:lnTo>
                  <a:lnTo>
                    <a:pt x="883" y="1262"/>
                  </a:lnTo>
                  <a:lnTo>
                    <a:pt x="978" y="1230"/>
                  </a:lnTo>
                  <a:lnTo>
                    <a:pt x="1073" y="1135"/>
                  </a:lnTo>
                  <a:lnTo>
                    <a:pt x="1136" y="1009"/>
                  </a:lnTo>
                  <a:lnTo>
                    <a:pt x="1167" y="915"/>
                  </a:lnTo>
                  <a:lnTo>
                    <a:pt x="1199" y="820"/>
                  </a:lnTo>
                  <a:lnTo>
                    <a:pt x="1199" y="631"/>
                  </a:lnTo>
                  <a:lnTo>
                    <a:pt x="1167" y="473"/>
                  </a:lnTo>
                  <a:lnTo>
                    <a:pt x="1136" y="347"/>
                  </a:lnTo>
                  <a:lnTo>
                    <a:pt x="1073" y="253"/>
                  </a:lnTo>
                  <a:lnTo>
                    <a:pt x="978" y="127"/>
                  </a:lnTo>
                  <a:lnTo>
                    <a:pt x="726" y="0"/>
                  </a:lnTo>
                  <a:lnTo>
                    <a:pt x="568" y="0"/>
                  </a:lnTo>
                  <a:lnTo>
                    <a:pt x="474" y="32"/>
                  </a:lnTo>
                  <a:lnTo>
                    <a:pt x="411" y="64"/>
                  </a:lnTo>
                  <a:lnTo>
                    <a:pt x="379" y="127"/>
                  </a:lnTo>
                  <a:lnTo>
                    <a:pt x="411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3443500" y="2678175"/>
              <a:ext cx="27600" cy="33925"/>
            </a:xfrm>
            <a:custGeom>
              <a:avLst/>
              <a:gdLst/>
              <a:ahLst/>
              <a:cxnLst/>
              <a:rect l="l" t="t" r="r" b="b"/>
              <a:pathLst>
                <a:path w="1104" h="1357" fill="none" extrusionOk="0">
                  <a:moveTo>
                    <a:pt x="347" y="0"/>
                  </a:moveTo>
                  <a:lnTo>
                    <a:pt x="158" y="63"/>
                  </a:lnTo>
                  <a:lnTo>
                    <a:pt x="1" y="347"/>
                  </a:lnTo>
                  <a:lnTo>
                    <a:pt x="1" y="915"/>
                  </a:lnTo>
                  <a:lnTo>
                    <a:pt x="190" y="1198"/>
                  </a:lnTo>
                  <a:lnTo>
                    <a:pt x="442" y="1356"/>
                  </a:lnTo>
                  <a:lnTo>
                    <a:pt x="852" y="1325"/>
                  </a:lnTo>
                  <a:lnTo>
                    <a:pt x="1072" y="1135"/>
                  </a:lnTo>
                  <a:lnTo>
                    <a:pt x="1104" y="978"/>
                  </a:lnTo>
                  <a:lnTo>
                    <a:pt x="1104" y="726"/>
                  </a:lnTo>
                  <a:lnTo>
                    <a:pt x="1009" y="505"/>
                  </a:lnTo>
                  <a:lnTo>
                    <a:pt x="883" y="284"/>
                  </a:lnTo>
                  <a:lnTo>
                    <a:pt x="631" y="95"/>
                  </a:lnTo>
                  <a:lnTo>
                    <a:pt x="473" y="63"/>
                  </a:lnTo>
                  <a:lnTo>
                    <a:pt x="316" y="63"/>
                  </a:lnTo>
                  <a:lnTo>
                    <a:pt x="221" y="63"/>
                  </a:lnTo>
                  <a:lnTo>
                    <a:pt x="190" y="127"/>
                  </a:lnTo>
                  <a:lnTo>
                    <a:pt x="158" y="190"/>
                  </a:lnTo>
                  <a:lnTo>
                    <a:pt x="190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" name="Google Shape;145;p2"/>
          <p:cNvGrpSpPr/>
          <p:nvPr/>
        </p:nvGrpSpPr>
        <p:grpSpPr>
          <a:xfrm rot="2937777">
            <a:off x="8180390" y="292083"/>
            <a:ext cx="500789" cy="440652"/>
            <a:chOff x="992375" y="2434650"/>
            <a:chExt cx="532025" cy="468175"/>
          </a:xfrm>
        </p:grpSpPr>
        <p:sp>
          <p:nvSpPr>
            <p:cNvPr id="146" name="Google Shape;146;p2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08" name="Google Shape;2408;p36"/>
          <p:cNvGrpSpPr/>
          <p:nvPr/>
        </p:nvGrpSpPr>
        <p:grpSpPr>
          <a:xfrm flipH="1">
            <a:off x="1286181" y="700497"/>
            <a:ext cx="7011015" cy="4319112"/>
            <a:chOff x="1569550" y="629994"/>
            <a:chExt cx="5900038" cy="3634698"/>
          </a:xfrm>
        </p:grpSpPr>
        <p:grpSp>
          <p:nvGrpSpPr>
            <p:cNvPr id="2409" name="Google Shape;2409;p36"/>
            <p:cNvGrpSpPr/>
            <p:nvPr/>
          </p:nvGrpSpPr>
          <p:grpSpPr>
            <a:xfrm>
              <a:off x="1569550" y="629994"/>
              <a:ext cx="5900038" cy="3634698"/>
              <a:chOff x="6012925" y="2964625"/>
              <a:chExt cx="1368950" cy="1009975"/>
            </a:xfrm>
          </p:grpSpPr>
          <p:sp>
            <p:nvSpPr>
              <p:cNvPr id="2410" name="Google Shape;2410;p36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1" name="Google Shape;2411;p36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2" name="Google Shape;2412;p36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3" name="Google Shape;2413;p36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4" name="Google Shape;2414;p36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15" name="Google Shape;2415;p36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16" name="Google Shape;2416;p36"/>
          <p:cNvGrpSpPr/>
          <p:nvPr/>
        </p:nvGrpSpPr>
        <p:grpSpPr>
          <a:xfrm rot="10800000">
            <a:off x="-281232" y="3449289"/>
            <a:ext cx="2862466" cy="1695774"/>
            <a:chOff x="238125" y="3383650"/>
            <a:chExt cx="1287775" cy="762900"/>
          </a:xfrm>
        </p:grpSpPr>
        <p:sp>
          <p:nvSpPr>
            <p:cNvPr id="2417" name="Google Shape;2417;p36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36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36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0" name="Google Shape;2420;p36"/>
          <p:cNvGrpSpPr/>
          <p:nvPr/>
        </p:nvGrpSpPr>
        <p:grpSpPr>
          <a:xfrm rot="5400000">
            <a:off x="7522822" y="-584584"/>
            <a:ext cx="1175451" cy="2324553"/>
            <a:chOff x="961675" y="1958725"/>
            <a:chExt cx="563225" cy="1113825"/>
          </a:xfrm>
        </p:grpSpPr>
        <p:sp>
          <p:nvSpPr>
            <p:cNvPr id="2421" name="Google Shape;2421;p36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36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3871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3">
  <p:cSld name="Section title 3">
    <p:spTree>
      <p:nvGrpSpPr>
        <p:cNvPr id="1" name="Shape 3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8" name="Google Shape;3918;p29"/>
          <p:cNvSpPr/>
          <p:nvPr/>
        </p:nvSpPr>
        <p:spPr>
          <a:xfrm>
            <a:off x="1219450" y="3609180"/>
            <a:ext cx="1272730" cy="80264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9" name="Google Shape;3919;p29"/>
          <p:cNvSpPr/>
          <p:nvPr/>
        </p:nvSpPr>
        <p:spPr>
          <a:xfrm>
            <a:off x="7293438" y="1897662"/>
            <a:ext cx="1850549" cy="1166827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0" name="Google Shape;3920;p29"/>
          <p:cNvSpPr/>
          <p:nvPr/>
        </p:nvSpPr>
        <p:spPr>
          <a:xfrm>
            <a:off x="4772050" y="823602"/>
            <a:ext cx="3351734" cy="2114029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77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1" name="Google Shape;3921;p29"/>
          <p:cNvSpPr/>
          <p:nvPr/>
        </p:nvSpPr>
        <p:spPr>
          <a:xfrm>
            <a:off x="1902526" y="3230379"/>
            <a:ext cx="1272730" cy="80264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2" name="Google Shape;3922;p29"/>
          <p:cNvSpPr/>
          <p:nvPr/>
        </p:nvSpPr>
        <p:spPr>
          <a:xfrm>
            <a:off x="-391575" y="849298"/>
            <a:ext cx="5860922" cy="369667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77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3" name="Google Shape;3923;p29"/>
          <p:cNvSpPr/>
          <p:nvPr/>
        </p:nvSpPr>
        <p:spPr>
          <a:xfrm>
            <a:off x="6921751" y="1513099"/>
            <a:ext cx="1272730" cy="80264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4" name="Google Shape;3924;p29"/>
          <p:cNvSpPr/>
          <p:nvPr/>
        </p:nvSpPr>
        <p:spPr>
          <a:xfrm>
            <a:off x="3400374" y="-296741"/>
            <a:ext cx="1460458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5" name="Google Shape;3925;p29"/>
          <p:cNvSpPr/>
          <p:nvPr/>
        </p:nvSpPr>
        <p:spPr>
          <a:xfrm>
            <a:off x="7035038" y="4536600"/>
            <a:ext cx="1850549" cy="1166827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6" name="Google Shape;3926;p29"/>
          <p:cNvSpPr/>
          <p:nvPr/>
        </p:nvSpPr>
        <p:spPr>
          <a:xfrm>
            <a:off x="7975938" y="4075700"/>
            <a:ext cx="1850549" cy="1166827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27" name="Google Shape;3927;p29"/>
          <p:cNvGrpSpPr/>
          <p:nvPr/>
        </p:nvGrpSpPr>
        <p:grpSpPr>
          <a:xfrm rot="-5400000">
            <a:off x="-223756" y="4294573"/>
            <a:ext cx="578942" cy="463529"/>
            <a:chOff x="6451075" y="3429275"/>
            <a:chExt cx="478425" cy="383050"/>
          </a:xfrm>
        </p:grpSpPr>
        <p:sp>
          <p:nvSpPr>
            <p:cNvPr id="3928" name="Google Shape;3928;p29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9" name="Google Shape;3929;p29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0" name="Google Shape;3930;p29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1" name="Google Shape;3931;p29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2" name="Google Shape;3932;p29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3" name="Google Shape;3933;p29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4" name="Google Shape;3934;p29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5" name="Google Shape;3935;p29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6" name="Google Shape;3936;p29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7" name="Google Shape;3937;p29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8" name="Google Shape;3938;p29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9" name="Google Shape;3939;p29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0" name="Google Shape;3940;p29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1" name="Google Shape;3941;p29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2" name="Google Shape;3942;p29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3" name="Google Shape;3943;p29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4" name="Google Shape;3944;p29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5" name="Google Shape;3945;p29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6" name="Google Shape;3946;p29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7" name="Google Shape;3947;p29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48" name="Google Shape;3948;p29"/>
          <p:cNvSpPr txBox="1">
            <a:spLocks noGrp="1"/>
          </p:cNvSpPr>
          <p:nvPr>
            <p:ph type="subTitle" idx="1"/>
          </p:nvPr>
        </p:nvSpPr>
        <p:spPr>
          <a:xfrm>
            <a:off x="3291150" y="3405359"/>
            <a:ext cx="2561700" cy="8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949" name="Google Shape;3949;p29"/>
          <p:cNvSpPr txBox="1">
            <a:spLocks noGrp="1"/>
          </p:cNvSpPr>
          <p:nvPr>
            <p:ph type="title"/>
          </p:nvPr>
        </p:nvSpPr>
        <p:spPr>
          <a:xfrm>
            <a:off x="2099850" y="2960078"/>
            <a:ext cx="49443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None/>
              <a:defRPr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grpSp>
        <p:nvGrpSpPr>
          <p:cNvPr id="3950" name="Google Shape;3950;p29"/>
          <p:cNvGrpSpPr/>
          <p:nvPr/>
        </p:nvGrpSpPr>
        <p:grpSpPr>
          <a:xfrm>
            <a:off x="3529831" y="296210"/>
            <a:ext cx="578942" cy="463529"/>
            <a:chOff x="6451075" y="3429275"/>
            <a:chExt cx="478425" cy="383050"/>
          </a:xfrm>
        </p:grpSpPr>
        <p:sp>
          <p:nvSpPr>
            <p:cNvPr id="3951" name="Google Shape;3951;p29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2" name="Google Shape;3952;p29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3" name="Google Shape;3953;p29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4" name="Google Shape;3954;p29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5" name="Google Shape;3955;p29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6" name="Google Shape;3956;p29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7" name="Google Shape;3957;p29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8" name="Google Shape;3958;p29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9" name="Google Shape;3959;p29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0" name="Google Shape;3960;p29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1" name="Google Shape;3961;p29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2" name="Google Shape;3962;p29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3" name="Google Shape;3963;p29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4" name="Google Shape;3964;p29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5" name="Google Shape;3965;p29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6" name="Google Shape;3966;p29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7" name="Google Shape;3967;p29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8" name="Google Shape;3968;p29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9" name="Google Shape;3969;p29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0" name="Google Shape;3970;p29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71" name="Google Shape;3971;p29"/>
          <p:cNvSpPr txBox="1">
            <a:spLocks noGrp="1"/>
          </p:cNvSpPr>
          <p:nvPr>
            <p:ph type="title" idx="2" hasCustomPrompt="1"/>
          </p:nvPr>
        </p:nvSpPr>
        <p:spPr>
          <a:xfrm>
            <a:off x="2896050" y="1232041"/>
            <a:ext cx="33519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3972" name="Google Shape;3972;p29"/>
          <p:cNvGrpSpPr/>
          <p:nvPr/>
        </p:nvGrpSpPr>
        <p:grpSpPr>
          <a:xfrm rot="-810961">
            <a:off x="8261228" y="4296556"/>
            <a:ext cx="445444" cy="624043"/>
            <a:chOff x="5844975" y="2332175"/>
            <a:chExt cx="513100" cy="718825"/>
          </a:xfrm>
        </p:grpSpPr>
        <p:sp>
          <p:nvSpPr>
            <p:cNvPr id="3973" name="Google Shape;3973;p29"/>
            <p:cNvSpPr/>
            <p:nvPr/>
          </p:nvSpPr>
          <p:spPr>
            <a:xfrm>
              <a:off x="5844975" y="2418075"/>
              <a:ext cx="472925" cy="632925"/>
            </a:xfrm>
            <a:custGeom>
              <a:avLst/>
              <a:gdLst/>
              <a:ahLst/>
              <a:cxnLst/>
              <a:rect l="l" t="t" r="r" b="b"/>
              <a:pathLst>
                <a:path w="18917" h="25317" extrusionOk="0">
                  <a:moveTo>
                    <a:pt x="12485" y="1"/>
                  </a:moveTo>
                  <a:lnTo>
                    <a:pt x="11949" y="190"/>
                  </a:lnTo>
                  <a:lnTo>
                    <a:pt x="11350" y="474"/>
                  </a:lnTo>
                  <a:lnTo>
                    <a:pt x="10404" y="1294"/>
                  </a:lnTo>
                  <a:lnTo>
                    <a:pt x="9364" y="2901"/>
                  </a:lnTo>
                  <a:lnTo>
                    <a:pt x="8891" y="4036"/>
                  </a:lnTo>
                  <a:lnTo>
                    <a:pt x="8387" y="5266"/>
                  </a:lnTo>
                  <a:lnTo>
                    <a:pt x="7977" y="6527"/>
                  </a:lnTo>
                  <a:lnTo>
                    <a:pt x="7724" y="7441"/>
                  </a:lnTo>
                  <a:lnTo>
                    <a:pt x="7315" y="8292"/>
                  </a:lnTo>
                  <a:lnTo>
                    <a:pt x="7062" y="8702"/>
                  </a:lnTo>
                  <a:lnTo>
                    <a:pt x="6432" y="9396"/>
                  </a:lnTo>
                  <a:lnTo>
                    <a:pt x="5297" y="10278"/>
                  </a:lnTo>
                  <a:lnTo>
                    <a:pt x="4477" y="10814"/>
                  </a:lnTo>
                  <a:lnTo>
                    <a:pt x="3752" y="11287"/>
                  </a:lnTo>
                  <a:lnTo>
                    <a:pt x="2365" y="12391"/>
                  </a:lnTo>
                  <a:lnTo>
                    <a:pt x="1167" y="13652"/>
                  </a:lnTo>
                  <a:lnTo>
                    <a:pt x="347" y="15133"/>
                  </a:lnTo>
                  <a:lnTo>
                    <a:pt x="127" y="15953"/>
                  </a:lnTo>
                  <a:lnTo>
                    <a:pt x="1" y="16710"/>
                  </a:lnTo>
                  <a:lnTo>
                    <a:pt x="127" y="18223"/>
                  </a:lnTo>
                  <a:lnTo>
                    <a:pt x="631" y="19704"/>
                  </a:lnTo>
                  <a:lnTo>
                    <a:pt x="1388" y="21092"/>
                  </a:lnTo>
                  <a:lnTo>
                    <a:pt x="1861" y="21691"/>
                  </a:lnTo>
                  <a:lnTo>
                    <a:pt x="2334" y="22290"/>
                  </a:lnTo>
                  <a:lnTo>
                    <a:pt x="3437" y="23267"/>
                  </a:lnTo>
                  <a:lnTo>
                    <a:pt x="4099" y="23645"/>
                  </a:lnTo>
                  <a:lnTo>
                    <a:pt x="4730" y="23960"/>
                  </a:lnTo>
                  <a:lnTo>
                    <a:pt x="6148" y="24150"/>
                  </a:lnTo>
                  <a:lnTo>
                    <a:pt x="6873" y="24023"/>
                  </a:lnTo>
                  <a:lnTo>
                    <a:pt x="7283" y="23929"/>
                  </a:lnTo>
                  <a:lnTo>
                    <a:pt x="8134" y="23897"/>
                  </a:lnTo>
                  <a:lnTo>
                    <a:pt x="8576" y="24023"/>
                  </a:lnTo>
                  <a:lnTo>
                    <a:pt x="8954" y="24244"/>
                  </a:lnTo>
                  <a:lnTo>
                    <a:pt x="9585" y="24780"/>
                  </a:lnTo>
                  <a:lnTo>
                    <a:pt x="9963" y="24969"/>
                  </a:lnTo>
                  <a:lnTo>
                    <a:pt x="10404" y="25127"/>
                  </a:lnTo>
                  <a:lnTo>
                    <a:pt x="11318" y="25221"/>
                  </a:lnTo>
                  <a:lnTo>
                    <a:pt x="11760" y="25316"/>
                  </a:lnTo>
                  <a:lnTo>
                    <a:pt x="12485" y="25285"/>
                  </a:lnTo>
                  <a:lnTo>
                    <a:pt x="13935" y="24875"/>
                  </a:lnTo>
                  <a:lnTo>
                    <a:pt x="14597" y="24559"/>
                  </a:lnTo>
                  <a:lnTo>
                    <a:pt x="15322" y="24213"/>
                  </a:lnTo>
                  <a:lnTo>
                    <a:pt x="16615" y="23330"/>
                  </a:lnTo>
                  <a:lnTo>
                    <a:pt x="17718" y="22258"/>
                  </a:lnTo>
                  <a:lnTo>
                    <a:pt x="18506" y="20934"/>
                  </a:lnTo>
                  <a:lnTo>
                    <a:pt x="18759" y="20209"/>
                  </a:lnTo>
                  <a:lnTo>
                    <a:pt x="18916" y="19358"/>
                  </a:lnTo>
                  <a:lnTo>
                    <a:pt x="18822" y="17687"/>
                  </a:lnTo>
                  <a:lnTo>
                    <a:pt x="18317" y="16016"/>
                  </a:lnTo>
                  <a:lnTo>
                    <a:pt x="17561" y="14408"/>
                  </a:lnTo>
                  <a:lnTo>
                    <a:pt x="17119" y="13652"/>
                  </a:lnTo>
                  <a:lnTo>
                    <a:pt x="16646" y="12832"/>
                  </a:lnTo>
                  <a:lnTo>
                    <a:pt x="16016" y="11508"/>
                  </a:lnTo>
                  <a:lnTo>
                    <a:pt x="15764" y="10594"/>
                  </a:lnTo>
                  <a:lnTo>
                    <a:pt x="15701" y="10121"/>
                  </a:lnTo>
                  <a:lnTo>
                    <a:pt x="15732" y="9206"/>
                  </a:lnTo>
                  <a:lnTo>
                    <a:pt x="15890" y="8261"/>
                  </a:lnTo>
                  <a:lnTo>
                    <a:pt x="16079" y="6968"/>
                  </a:lnTo>
                  <a:lnTo>
                    <a:pt x="16205" y="5644"/>
                  </a:lnTo>
                  <a:lnTo>
                    <a:pt x="16268" y="4604"/>
                  </a:lnTo>
                  <a:lnTo>
                    <a:pt x="16173" y="3059"/>
                  </a:lnTo>
                  <a:lnTo>
                    <a:pt x="15921" y="2050"/>
                  </a:lnTo>
                  <a:lnTo>
                    <a:pt x="15701" y="1609"/>
                  </a:lnTo>
                  <a:lnTo>
                    <a:pt x="15417" y="1104"/>
                  </a:lnTo>
                  <a:lnTo>
                    <a:pt x="14597" y="348"/>
                  </a:lnTo>
                  <a:lnTo>
                    <a:pt x="135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4" name="Google Shape;3974;p29"/>
            <p:cNvSpPr/>
            <p:nvPr/>
          </p:nvSpPr>
          <p:spPr>
            <a:xfrm>
              <a:off x="5844975" y="2806650"/>
              <a:ext cx="462675" cy="244350"/>
            </a:xfrm>
            <a:custGeom>
              <a:avLst/>
              <a:gdLst/>
              <a:ahLst/>
              <a:cxnLst/>
              <a:rect l="l" t="t" r="r" b="b"/>
              <a:pathLst>
                <a:path w="18507" h="9774" extrusionOk="0">
                  <a:moveTo>
                    <a:pt x="221" y="0"/>
                  </a:moveTo>
                  <a:lnTo>
                    <a:pt x="158" y="189"/>
                  </a:lnTo>
                  <a:lnTo>
                    <a:pt x="127" y="410"/>
                  </a:lnTo>
                  <a:lnTo>
                    <a:pt x="1" y="1167"/>
                  </a:lnTo>
                  <a:lnTo>
                    <a:pt x="127" y="2680"/>
                  </a:lnTo>
                  <a:lnTo>
                    <a:pt x="631" y="4161"/>
                  </a:lnTo>
                  <a:lnTo>
                    <a:pt x="1388" y="5549"/>
                  </a:lnTo>
                  <a:lnTo>
                    <a:pt x="1861" y="6148"/>
                  </a:lnTo>
                  <a:lnTo>
                    <a:pt x="2334" y="6747"/>
                  </a:lnTo>
                  <a:lnTo>
                    <a:pt x="3437" y="7724"/>
                  </a:lnTo>
                  <a:lnTo>
                    <a:pt x="4099" y="8102"/>
                  </a:lnTo>
                  <a:lnTo>
                    <a:pt x="4730" y="8417"/>
                  </a:lnTo>
                  <a:lnTo>
                    <a:pt x="6148" y="8607"/>
                  </a:lnTo>
                  <a:lnTo>
                    <a:pt x="6873" y="8480"/>
                  </a:lnTo>
                  <a:lnTo>
                    <a:pt x="7283" y="8386"/>
                  </a:lnTo>
                  <a:lnTo>
                    <a:pt x="8134" y="8354"/>
                  </a:lnTo>
                  <a:lnTo>
                    <a:pt x="8576" y="8480"/>
                  </a:lnTo>
                  <a:lnTo>
                    <a:pt x="8954" y="8670"/>
                  </a:lnTo>
                  <a:lnTo>
                    <a:pt x="9585" y="9237"/>
                  </a:lnTo>
                  <a:lnTo>
                    <a:pt x="9963" y="9426"/>
                  </a:lnTo>
                  <a:lnTo>
                    <a:pt x="10404" y="9584"/>
                  </a:lnTo>
                  <a:lnTo>
                    <a:pt x="11318" y="9678"/>
                  </a:lnTo>
                  <a:lnTo>
                    <a:pt x="11760" y="9773"/>
                  </a:lnTo>
                  <a:lnTo>
                    <a:pt x="12485" y="9742"/>
                  </a:lnTo>
                  <a:lnTo>
                    <a:pt x="13935" y="9332"/>
                  </a:lnTo>
                  <a:lnTo>
                    <a:pt x="14597" y="9016"/>
                  </a:lnTo>
                  <a:lnTo>
                    <a:pt x="15228" y="8733"/>
                  </a:lnTo>
                  <a:lnTo>
                    <a:pt x="16394" y="7976"/>
                  </a:lnTo>
                  <a:lnTo>
                    <a:pt x="17403" y="7030"/>
                  </a:lnTo>
                  <a:lnTo>
                    <a:pt x="18223" y="5958"/>
                  </a:lnTo>
                  <a:lnTo>
                    <a:pt x="18506" y="5359"/>
                  </a:lnTo>
                  <a:lnTo>
                    <a:pt x="18506" y="5359"/>
                  </a:lnTo>
                  <a:lnTo>
                    <a:pt x="18002" y="5738"/>
                  </a:lnTo>
                  <a:lnTo>
                    <a:pt x="16867" y="6463"/>
                  </a:lnTo>
                  <a:lnTo>
                    <a:pt x="16268" y="6747"/>
                  </a:lnTo>
                  <a:lnTo>
                    <a:pt x="15511" y="7062"/>
                  </a:lnTo>
                  <a:lnTo>
                    <a:pt x="13904" y="7535"/>
                  </a:lnTo>
                  <a:lnTo>
                    <a:pt x="13084" y="7566"/>
                  </a:lnTo>
                  <a:lnTo>
                    <a:pt x="12611" y="7472"/>
                  </a:lnTo>
                  <a:lnTo>
                    <a:pt x="11571" y="7346"/>
                  </a:lnTo>
                  <a:lnTo>
                    <a:pt x="11066" y="7188"/>
                  </a:lnTo>
                  <a:lnTo>
                    <a:pt x="10656" y="6967"/>
                  </a:lnTo>
                  <a:lnTo>
                    <a:pt x="9963" y="6368"/>
                  </a:lnTo>
                  <a:lnTo>
                    <a:pt x="9521" y="6148"/>
                  </a:lnTo>
                  <a:lnTo>
                    <a:pt x="9080" y="5990"/>
                  </a:lnTo>
                  <a:lnTo>
                    <a:pt x="8103" y="6021"/>
                  </a:lnTo>
                  <a:lnTo>
                    <a:pt x="7630" y="6116"/>
                  </a:lnTo>
                  <a:lnTo>
                    <a:pt x="7252" y="6211"/>
                  </a:lnTo>
                  <a:lnTo>
                    <a:pt x="6432" y="6242"/>
                  </a:lnTo>
                  <a:lnTo>
                    <a:pt x="5265" y="6053"/>
                  </a:lnTo>
                  <a:lnTo>
                    <a:pt x="4540" y="5706"/>
                  </a:lnTo>
                  <a:lnTo>
                    <a:pt x="3815" y="5296"/>
                  </a:lnTo>
                  <a:lnTo>
                    <a:pt x="2586" y="4193"/>
                  </a:lnTo>
                  <a:lnTo>
                    <a:pt x="2081" y="3531"/>
                  </a:lnTo>
                  <a:lnTo>
                    <a:pt x="1451" y="2743"/>
                  </a:lnTo>
                  <a:lnTo>
                    <a:pt x="505" y="94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5" name="Google Shape;3975;p29"/>
            <p:cNvSpPr/>
            <p:nvPr/>
          </p:nvSpPr>
          <p:spPr>
            <a:xfrm>
              <a:off x="6188600" y="3018650"/>
              <a:ext cx="31550" cy="22875"/>
            </a:xfrm>
            <a:custGeom>
              <a:avLst/>
              <a:gdLst/>
              <a:ahLst/>
              <a:cxnLst/>
              <a:rect l="l" t="t" r="r" b="b"/>
              <a:pathLst>
                <a:path w="1262" h="915" extrusionOk="0">
                  <a:moveTo>
                    <a:pt x="1230" y="0"/>
                  </a:moveTo>
                  <a:lnTo>
                    <a:pt x="631" y="473"/>
                  </a:lnTo>
                  <a:lnTo>
                    <a:pt x="1" y="915"/>
                  </a:lnTo>
                  <a:lnTo>
                    <a:pt x="1" y="915"/>
                  </a:lnTo>
                  <a:lnTo>
                    <a:pt x="442" y="757"/>
                  </a:lnTo>
                  <a:lnTo>
                    <a:pt x="852" y="568"/>
                  </a:lnTo>
                  <a:lnTo>
                    <a:pt x="1073" y="442"/>
                  </a:lnTo>
                  <a:lnTo>
                    <a:pt x="1262" y="347"/>
                  </a:lnTo>
                  <a:lnTo>
                    <a:pt x="1230" y="0"/>
                  </a:lnTo>
                  <a:close/>
                </a:path>
              </a:pathLst>
            </a:custGeom>
            <a:solidFill>
              <a:srgbClr val="FF8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6" name="Google Shape;3976;p29"/>
            <p:cNvSpPr/>
            <p:nvPr/>
          </p:nvSpPr>
          <p:spPr>
            <a:xfrm>
              <a:off x="6115325" y="2418075"/>
              <a:ext cx="136350" cy="98550"/>
            </a:xfrm>
            <a:custGeom>
              <a:avLst/>
              <a:gdLst/>
              <a:ahLst/>
              <a:cxnLst/>
              <a:rect l="l" t="t" r="r" b="b"/>
              <a:pathLst>
                <a:path w="5454" h="3942" extrusionOk="0">
                  <a:moveTo>
                    <a:pt x="1671" y="1"/>
                  </a:moveTo>
                  <a:lnTo>
                    <a:pt x="1135" y="190"/>
                  </a:lnTo>
                  <a:lnTo>
                    <a:pt x="504" y="474"/>
                  </a:lnTo>
                  <a:lnTo>
                    <a:pt x="0" y="884"/>
                  </a:lnTo>
                  <a:lnTo>
                    <a:pt x="0" y="884"/>
                  </a:lnTo>
                  <a:lnTo>
                    <a:pt x="473" y="852"/>
                  </a:lnTo>
                  <a:lnTo>
                    <a:pt x="1324" y="1010"/>
                  </a:lnTo>
                  <a:lnTo>
                    <a:pt x="2112" y="1420"/>
                  </a:lnTo>
                  <a:lnTo>
                    <a:pt x="2774" y="2082"/>
                  </a:lnTo>
                  <a:lnTo>
                    <a:pt x="3026" y="2492"/>
                  </a:lnTo>
                  <a:lnTo>
                    <a:pt x="3026" y="2523"/>
                  </a:lnTo>
                  <a:lnTo>
                    <a:pt x="3184" y="2775"/>
                  </a:lnTo>
                  <a:lnTo>
                    <a:pt x="3594" y="3280"/>
                  </a:lnTo>
                  <a:lnTo>
                    <a:pt x="4098" y="3626"/>
                  </a:lnTo>
                  <a:lnTo>
                    <a:pt x="4666" y="3847"/>
                  </a:lnTo>
                  <a:lnTo>
                    <a:pt x="4981" y="3910"/>
                  </a:lnTo>
                  <a:lnTo>
                    <a:pt x="5454" y="3942"/>
                  </a:lnTo>
                  <a:lnTo>
                    <a:pt x="5391" y="3343"/>
                  </a:lnTo>
                  <a:lnTo>
                    <a:pt x="5139" y="2145"/>
                  </a:lnTo>
                  <a:lnTo>
                    <a:pt x="4887" y="1609"/>
                  </a:lnTo>
                  <a:lnTo>
                    <a:pt x="4603" y="1104"/>
                  </a:lnTo>
                  <a:lnTo>
                    <a:pt x="3783" y="348"/>
                  </a:lnTo>
                  <a:lnTo>
                    <a:pt x="2774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7" name="Google Shape;3977;p29"/>
            <p:cNvSpPr/>
            <p:nvPr/>
          </p:nvSpPr>
          <p:spPr>
            <a:xfrm>
              <a:off x="6188600" y="2341625"/>
              <a:ext cx="169475" cy="96200"/>
            </a:xfrm>
            <a:custGeom>
              <a:avLst/>
              <a:gdLst/>
              <a:ahLst/>
              <a:cxnLst/>
              <a:rect l="l" t="t" r="r" b="b"/>
              <a:pathLst>
                <a:path w="6779" h="3848" extrusionOk="0">
                  <a:moveTo>
                    <a:pt x="4068" y="1"/>
                  </a:moveTo>
                  <a:lnTo>
                    <a:pt x="3595" y="33"/>
                  </a:lnTo>
                  <a:lnTo>
                    <a:pt x="3090" y="159"/>
                  </a:lnTo>
                  <a:lnTo>
                    <a:pt x="2208" y="695"/>
                  </a:lnTo>
                  <a:lnTo>
                    <a:pt x="1829" y="1041"/>
                  </a:lnTo>
                  <a:lnTo>
                    <a:pt x="1293" y="1640"/>
                  </a:lnTo>
                  <a:lnTo>
                    <a:pt x="411" y="2933"/>
                  </a:lnTo>
                  <a:lnTo>
                    <a:pt x="1" y="3595"/>
                  </a:lnTo>
                  <a:lnTo>
                    <a:pt x="537" y="3658"/>
                  </a:lnTo>
                  <a:lnTo>
                    <a:pt x="1073" y="3753"/>
                  </a:lnTo>
                  <a:lnTo>
                    <a:pt x="1798" y="3847"/>
                  </a:lnTo>
                  <a:lnTo>
                    <a:pt x="2555" y="3816"/>
                  </a:lnTo>
                  <a:lnTo>
                    <a:pt x="3248" y="3721"/>
                  </a:lnTo>
                  <a:lnTo>
                    <a:pt x="4509" y="3091"/>
                  </a:lnTo>
                  <a:lnTo>
                    <a:pt x="5077" y="2649"/>
                  </a:lnTo>
                  <a:lnTo>
                    <a:pt x="5549" y="2208"/>
                  </a:lnTo>
                  <a:lnTo>
                    <a:pt x="5991" y="1703"/>
                  </a:lnTo>
                  <a:lnTo>
                    <a:pt x="6432" y="1230"/>
                  </a:lnTo>
                  <a:lnTo>
                    <a:pt x="6779" y="695"/>
                  </a:lnTo>
                  <a:lnTo>
                    <a:pt x="6779" y="568"/>
                  </a:lnTo>
                  <a:lnTo>
                    <a:pt x="6621" y="411"/>
                  </a:lnTo>
                  <a:lnTo>
                    <a:pt x="6148" y="316"/>
                  </a:lnTo>
                  <a:lnTo>
                    <a:pt x="5896" y="253"/>
                  </a:lnTo>
                  <a:lnTo>
                    <a:pt x="5203" y="159"/>
                  </a:lnTo>
                  <a:lnTo>
                    <a:pt x="4541" y="64"/>
                  </a:lnTo>
                  <a:lnTo>
                    <a:pt x="406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8" name="Google Shape;3978;p29"/>
            <p:cNvSpPr/>
            <p:nvPr/>
          </p:nvSpPr>
          <p:spPr>
            <a:xfrm>
              <a:off x="6204375" y="2358975"/>
              <a:ext cx="136375" cy="63875"/>
            </a:xfrm>
            <a:custGeom>
              <a:avLst/>
              <a:gdLst/>
              <a:ahLst/>
              <a:cxnLst/>
              <a:rect l="l" t="t" r="r" b="b"/>
              <a:pathLst>
                <a:path w="5455" h="2555" extrusionOk="0">
                  <a:moveTo>
                    <a:pt x="5360" y="1"/>
                  </a:moveTo>
                  <a:lnTo>
                    <a:pt x="3973" y="473"/>
                  </a:lnTo>
                  <a:lnTo>
                    <a:pt x="1325" y="1671"/>
                  </a:lnTo>
                  <a:lnTo>
                    <a:pt x="32" y="2428"/>
                  </a:lnTo>
                  <a:lnTo>
                    <a:pt x="0" y="2460"/>
                  </a:lnTo>
                  <a:lnTo>
                    <a:pt x="32" y="2523"/>
                  </a:lnTo>
                  <a:lnTo>
                    <a:pt x="63" y="2554"/>
                  </a:lnTo>
                  <a:lnTo>
                    <a:pt x="95" y="2554"/>
                  </a:lnTo>
                  <a:lnTo>
                    <a:pt x="127" y="2523"/>
                  </a:lnTo>
                  <a:lnTo>
                    <a:pt x="1388" y="1798"/>
                  </a:lnTo>
                  <a:lnTo>
                    <a:pt x="4036" y="600"/>
                  </a:lnTo>
                  <a:lnTo>
                    <a:pt x="5391" y="127"/>
                  </a:lnTo>
                  <a:lnTo>
                    <a:pt x="5454" y="95"/>
                  </a:lnTo>
                  <a:lnTo>
                    <a:pt x="5454" y="32"/>
                  </a:lnTo>
                  <a:lnTo>
                    <a:pt x="542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9" name="Google Shape;3979;p29"/>
            <p:cNvSpPr/>
            <p:nvPr/>
          </p:nvSpPr>
          <p:spPr>
            <a:xfrm>
              <a:off x="6261900" y="2388925"/>
              <a:ext cx="40225" cy="10275"/>
            </a:xfrm>
            <a:custGeom>
              <a:avLst/>
              <a:gdLst/>
              <a:ahLst/>
              <a:cxnLst/>
              <a:rect l="l" t="t" r="r" b="b"/>
              <a:pathLst>
                <a:path w="1609" h="411" extrusionOk="0">
                  <a:moveTo>
                    <a:pt x="1" y="1"/>
                  </a:moveTo>
                  <a:lnTo>
                    <a:pt x="1" y="64"/>
                  </a:lnTo>
                  <a:lnTo>
                    <a:pt x="1" y="95"/>
                  </a:lnTo>
                  <a:lnTo>
                    <a:pt x="32" y="127"/>
                  </a:lnTo>
                  <a:lnTo>
                    <a:pt x="64" y="127"/>
                  </a:lnTo>
                  <a:lnTo>
                    <a:pt x="789" y="221"/>
                  </a:lnTo>
                  <a:lnTo>
                    <a:pt x="1514" y="410"/>
                  </a:lnTo>
                  <a:lnTo>
                    <a:pt x="1577" y="410"/>
                  </a:lnTo>
                  <a:lnTo>
                    <a:pt x="1609" y="379"/>
                  </a:lnTo>
                  <a:lnTo>
                    <a:pt x="1609" y="316"/>
                  </a:lnTo>
                  <a:lnTo>
                    <a:pt x="1577" y="284"/>
                  </a:lnTo>
                  <a:lnTo>
                    <a:pt x="820" y="9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0" name="Google Shape;3980;p29"/>
            <p:cNvSpPr/>
            <p:nvPr/>
          </p:nvSpPr>
          <p:spPr>
            <a:xfrm>
              <a:off x="6283975" y="2353450"/>
              <a:ext cx="26025" cy="27625"/>
            </a:xfrm>
            <a:custGeom>
              <a:avLst/>
              <a:gdLst/>
              <a:ahLst/>
              <a:cxnLst/>
              <a:rect l="l" t="t" r="r" b="b"/>
              <a:pathLst>
                <a:path w="1041" h="1105" extrusionOk="0">
                  <a:moveTo>
                    <a:pt x="915" y="1"/>
                  </a:moveTo>
                  <a:lnTo>
                    <a:pt x="410" y="442"/>
                  </a:lnTo>
                  <a:lnTo>
                    <a:pt x="32" y="1010"/>
                  </a:lnTo>
                  <a:lnTo>
                    <a:pt x="1" y="1041"/>
                  </a:lnTo>
                  <a:lnTo>
                    <a:pt x="64" y="1104"/>
                  </a:lnTo>
                  <a:lnTo>
                    <a:pt x="95" y="1104"/>
                  </a:lnTo>
                  <a:lnTo>
                    <a:pt x="158" y="1073"/>
                  </a:lnTo>
                  <a:lnTo>
                    <a:pt x="505" y="537"/>
                  </a:lnTo>
                  <a:lnTo>
                    <a:pt x="1009" y="127"/>
                  </a:lnTo>
                  <a:lnTo>
                    <a:pt x="1041" y="64"/>
                  </a:lnTo>
                  <a:lnTo>
                    <a:pt x="1009" y="32"/>
                  </a:lnTo>
                  <a:lnTo>
                    <a:pt x="978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1" name="Google Shape;3981;p29"/>
            <p:cNvSpPr/>
            <p:nvPr/>
          </p:nvSpPr>
          <p:spPr>
            <a:xfrm>
              <a:off x="6239850" y="2370800"/>
              <a:ext cx="17350" cy="31550"/>
            </a:xfrm>
            <a:custGeom>
              <a:avLst/>
              <a:gdLst/>
              <a:ahLst/>
              <a:cxnLst/>
              <a:rect l="l" t="t" r="r" b="b"/>
              <a:pathLst>
                <a:path w="694" h="1262" extrusionOk="0">
                  <a:moveTo>
                    <a:pt x="568" y="0"/>
                  </a:moveTo>
                  <a:lnTo>
                    <a:pt x="536" y="63"/>
                  </a:lnTo>
                  <a:lnTo>
                    <a:pt x="284" y="631"/>
                  </a:lnTo>
                  <a:lnTo>
                    <a:pt x="32" y="1167"/>
                  </a:lnTo>
                  <a:lnTo>
                    <a:pt x="0" y="1230"/>
                  </a:lnTo>
                  <a:lnTo>
                    <a:pt x="63" y="1261"/>
                  </a:lnTo>
                  <a:lnTo>
                    <a:pt x="95" y="1261"/>
                  </a:lnTo>
                  <a:lnTo>
                    <a:pt x="158" y="1230"/>
                  </a:lnTo>
                  <a:lnTo>
                    <a:pt x="410" y="662"/>
                  </a:lnTo>
                  <a:lnTo>
                    <a:pt x="662" y="127"/>
                  </a:lnTo>
                  <a:lnTo>
                    <a:pt x="694" y="63"/>
                  </a:lnTo>
                  <a:lnTo>
                    <a:pt x="63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2" name="Google Shape;3982;p29"/>
            <p:cNvSpPr/>
            <p:nvPr/>
          </p:nvSpPr>
          <p:spPr>
            <a:xfrm>
              <a:off x="6165750" y="2332175"/>
              <a:ext cx="32350" cy="141900"/>
            </a:xfrm>
            <a:custGeom>
              <a:avLst/>
              <a:gdLst/>
              <a:ahLst/>
              <a:cxnLst/>
              <a:rect l="l" t="t" r="r" b="b"/>
              <a:pathLst>
                <a:path w="1294" h="5676" extrusionOk="0">
                  <a:moveTo>
                    <a:pt x="379" y="1"/>
                  </a:moveTo>
                  <a:lnTo>
                    <a:pt x="190" y="95"/>
                  </a:lnTo>
                  <a:lnTo>
                    <a:pt x="64" y="221"/>
                  </a:lnTo>
                  <a:lnTo>
                    <a:pt x="1" y="537"/>
                  </a:lnTo>
                  <a:lnTo>
                    <a:pt x="64" y="726"/>
                  </a:lnTo>
                  <a:lnTo>
                    <a:pt x="347" y="1230"/>
                  </a:lnTo>
                  <a:lnTo>
                    <a:pt x="694" y="2397"/>
                  </a:lnTo>
                  <a:lnTo>
                    <a:pt x="726" y="3027"/>
                  </a:lnTo>
                  <a:lnTo>
                    <a:pt x="726" y="3689"/>
                  </a:lnTo>
                  <a:lnTo>
                    <a:pt x="568" y="4950"/>
                  </a:lnTo>
                  <a:lnTo>
                    <a:pt x="442" y="5612"/>
                  </a:lnTo>
                  <a:lnTo>
                    <a:pt x="442" y="5644"/>
                  </a:lnTo>
                  <a:lnTo>
                    <a:pt x="474" y="5675"/>
                  </a:lnTo>
                  <a:lnTo>
                    <a:pt x="537" y="5675"/>
                  </a:lnTo>
                  <a:lnTo>
                    <a:pt x="568" y="5644"/>
                  </a:lnTo>
                  <a:lnTo>
                    <a:pt x="789" y="5013"/>
                  </a:lnTo>
                  <a:lnTo>
                    <a:pt x="1167" y="3721"/>
                  </a:lnTo>
                  <a:lnTo>
                    <a:pt x="1262" y="3059"/>
                  </a:lnTo>
                  <a:lnTo>
                    <a:pt x="1293" y="2365"/>
                  </a:lnTo>
                  <a:lnTo>
                    <a:pt x="1262" y="1672"/>
                  </a:lnTo>
                  <a:lnTo>
                    <a:pt x="1136" y="978"/>
                  </a:lnTo>
                  <a:lnTo>
                    <a:pt x="852" y="284"/>
                  </a:lnTo>
                  <a:lnTo>
                    <a:pt x="852" y="253"/>
                  </a:lnTo>
                  <a:lnTo>
                    <a:pt x="820" y="221"/>
                  </a:lnTo>
                  <a:lnTo>
                    <a:pt x="694" y="95"/>
                  </a:lnTo>
                  <a:lnTo>
                    <a:pt x="3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3" name="Google Shape;3983;p29"/>
            <p:cNvSpPr/>
            <p:nvPr/>
          </p:nvSpPr>
          <p:spPr>
            <a:xfrm>
              <a:off x="6150775" y="2448025"/>
              <a:ext cx="62300" cy="30775"/>
            </a:xfrm>
            <a:custGeom>
              <a:avLst/>
              <a:gdLst/>
              <a:ahLst/>
              <a:cxnLst/>
              <a:rect l="l" t="t" r="r" b="b"/>
              <a:pathLst>
                <a:path w="2492" h="1231" extrusionOk="0">
                  <a:moveTo>
                    <a:pt x="95" y="1"/>
                  </a:moveTo>
                  <a:lnTo>
                    <a:pt x="1" y="64"/>
                  </a:lnTo>
                  <a:lnTo>
                    <a:pt x="1" y="190"/>
                  </a:lnTo>
                  <a:lnTo>
                    <a:pt x="32" y="285"/>
                  </a:lnTo>
                  <a:lnTo>
                    <a:pt x="442" y="852"/>
                  </a:lnTo>
                  <a:lnTo>
                    <a:pt x="852" y="1104"/>
                  </a:lnTo>
                  <a:lnTo>
                    <a:pt x="915" y="1136"/>
                  </a:lnTo>
                  <a:lnTo>
                    <a:pt x="978" y="1136"/>
                  </a:lnTo>
                  <a:lnTo>
                    <a:pt x="1293" y="1230"/>
                  </a:lnTo>
                  <a:lnTo>
                    <a:pt x="1987" y="1167"/>
                  </a:lnTo>
                  <a:lnTo>
                    <a:pt x="2397" y="1041"/>
                  </a:lnTo>
                  <a:lnTo>
                    <a:pt x="2491" y="978"/>
                  </a:lnTo>
                  <a:lnTo>
                    <a:pt x="2460" y="852"/>
                  </a:lnTo>
                  <a:lnTo>
                    <a:pt x="2397" y="789"/>
                  </a:lnTo>
                  <a:lnTo>
                    <a:pt x="2302" y="789"/>
                  </a:lnTo>
                  <a:lnTo>
                    <a:pt x="1924" y="915"/>
                  </a:lnTo>
                  <a:lnTo>
                    <a:pt x="1262" y="947"/>
                  </a:lnTo>
                  <a:lnTo>
                    <a:pt x="978" y="852"/>
                  </a:lnTo>
                  <a:lnTo>
                    <a:pt x="631" y="631"/>
                  </a:lnTo>
                  <a:lnTo>
                    <a:pt x="284" y="159"/>
                  </a:lnTo>
                  <a:lnTo>
                    <a:pt x="284" y="96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4" name="Google Shape;3984;p29"/>
            <p:cNvSpPr/>
            <p:nvPr/>
          </p:nvSpPr>
          <p:spPr>
            <a:xfrm>
              <a:off x="6012075" y="2775125"/>
              <a:ext cx="32325" cy="32325"/>
            </a:xfrm>
            <a:custGeom>
              <a:avLst/>
              <a:gdLst/>
              <a:ahLst/>
              <a:cxnLst/>
              <a:rect l="l" t="t" r="r" b="b"/>
              <a:pathLst>
                <a:path w="1293" h="1293" extrusionOk="0">
                  <a:moveTo>
                    <a:pt x="536" y="0"/>
                  </a:moveTo>
                  <a:lnTo>
                    <a:pt x="126" y="252"/>
                  </a:lnTo>
                  <a:lnTo>
                    <a:pt x="32" y="473"/>
                  </a:lnTo>
                  <a:lnTo>
                    <a:pt x="0" y="725"/>
                  </a:lnTo>
                  <a:lnTo>
                    <a:pt x="252" y="1167"/>
                  </a:lnTo>
                  <a:lnTo>
                    <a:pt x="473" y="1261"/>
                  </a:lnTo>
                  <a:lnTo>
                    <a:pt x="725" y="1293"/>
                  </a:lnTo>
                  <a:lnTo>
                    <a:pt x="1167" y="1040"/>
                  </a:lnTo>
                  <a:lnTo>
                    <a:pt x="1261" y="788"/>
                  </a:lnTo>
                  <a:lnTo>
                    <a:pt x="1293" y="536"/>
                  </a:lnTo>
                  <a:lnTo>
                    <a:pt x="1040" y="126"/>
                  </a:lnTo>
                  <a:lnTo>
                    <a:pt x="788" y="32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5" name="Google Shape;3985;p29"/>
            <p:cNvSpPr/>
            <p:nvPr/>
          </p:nvSpPr>
          <p:spPr>
            <a:xfrm>
              <a:off x="6147625" y="2809800"/>
              <a:ext cx="32350" cy="32325"/>
            </a:xfrm>
            <a:custGeom>
              <a:avLst/>
              <a:gdLst/>
              <a:ahLst/>
              <a:cxnLst/>
              <a:rect l="l" t="t" r="r" b="b"/>
              <a:pathLst>
                <a:path w="1294" h="1293" extrusionOk="0">
                  <a:moveTo>
                    <a:pt x="537" y="0"/>
                  </a:moveTo>
                  <a:lnTo>
                    <a:pt x="127" y="252"/>
                  </a:lnTo>
                  <a:lnTo>
                    <a:pt x="32" y="473"/>
                  </a:lnTo>
                  <a:lnTo>
                    <a:pt x="1" y="725"/>
                  </a:lnTo>
                  <a:lnTo>
                    <a:pt x="253" y="1167"/>
                  </a:lnTo>
                  <a:lnTo>
                    <a:pt x="505" y="1261"/>
                  </a:lnTo>
                  <a:lnTo>
                    <a:pt x="757" y="1293"/>
                  </a:lnTo>
                  <a:lnTo>
                    <a:pt x="1167" y="1041"/>
                  </a:lnTo>
                  <a:lnTo>
                    <a:pt x="1262" y="788"/>
                  </a:lnTo>
                  <a:lnTo>
                    <a:pt x="1293" y="536"/>
                  </a:lnTo>
                  <a:lnTo>
                    <a:pt x="1041" y="126"/>
                  </a:lnTo>
                  <a:lnTo>
                    <a:pt x="820" y="32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6" name="Google Shape;3986;p29"/>
            <p:cNvSpPr/>
            <p:nvPr/>
          </p:nvSpPr>
          <p:spPr>
            <a:xfrm>
              <a:off x="6057000" y="2849200"/>
              <a:ext cx="54400" cy="37850"/>
            </a:xfrm>
            <a:custGeom>
              <a:avLst/>
              <a:gdLst/>
              <a:ahLst/>
              <a:cxnLst/>
              <a:rect l="l" t="t" r="r" b="b"/>
              <a:pathLst>
                <a:path w="2176" h="1514" extrusionOk="0">
                  <a:moveTo>
                    <a:pt x="221" y="0"/>
                  </a:moveTo>
                  <a:lnTo>
                    <a:pt x="63" y="64"/>
                  </a:lnTo>
                  <a:lnTo>
                    <a:pt x="0" y="190"/>
                  </a:lnTo>
                  <a:lnTo>
                    <a:pt x="0" y="536"/>
                  </a:lnTo>
                  <a:lnTo>
                    <a:pt x="221" y="1072"/>
                  </a:lnTo>
                  <a:lnTo>
                    <a:pt x="473" y="1262"/>
                  </a:lnTo>
                  <a:lnTo>
                    <a:pt x="599" y="1388"/>
                  </a:lnTo>
                  <a:lnTo>
                    <a:pt x="757" y="1451"/>
                  </a:lnTo>
                  <a:lnTo>
                    <a:pt x="1167" y="1514"/>
                  </a:lnTo>
                  <a:lnTo>
                    <a:pt x="1608" y="1419"/>
                  </a:lnTo>
                  <a:lnTo>
                    <a:pt x="1829" y="1325"/>
                  </a:lnTo>
                  <a:lnTo>
                    <a:pt x="1986" y="1198"/>
                  </a:lnTo>
                  <a:lnTo>
                    <a:pt x="2175" y="946"/>
                  </a:lnTo>
                  <a:lnTo>
                    <a:pt x="2175" y="663"/>
                  </a:lnTo>
                  <a:lnTo>
                    <a:pt x="2081" y="505"/>
                  </a:lnTo>
                  <a:lnTo>
                    <a:pt x="1923" y="473"/>
                  </a:lnTo>
                  <a:lnTo>
                    <a:pt x="1766" y="568"/>
                  </a:lnTo>
                  <a:lnTo>
                    <a:pt x="1766" y="726"/>
                  </a:lnTo>
                  <a:lnTo>
                    <a:pt x="1734" y="852"/>
                  </a:lnTo>
                  <a:lnTo>
                    <a:pt x="1671" y="915"/>
                  </a:lnTo>
                  <a:lnTo>
                    <a:pt x="1608" y="978"/>
                  </a:lnTo>
                  <a:lnTo>
                    <a:pt x="1450" y="1041"/>
                  </a:lnTo>
                  <a:lnTo>
                    <a:pt x="1261" y="1104"/>
                  </a:lnTo>
                  <a:lnTo>
                    <a:pt x="883" y="1041"/>
                  </a:lnTo>
                  <a:lnTo>
                    <a:pt x="725" y="946"/>
                  </a:lnTo>
                  <a:lnTo>
                    <a:pt x="568" y="820"/>
                  </a:lnTo>
                  <a:lnTo>
                    <a:pt x="410" y="442"/>
                  </a:lnTo>
                  <a:lnTo>
                    <a:pt x="410" y="221"/>
                  </a:lnTo>
                  <a:lnTo>
                    <a:pt x="378" y="64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7" name="Google Shape;3987;p29"/>
            <p:cNvSpPr/>
            <p:nvPr/>
          </p:nvSpPr>
          <p:spPr>
            <a:xfrm>
              <a:off x="6171275" y="2869700"/>
              <a:ext cx="43375" cy="47300"/>
            </a:xfrm>
            <a:custGeom>
              <a:avLst/>
              <a:gdLst/>
              <a:ahLst/>
              <a:cxnLst/>
              <a:rect l="l" t="t" r="r" b="b"/>
              <a:pathLst>
                <a:path w="1735" h="1892" fill="none" extrusionOk="0">
                  <a:moveTo>
                    <a:pt x="694" y="95"/>
                  </a:moveTo>
                  <a:lnTo>
                    <a:pt x="599" y="63"/>
                  </a:lnTo>
                  <a:lnTo>
                    <a:pt x="505" y="95"/>
                  </a:lnTo>
                  <a:lnTo>
                    <a:pt x="410" y="126"/>
                  </a:lnTo>
                  <a:lnTo>
                    <a:pt x="347" y="221"/>
                  </a:lnTo>
                  <a:lnTo>
                    <a:pt x="95" y="536"/>
                  </a:lnTo>
                  <a:lnTo>
                    <a:pt x="0" y="914"/>
                  </a:lnTo>
                  <a:lnTo>
                    <a:pt x="0" y="1167"/>
                  </a:lnTo>
                  <a:lnTo>
                    <a:pt x="253" y="1608"/>
                  </a:lnTo>
                  <a:lnTo>
                    <a:pt x="442" y="1734"/>
                  </a:lnTo>
                  <a:lnTo>
                    <a:pt x="662" y="1829"/>
                  </a:lnTo>
                  <a:lnTo>
                    <a:pt x="1072" y="1892"/>
                  </a:lnTo>
                  <a:lnTo>
                    <a:pt x="1293" y="1829"/>
                  </a:lnTo>
                  <a:lnTo>
                    <a:pt x="1419" y="1797"/>
                  </a:lnTo>
                  <a:lnTo>
                    <a:pt x="1545" y="1671"/>
                  </a:lnTo>
                  <a:lnTo>
                    <a:pt x="1640" y="1545"/>
                  </a:lnTo>
                  <a:lnTo>
                    <a:pt x="1703" y="1356"/>
                  </a:lnTo>
                  <a:lnTo>
                    <a:pt x="1734" y="1198"/>
                  </a:lnTo>
                  <a:lnTo>
                    <a:pt x="1734" y="1040"/>
                  </a:lnTo>
                  <a:lnTo>
                    <a:pt x="1703" y="788"/>
                  </a:lnTo>
                  <a:lnTo>
                    <a:pt x="1608" y="568"/>
                  </a:lnTo>
                  <a:lnTo>
                    <a:pt x="1514" y="378"/>
                  </a:lnTo>
                  <a:lnTo>
                    <a:pt x="1387" y="252"/>
                  </a:lnTo>
                  <a:lnTo>
                    <a:pt x="1261" y="95"/>
                  </a:lnTo>
                  <a:lnTo>
                    <a:pt x="852" y="0"/>
                  </a:lnTo>
                  <a:lnTo>
                    <a:pt x="631" y="32"/>
                  </a:lnTo>
                  <a:lnTo>
                    <a:pt x="505" y="63"/>
                  </a:lnTo>
                  <a:lnTo>
                    <a:pt x="442" y="158"/>
                  </a:lnTo>
                  <a:lnTo>
                    <a:pt x="379" y="284"/>
                  </a:lnTo>
                  <a:lnTo>
                    <a:pt x="442" y="3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8" name="Google Shape;3988;p29"/>
            <p:cNvSpPr/>
            <p:nvPr/>
          </p:nvSpPr>
          <p:spPr>
            <a:xfrm>
              <a:off x="5945075" y="2817675"/>
              <a:ext cx="44150" cy="48100"/>
            </a:xfrm>
            <a:custGeom>
              <a:avLst/>
              <a:gdLst/>
              <a:ahLst/>
              <a:cxnLst/>
              <a:rect l="l" t="t" r="r" b="b"/>
              <a:pathLst>
                <a:path w="1766" h="1924" fill="none" extrusionOk="0">
                  <a:moveTo>
                    <a:pt x="410" y="0"/>
                  </a:moveTo>
                  <a:lnTo>
                    <a:pt x="190" y="127"/>
                  </a:lnTo>
                  <a:lnTo>
                    <a:pt x="0" y="599"/>
                  </a:lnTo>
                  <a:lnTo>
                    <a:pt x="63" y="1135"/>
                  </a:lnTo>
                  <a:lnTo>
                    <a:pt x="316" y="1608"/>
                  </a:lnTo>
                  <a:lnTo>
                    <a:pt x="505" y="1766"/>
                  </a:lnTo>
                  <a:lnTo>
                    <a:pt x="694" y="1860"/>
                  </a:lnTo>
                  <a:lnTo>
                    <a:pt x="1104" y="1924"/>
                  </a:lnTo>
                  <a:lnTo>
                    <a:pt x="1482" y="1766"/>
                  </a:lnTo>
                  <a:lnTo>
                    <a:pt x="1734" y="1451"/>
                  </a:lnTo>
                  <a:lnTo>
                    <a:pt x="1766" y="1198"/>
                  </a:lnTo>
                  <a:lnTo>
                    <a:pt x="1703" y="852"/>
                  </a:lnTo>
                  <a:lnTo>
                    <a:pt x="1514" y="568"/>
                  </a:lnTo>
                  <a:lnTo>
                    <a:pt x="1261" y="253"/>
                  </a:lnTo>
                  <a:lnTo>
                    <a:pt x="883" y="64"/>
                  </a:lnTo>
                  <a:lnTo>
                    <a:pt x="631" y="32"/>
                  </a:lnTo>
                  <a:lnTo>
                    <a:pt x="379" y="95"/>
                  </a:lnTo>
                  <a:lnTo>
                    <a:pt x="284" y="127"/>
                  </a:lnTo>
                  <a:lnTo>
                    <a:pt x="190" y="190"/>
                  </a:lnTo>
                  <a:lnTo>
                    <a:pt x="190" y="316"/>
                  </a:lnTo>
                  <a:lnTo>
                    <a:pt x="253" y="3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89" name="Google Shape;3989;p29"/>
          <p:cNvGrpSpPr/>
          <p:nvPr/>
        </p:nvGrpSpPr>
        <p:grpSpPr>
          <a:xfrm rot="-994554">
            <a:off x="526417" y="1164516"/>
            <a:ext cx="662781" cy="583239"/>
            <a:chOff x="992375" y="2434650"/>
            <a:chExt cx="532025" cy="468175"/>
          </a:xfrm>
        </p:grpSpPr>
        <p:sp>
          <p:nvSpPr>
            <p:cNvPr id="3990" name="Google Shape;3990;p29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1" name="Google Shape;3991;p29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2" name="Google Shape;3992;p29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3" name="Google Shape;3993;p29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4" name="Google Shape;3994;p29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5" name="Google Shape;3995;p29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6" name="Google Shape;3996;p29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7" name="Google Shape;3997;p29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8" name="Google Shape;3998;p29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9" name="Google Shape;3999;p29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0" name="Google Shape;4000;p29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1" name="Google Shape;4001;p29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2" name="Google Shape;4002;p29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3" name="Google Shape;4003;p29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4" name="Google Shape;4004;p29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5" name="Google Shape;4005;p29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6" name="Google Shape;4006;p29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7" name="Google Shape;4007;p29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8" name="Google Shape;4008;p29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9" name="Google Shape;4009;p29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0" name="Google Shape;4010;p29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1" name="Google Shape;4011;p29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2" name="Google Shape;4012;p29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3" name="Google Shape;4013;p29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113146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748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Google Shape;1068;p32"/>
          <p:cNvSpPr txBox="1">
            <a:spLocks noGrp="1"/>
          </p:cNvSpPr>
          <p:nvPr>
            <p:ph type="title"/>
          </p:nvPr>
        </p:nvSpPr>
        <p:spPr>
          <a:xfrm>
            <a:off x="720000" y="445000"/>
            <a:ext cx="7704000" cy="6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9pPr>
          </a:lstStyle>
          <a:p>
            <a:endParaRPr/>
          </a:p>
        </p:txBody>
      </p:sp>
      <p:pic>
        <p:nvPicPr>
          <p:cNvPr id="1069" name="Google Shape;1069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9126882">
            <a:off x="4562396" y="-1603759"/>
            <a:ext cx="2401677" cy="2401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0" name="Google Shape;107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904696">
            <a:off x="7223893" y="-1193865"/>
            <a:ext cx="2001697" cy="200173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71" name="Google Shape;1071;p32"/>
          <p:cNvGrpSpPr/>
          <p:nvPr/>
        </p:nvGrpSpPr>
        <p:grpSpPr>
          <a:xfrm rot="-3404606">
            <a:off x="6870490" y="-198838"/>
            <a:ext cx="748713" cy="648924"/>
            <a:chOff x="-2221075" y="539488"/>
            <a:chExt cx="1608250" cy="1393900"/>
          </a:xfrm>
        </p:grpSpPr>
        <p:grpSp>
          <p:nvGrpSpPr>
            <p:cNvPr id="1072" name="Google Shape;1072;p32"/>
            <p:cNvGrpSpPr/>
            <p:nvPr/>
          </p:nvGrpSpPr>
          <p:grpSpPr>
            <a:xfrm>
              <a:off x="-2221075" y="605163"/>
              <a:ext cx="1553525" cy="1298700"/>
              <a:chOff x="-2221075" y="605163"/>
              <a:chExt cx="1553525" cy="1298700"/>
            </a:xfrm>
          </p:grpSpPr>
          <p:sp>
            <p:nvSpPr>
              <p:cNvPr id="1073" name="Google Shape;1073;p32"/>
              <p:cNvSpPr/>
              <p:nvPr/>
            </p:nvSpPr>
            <p:spPr>
              <a:xfrm>
                <a:off x="-1442775" y="605163"/>
                <a:ext cx="775225" cy="267925"/>
              </a:xfrm>
              <a:custGeom>
                <a:avLst/>
                <a:gdLst/>
                <a:ahLst/>
                <a:cxnLst/>
                <a:rect l="l" t="t" r="r" b="b"/>
                <a:pathLst>
                  <a:path w="31009" h="10717" extrusionOk="0">
                    <a:moveTo>
                      <a:pt x="30031" y="1"/>
                    </a:moveTo>
                    <a:cubicBezTo>
                      <a:pt x="29874" y="1"/>
                      <a:pt x="29712" y="54"/>
                      <a:pt x="29566" y="180"/>
                    </a:cubicBezTo>
                    <a:cubicBezTo>
                      <a:pt x="25838" y="3410"/>
                      <a:pt x="20920" y="4808"/>
                      <a:pt x="16247" y="6051"/>
                    </a:cubicBezTo>
                    <a:cubicBezTo>
                      <a:pt x="13757" y="6712"/>
                      <a:pt x="11246" y="7288"/>
                      <a:pt x="8714" y="7777"/>
                    </a:cubicBezTo>
                    <a:cubicBezTo>
                      <a:pt x="6067" y="8288"/>
                      <a:pt x="3410" y="8663"/>
                      <a:pt x="804" y="9347"/>
                    </a:cubicBezTo>
                    <a:cubicBezTo>
                      <a:pt x="0" y="9558"/>
                      <a:pt x="292" y="10712"/>
                      <a:pt x="1056" y="10716"/>
                    </a:cubicBezTo>
                    <a:cubicBezTo>
                      <a:pt x="1091" y="10717"/>
                      <a:pt x="1125" y="10717"/>
                      <a:pt x="1159" y="10717"/>
                    </a:cubicBezTo>
                    <a:cubicBezTo>
                      <a:pt x="3855" y="10717"/>
                      <a:pt x="6497" y="10235"/>
                      <a:pt x="9136" y="9702"/>
                    </a:cubicBezTo>
                    <a:cubicBezTo>
                      <a:pt x="11906" y="9143"/>
                      <a:pt x="14651" y="8475"/>
                      <a:pt x="17371" y="7700"/>
                    </a:cubicBezTo>
                    <a:cubicBezTo>
                      <a:pt x="22123" y="6353"/>
                      <a:pt x="27037" y="4734"/>
                      <a:pt x="30543" y="1078"/>
                    </a:cubicBezTo>
                    <a:cubicBezTo>
                      <a:pt x="31009" y="593"/>
                      <a:pt x="30552" y="1"/>
                      <a:pt x="3003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4" name="Google Shape;1074;p32"/>
              <p:cNvSpPr/>
              <p:nvPr/>
            </p:nvSpPr>
            <p:spPr>
              <a:xfrm>
                <a:off x="-1079450" y="699788"/>
                <a:ext cx="373450" cy="723100"/>
              </a:xfrm>
              <a:custGeom>
                <a:avLst/>
                <a:gdLst/>
                <a:ahLst/>
                <a:cxnLst/>
                <a:rect l="l" t="t" r="r" b="b"/>
                <a:pathLst>
                  <a:path w="14938" h="28924" extrusionOk="0">
                    <a:moveTo>
                      <a:pt x="14054" y="1"/>
                    </a:moveTo>
                    <a:cubicBezTo>
                      <a:pt x="13836" y="1"/>
                      <a:pt x="13615" y="99"/>
                      <a:pt x="13467" y="331"/>
                    </a:cubicBezTo>
                    <a:cubicBezTo>
                      <a:pt x="10701" y="4674"/>
                      <a:pt x="8154" y="9248"/>
                      <a:pt x="5882" y="13866"/>
                    </a:cubicBezTo>
                    <a:cubicBezTo>
                      <a:pt x="4756" y="16153"/>
                      <a:pt x="3665" y="18463"/>
                      <a:pt x="2666" y="20809"/>
                    </a:cubicBezTo>
                    <a:cubicBezTo>
                      <a:pt x="1661" y="23167"/>
                      <a:pt x="593" y="25530"/>
                      <a:pt x="103" y="28057"/>
                    </a:cubicBezTo>
                    <a:cubicBezTo>
                      <a:pt x="1" y="28587"/>
                      <a:pt x="409" y="28924"/>
                      <a:pt x="830" y="28924"/>
                    </a:cubicBezTo>
                    <a:cubicBezTo>
                      <a:pt x="1078" y="28924"/>
                      <a:pt x="1330" y="28807"/>
                      <a:pt x="1486" y="28545"/>
                    </a:cubicBezTo>
                    <a:cubicBezTo>
                      <a:pt x="2790" y="26355"/>
                      <a:pt x="3646" y="23940"/>
                      <a:pt x="4650" y="21602"/>
                    </a:cubicBezTo>
                    <a:cubicBezTo>
                      <a:pt x="5656" y="19254"/>
                      <a:pt x="6684" y="16920"/>
                      <a:pt x="7757" y="14602"/>
                    </a:cubicBezTo>
                    <a:cubicBezTo>
                      <a:pt x="9908" y="9959"/>
                      <a:pt x="12231" y="5446"/>
                      <a:pt x="14658" y="943"/>
                    </a:cubicBezTo>
                    <a:cubicBezTo>
                      <a:pt x="14938" y="423"/>
                      <a:pt x="14505" y="1"/>
                      <a:pt x="140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5" name="Google Shape;1075;p32"/>
              <p:cNvSpPr/>
              <p:nvPr/>
            </p:nvSpPr>
            <p:spPr>
              <a:xfrm>
                <a:off x="-1364000" y="1043213"/>
                <a:ext cx="354700" cy="588225"/>
              </a:xfrm>
              <a:custGeom>
                <a:avLst/>
                <a:gdLst/>
                <a:ahLst/>
                <a:cxnLst/>
                <a:rect l="l" t="t" r="r" b="b"/>
                <a:pathLst>
                  <a:path w="14188" h="23529" extrusionOk="0">
                    <a:moveTo>
                      <a:pt x="13573" y="0"/>
                    </a:moveTo>
                    <a:cubicBezTo>
                      <a:pt x="13468" y="0"/>
                      <a:pt x="13362" y="48"/>
                      <a:pt x="13274" y="163"/>
                    </a:cubicBezTo>
                    <a:cubicBezTo>
                      <a:pt x="8109" y="6956"/>
                      <a:pt x="3348" y="14205"/>
                      <a:pt x="272" y="22215"/>
                    </a:cubicBezTo>
                    <a:cubicBezTo>
                      <a:pt x="0" y="22920"/>
                      <a:pt x="604" y="23528"/>
                      <a:pt x="1168" y="23528"/>
                    </a:cubicBezTo>
                    <a:cubicBezTo>
                      <a:pt x="1444" y="23528"/>
                      <a:pt x="1711" y="23382"/>
                      <a:pt x="1860" y="23029"/>
                    </a:cubicBezTo>
                    <a:cubicBezTo>
                      <a:pt x="5155" y="15234"/>
                      <a:pt x="8831" y="7575"/>
                      <a:pt x="13932" y="768"/>
                    </a:cubicBezTo>
                    <a:cubicBezTo>
                      <a:pt x="14187" y="427"/>
                      <a:pt x="13886" y="0"/>
                      <a:pt x="135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6" name="Google Shape;1076;p32"/>
              <p:cNvSpPr/>
              <p:nvPr/>
            </p:nvSpPr>
            <p:spPr>
              <a:xfrm>
                <a:off x="-1924800" y="1133163"/>
                <a:ext cx="685900" cy="327100"/>
              </a:xfrm>
              <a:custGeom>
                <a:avLst/>
                <a:gdLst/>
                <a:ahLst/>
                <a:cxnLst/>
                <a:rect l="l" t="t" r="r" b="b"/>
                <a:pathLst>
                  <a:path w="27436" h="13084" extrusionOk="0">
                    <a:moveTo>
                      <a:pt x="26677" y="1"/>
                    </a:moveTo>
                    <a:cubicBezTo>
                      <a:pt x="26579" y="1"/>
                      <a:pt x="26474" y="34"/>
                      <a:pt x="26369" y="112"/>
                    </a:cubicBezTo>
                    <a:cubicBezTo>
                      <a:pt x="22547" y="2957"/>
                      <a:pt x="18418" y="5339"/>
                      <a:pt x="14059" y="7258"/>
                    </a:cubicBezTo>
                    <a:cubicBezTo>
                      <a:pt x="11932" y="8194"/>
                      <a:pt x="9757" y="9014"/>
                      <a:pt x="7541" y="9715"/>
                    </a:cubicBezTo>
                    <a:cubicBezTo>
                      <a:pt x="5271" y="10434"/>
                      <a:pt x="2958" y="10972"/>
                      <a:pt x="702" y="11737"/>
                    </a:cubicBezTo>
                    <a:cubicBezTo>
                      <a:pt x="1" y="11974"/>
                      <a:pt x="141" y="13083"/>
                      <a:pt x="878" y="13083"/>
                    </a:cubicBezTo>
                    <a:cubicBezTo>
                      <a:pt x="902" y="13083"/>
                      <a:pt x="926" y="13082"/>
                      <a:pt x="951" y="13080"/>
                    </a:cubicBezTo>
                    <a:cubicBezTo>
                      <a:pt x="5656" y="12646"/>
                      <a:pt x="10313" y="10716"/>
                      <a:pt x="14559" y="8724"/>
                    </a:cubicBezTo>
                    <a:cubicBezTo>
                      <a:pt x="18973" y="6653"/>
                      <a:pt x="23125" y="4050"/>
                      <a:pt x="26973" y="1060"/>
                    </a:cubicBezTo>
                    <a:cubicBezTo>
                      <a:pt x="27435" y="700"/>
                      <a:pt x="27125" y="1"/>
                      <a:pt x="266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7" name="Google Shape;1077;p32"/>
              <p:cNvSpPr/>
              <p:nvPr/>
            </p:nvSpPr>
            <p:spPr>
              <a:xfrm>
                <a:off x="-2221075" y="1416513"/>
                <a:ext cx="642650" cy="232425"/>
              </a:xfrm>
              <a:custGeom>
                <a:avLst/>
                <a:gdLst/>
                <a:ahLst/>
                <a:cxnLst/>
                <a:rect l="l" t="t" r="r" b="b"/>
                <a:pathLst>
                  <a:path w="25706" h="9297" extrusionOk="0">
                    <a:moveTo>
                      <a:pt x="24933" y="0"/>
                    </a:moveTo>
                    <a:cubicBezTo>
                      <a:pt x="24876" y="0"/>
                      <a:pt x="24816" y="12"/>
                      <a:pt x="24755" y="36"/>
                    </a:cubicBezTo>
                    <a:cubicBezTo>
                      <a:pt x="20826" y="1612"/>
                      <a:pt x="16888" y="3093"/>
                      <a:pt x="12846" y="4357"/>
                    </a:cubicBezTo>
                    <a:cubicBezTo>
                      <a:pt x="10878" y="4972"/>
                      <a:pt x="8892" y="5526"/>
                      <a:pt x="6902" y="6060"/>
                    </a:cubicBezTo>
                    <a:cubicBezTo>
                      <a:pt x="5853" y="6341"/>
                      <a:pt x="4802" y="6610"/>
                      <a:pt x="3748" y="6865"/>
                    </a:cubicBezTo>
                    <a:cubicBezTo>
                      <a:pt x="2742" y="7109"/>
                      <a:pt x="1679" y="7295"/>
                      <a:pt x="770" y="7810"/>
                    </a:cubicBezTo>
                    <a:cubicBezTo>
                      <a:pt x="1" y="8246"/>
                      <a:pt x="517" y="9252"/>
                      <a:pt x="1245" y="9291"/>
                    </a:cubicBezTo>
                    <a:cubicBezTo>
                      <a:pt x="1316" y="9294"/>
                      <a:pt x="1387" y="9296"/>
                      <a:pt x="1458" y="9296"/>
                    </a:cubicBezTo>
                    <a:cubicBezTo>
                      <a:pt x="2424" y="9296"/>
                      <a:pt x="3424" y="8966"/>
                      <a:pt x="4343" y="8718"/>
                    </a:cubicBezTo>
                    <a:cubicBezTo>
                      <a:pt x="5389" y="8434"/>
                      <a:pt x="6432" y="8138"/>
                      <a:pt x="7471" y="7830"/>
                    </a:cubicBezTo>
                    <a:cubicBezTo>
                      <a:pt x="9497" y="7228"/>
                      <a:pt x="11503" y="6551"/>
                      <a:pt x="13494" y="5843"/>
                    </a:cubicBezTo>
                    <a:cubicBezTo>
                      <a:pt x="17467" y="4430"/>
                      <a:pt x="21413" y="2840"/>
                      <a:pt x="25213" y="1010"/>
                    </a:cubicBezTo>
                    <a:cubicBezTo>
                      <a:pt x="25705" y="772"/>
                      <a:pt x="25407" y="0"/>
                      <a:pt x="249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8" name="Google Shape;1078;p32"/>
              <p:cNvSpPr/>
              <p:nvPr/>
            </p:nvSpPr>
            <p:spPr>
              <a:xfrm>
                <a:off x="-2048125" y="1467613"/>
                <a:ext cx="437350" cy="431150"/>
              </a:xfrm>
              <a:custGeom>
                <a:avLst/>
                <a:gdLst/>
                <a:ahLst/>
                <a:cxnLst/>
                <a:rect l="l" t="t" r="r" b="b"/>
                <a:pathLst>
                  <a:path w="17494" h="17246" extrusionOk="0">
                    <a:moveTo>
                      <a:pt x="16908" y="1"/>
                    </a:moveTo>
                    <a:cubicBezTo>
                      <a:pt x="16849" y="1"/>
                      <a:pt x="16788" y="15"/>
                      <a:pt x="16731" y="47"/>
                    </a:cubicBezTo>
                    <a:cubicBezTo>
                      <a:pt x="13325" y="1942"/>
                      <a:pt x="10301" y="4558"/>
                      <a:pt x="7473" y="7224"/>
                    </a:cubicBezTo>
                    <a:cubicBezTo>
                      <a:pt x="6046" y="8569"/>
                      <a:pt x="4719" y="10007"/>
                      <a:pt x="3456" y="11506"/>
                    </a:cubicBezTo>
                    <a:cubicBezTo>
                      <a:pt x="2294" y="12888"/>
                      <a:pt x="673" y="14482"/>
                      <a:pt x="154" y="16241"/>
                    </a:cubicBezTo>
                    <a:cubicBezTo>
                      <a:pt x="1" y="16757"/>
                      <a:pt x="505" y="17246"/>
                      <a:pt x="998" y="17246"/>
                    </a:cubicBezTo>
                    <a:cubicBezTo>
                      <a:pt x="1142" y="17246"/>
                      <a:pt x="1285" y="17204"/>
                      <a:pt x="1411" y="17109"/>
                    </a:cubicBezTo>
                    <a:cubicBezTo>
                      <a:pt x="2164" y="16541"/>
                      <a:pt x="2646" y="15751"/>
                      <a:pt x="3197" y="14997"/>
                    </a:cubicBezTo>
                    <a:cubicBezTo>
                      <a:pt x="3776" y="14206"/>
                      <a:pt x="4373" y="13429"/>
                      <a:pt x="4987" y="12666"/>
                    </a:cubicBezTo>
                    <a:cubicBezTo>
                      <a:pt x="6176" y="11189"/>
                      <a:pt x="7434" y="9764"/>
                      <a:pt x="8720" y="8370"/>
                    </a:cubicBezTo>
                    <a:cubicBezTo>
                      <a:pt x="11331" y="5539"/>
                      <a:pt x="14308" y="3125"/>
                      <a:pt x="17211" y="618"/>
                    </a:cubicBezTo>
                    <a:cubicBezTo>
                      <a:pt x="17494" y="374"/>
                      <a:pt x="17214" y="1"/>
                      <a:pt x="1690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9" name="Google Shape;1079;p32"/>
              <p:cNvSpPr/>
              <p:nvPr/>
            </p:nvSpPr>
            <p:spPr>
              <a:xfrm>
                <a:off x="-1729725" y="869013"/>
                <a:ext cx="836075" cy="152100"/>
              </a:xfrm>
              <a:custGeom>
                <a:avLst/>
                <a:gdLst/>
                <a:ahLst/>
                <a:cxnLst/>
                <a:rect l="l" t="t" r="r" b="b"/>
                <a:pathLst>
                  <a:path w="33443" h="6084" extrusionOk="0">
                    <a:moveTo>
                      <a:pt x="32877" y="1"/>
                    </a:moveTo>
                    <a:cubicBezTo>
                      <a:pt x="32822" y="1"/>
                      <a:pt x="32763" y="12"/>
                      <a:pt x="32700" y="36"/>
                    </a:cubicBezTo>
                    <a:cubicBezTo>
                      <a:pt x="25466" y="2849"/>
                      <a:pt x="17812" y="4316"/>
                      <a:pt x="10110" y="4316"/>
                    </a:cubicBezTo>
                    <a:cubicBezTo>
                      <a:pt x="7239" y="4316"/>
                      <a:pt x="4362" y="4112"/>
                      <a:pt x="1498" y="3698"/>
                    </a:cubicBezTo>
                    <a:cubicBezTo>
                      <a:pt x="1446" y="3691"/>
                      <a:pt x="1395" y="3687"/>
                      <a:pt x="1346" y="3687"/>
                    </a:cubicBezTo>
                    <a:cubicBezTo>
                      <a:pt x="303" y="3687"/>
                      <a:pt x="1" y="5334"/>
                      <a:pt x="1122" y="5495"/>
                    </a:cubicBezTo>
                    <a:cubicBezTo>
                      <a:pt x="3835" y="5888"/>
                      <a:pt x="6575" y="6084"/>
                      <a:pt x="9316" y="6084"/>
                    </a:cubicBezTo>
                    <a:cubicBezTo>
                      <a:pt x="17458" y="6084"/>
                      <a:pt x="25598" y="4354"/>
                      <a:pt x="32981" y="911"/>
                    </a:cubicBezTo>
                    <a:cubicBezTo>
                      <a:pt x="33442" y="696"/>
                      <a:pt x="33308" y="1"/>
                      <a:pt x="328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0" name="Google Shape;1080;p32"/>
              <p:cNvSpPr/>
              <p:nvPr/>
            </p:nvSpPr>
            <p:spPr>
              <a:xfrm>
                <a:off x="-1790175" y="1028188"/>
                <a:ext cx="714325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28573" h="3923" extrusionOk="0">
                    <a:moveTo>
                      <a:pt x="27717" y="0"/>
                    </a:moveTo>
                    <a:cubicBezTo>
                      <a:pt x="27665" y="0"/>
                      <a:pt x="27611" y="7"/>
                      <a:pt x="27555" y="20"/>
                    </a:cubicBezTo>
                    <a:cubicBezTo>
                      <a:pt x="23252" y="1030"/>
                      <a:pt x="18996" y="1908"/>
                      <a:pt x="14566" y="2128"/>
                    </a:cubicBezTo>
                    <a:cubicBezTo>
                      <a:pt x="13700" y="2170"/>
                      <a:pt x="12836" y="2191"/>
                      <a:pt x="11974" y="2191"/>
                    </a:cubicBezTo>
                    <a:cubicBezTo>
                      <a:pt x="8458" y="2191"/>
                      <a:pt x="4964" y="1849"/>
                      <a:pt x="1485" y="1268"/>
                    </a:cubicBezTo>
                    <a:cubicBezTo>
                      <a:pt x="1425" y="1258"/>
                      <a:pt x="1367" y="1253"/>
                      <a:pt x="1311" y="1253"/>
                    </a:cubicBezTo>
                    <a:cubicBezTo>
                      <a:pt x="288" y="1253"/>
                      <a:pt x="0" y="2857"/>
                      <a:pt x="1109" y="3066"/>
                    </a:cubicBezTo>
                    <a:cubicBezTo>
                      <a:pt x="4222" y="3652"/>
                      <a:pt x="7406" y="3923"/>
                      <a:pt x="10582" y="3923"/>
                    </a:cubicBezTo>
                    <a:cubicBezTo>
                      <a:pt x="11943" y="3923"/>
                      <a:pt x="13303" y="3873"/>
                      <a:pt x="14655" y="3777"/>
                    </a:cubicBezTo>
                    <a:cubicBezTo>
                      <a:pt x="19111" y="3463"/>
                      <a:pt x="23721" y="2722"/>
                      <a:pt x="27914" y="1136"/>
                    </a:cubicBezTo>
                    <a:cubicBezTo>
                      <a:pt x="28573" y="888"/>
                      <a:pt x="28333" y="0"/>
                      <a:pt x="277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1" name="Google Shape;1081;p32"/>
              <p:cNvSpPr/>
              <p:nvPr/>
            </p:nvSpPr>
            <p:spPr>
              <a:xfrm>
                <a:off x="-1623400" y="1280688"/>
                <a:ext cx="257475" cy="623175"/>
              </a:xfrm>
              <a:custGeom>
                <a:avLst/>
                <a:gdLst/>
                <a:ahLst/>
                <a:cxnLst/>
                <a:rect l="l" t="t" r="r" b="b"/>
                <a:pathLst>
                  <a:path w="10299" h="24927" extrusionOk="0">
                    <a:moveTo>
                      <a:pt x="9522" y="1"/>
                    </a:moveTo>
                    <a:cubicBezTo>
                      <a:pt x="9381" y="1"/>
                      <a:pt x="9240" y="58"/>
                      <a:pt x="9128" y="194"/>
                    </a:cubicBezTo>
                    <a:cubicBezTo>
                      <a:pt x="6381" y="3532"/>
                      <a:pt x="4346" y="7461"/>
                      <a:pt x="2823" y="11495"/>
                    </a:cubicBezTo>
                    <a:cubicBezTo>
                      <a:pt x="1324" y="15463"/>
                      <a:pt x="0" y="19834"/>
                      <a:pt x="53" y="24108"/>
                    </a:cubicBezTo>
                    <a:cubicBezTo>
                      <a:pt x="59" y="24650"/>
                      <a:pt x="483" y="24926"/>
                      <a:pt x="917" y="24926"/>
                    </a:cubicBezTo>
                    <a:cubicBezTo>
                      <a:pt x="1309" y="24926"/>
                      <a:pt x="1710" y="24700"/>
                      <a:pt x="1818" y="24241"/>
                    </a:cubicBezTo>
                    <a:cubicBezTo>
                      <a:pt x="2774" y="20172"/>
                      <a:pt x="3376" y="16100"/>
                      <a:pt x="4772" y="12134"/>
                    </a:cubicBezTo>
                    <a:cubicBezTo>
                      <a:pt x="6159" y="8192"/>
                      <a:pt x="8076" y="4511"/>
                      <a:pt x="10072" y="852"/>
                    </a:cubicBezTo>
                    <a:cubicBezTo>
                      <a:pt x="10299" y="436"/>
                      <a:pt x="9911" y="1"/>
                      <a:pt x="95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82" name="Google Shape;1082;p32"/>
            <p:cNvSpPr/>
            <p:nvPr/>
          </p:nvSpPr>
          <p:spPr>
            <a:xfrm>
              <a:off x="-2154500" y="539488"/>
              <a:ext cx="1541675" cy="1393900"/>
            </a:xfrm>
            <a:custGeom>
              <a:avLst/>
              <a:gdLst/>
              <a:ahLst/>
              <a:cxnLst/>
              <a:rect l="l" t="t" r="r" b="b"/>
              <a:pathLst>
                <a:path w="61667" h="55756" extrusionOk="0">
                  <a:moveTo>
                    <a:pt x="60906" y="0"/>
                  </a:moveTo>
                  <a:cubicBezTo>
                    <a:pt x="60756" y="0"/>
                    <a:pt x="60603" y="54"/>
                    <a:pt x="60482" y="177"/>
                  </a:cubicBezTo>
                  <a:cubicBezTo>
                    <a:pt x="60381" y="91"/>
                    <a:pt x="60245" y="41"/>
                    <a:pt x="60105" y="41"/>
                  </a:cubicBezTo>
                  <a:cubicBezTo>
                    <a:pt x="59934" y="41"/>
                    <a:pt x="59757" y="117"/>
                    <a:pt x="59633" y="298"/>
                  </a:cubicBezTo>
                  <a:cubicBezTo>
                    <a:pt x="58081" y="2564"/>
                    <a:pt x="56515" y="4813"/>
                    <a:pt x="54911" y="7030"/>
                  </a:cubicBezTo>
                  <a:cubicBezTo>
                    <a:pt x="51064" y="9859"/>
                    <a:pt x="46627" y="12101"/>
                    <a:pt x="42221" y="13678"/>
                  </a:cubicBezTo>
                  <a:cubicBezTo>
                    <a:pt x="36695" y="15658"/>
                    <a:pt x="30874" y="16690"/>
                    <a:pt x="25004" y="16732"/>
                  </a:cubicBezTo>
                  <a:cubicBezTo>
                    <a:pt x="23772" y="16742"/>
                    <a:pt x="23895" y="18603"/>
                    <a:pt x="25108" y="18630"/>
                  </a:cubicBezTo>
                  <a:cubicBezTo>
                    <a:pt x="25446" y="18637"/>
                    <a:pt x="25784" y="18641"/>
                    <a:pt x="26122" y="18641"/>
                  </a:cubicBezTo>
                  <a:cubicBezTo>
                    <a:pt x="31914" y="18641"/>
                    <a:pt x="37714" y="17516"/>
                    <a:pt x="43096" y="15379"/>
                  </a:cubicBezTo>
                  <a:cubicBezTo>
                    <a:pt x="45870" y="14277"/>
                    <a:pt x="48596" y="12951"/>
                    <a:pt x="51111" y="11338"/>
                  </a:cubicBezTo>
                  <a:cubicBezTo>
                    <a:pt x="51531" y="11069"/>
                    <a:pt x="51931" y="10781"/>
                    <a:pt x="52336" y="10498"/>
                  </a:cubicBezTo>
                  <a:lnTo>
                    <a:pt x="52336" y="10498"/>
                  </a:lnTo>
                  <a:cubicBezTo>
                    <a:pt x="52045" y="10881"/>
                    <a:pt x="51759" y="11267"/>
                    <a:pt x="51464" y="11646"/>
                  </a:cubicBezTo>
                  <a:cubicBezTo>
                    <a:pt x="50623" y="12268"/>
                    <a:pt x="49771" y="12865"/>
                    <a:pt x="48925" y="13434"/>
                  </a:cubicBezTo>
                  <a:cubicBezTo>
                    <a:pt x="46181" y="15281"/>
                    <a:pt x="43296" y="16878"/>
                    <a:pt x="40271" y="18226"/>
                  </a:cubicBezTo>
                  <a:cubicBezTo>
                    <a:pt x="33883" y="21086"/>
                    <a:pt x="27035" y="22771"/>
                    <a:pt x="20163" y="23980"/>
                  </a:cubicBezTo>
                  <a:cubicBezTo>
                    <a:pt x="18217" y="24322"/>
                    <a:pt x="16264" y="24636"/>
                    <a:pt x="14312" y="24948"/>
                  </a:cubicBezTo>
                  <a:cubicBezTo>
                    <a:pt x="12280" y="25273"/>
                    <a:pt x="10262" y="25539"/>
                    <a:pt x="8326" y="26267"/>
                  </a:cubicBezTo>
                  <a:cubicBezTo>
                    <a:pt x="7680" y="26509"/>
                    <a:pt x="7901" y="27341"/>
                    <a:pt x="8532" y="27387"/>
                  </a:cubicBezTo>
                  <a:cubicBezTo>
                    <a:pt x="8993" y="27421"/>
                    <a:pt x="9456" y="27437"/>
                    <a:pt x="9921" y="27437"/>
                  </a:cubicBezTo>
                  <a:cubicBezTo>
                    <a:pt x="13131" y="27437"/>
                    <a:pt x="16425" y="26699"/>
                    <a:pt x="19545" y="26137"/>
                  </a:cubicBezTo>
                  <a:cubicBezTo>
                    <a:pt x="23148" y="25488"/>
                    <a:pt x="26734" y="24740"/>
                    <a:pt x="30265" y="23766"/>
                  </a:cubicBezTo>
                  <a:cubicBezTo>
                    <a:pt x="33838" y="22782"/>
                    <a:pt x="37353" y="21554"/>
                    <a:pt x="40722" y="20017"/>
                  </a:cubicBezTo>
                  <a:lnTo>
                    <a:pt x="40722" y="20017"/>
                  </a:lnTo>
                  <a:cubicBezTo>
                    <a:pt x="39415" y="20853"/>
                    <a:pt x="38093" y="21669"/>
                    <a:pt x="36746" y="22445"/>
                  </a:cubicBezTo>
                  <a:cubicBezTo>
                    <a:pt x="34861" y="23532"/>
                    <a:pt x="32945" y="24567"/>
                    <a:pt x="31014" y="25573"/>
                  </a:cubicBezTo>
                  <a:cubicBezTo>
                    <a:pt x="27215" y="26860"/>
                    <a:pt x="23234" y="27776"/>
                    <a:pt x="19323" y="28527"/>
                  </a:cubicBezTo>
                  <a:cubicBezTo>
                    <a:pt x="16976" y="28978"/>
                    <a:pt x="14611" y="29323"/>
                    <a:pt x="12230" y="29563"/>
                  </a:cubicBezTo>
                  <a:cubicBezTo>
                    <a:pt x="11068" y="29682"/>
                    <a:pt x="9903" y="29769"/>
                    <a:pt x="8738" y="29845"/>
                  </a:cubicBezTo>
                  <a:cubicBezTo>
                    <a:pt x="7601" y="29921"/>
                    <a:pt x="6363" y="29924"/>
                    <a:pt x="5279" y="30297"/>
                  </a:cubicBezTo>
                  <a:cubicBezTo>
                    <a:pt x="4712" y="30492"/>
                    <a:pt x="4788" y="31267"/>
                    <a:pt x="5339" y="31418"/>
                  </a:cubicBezTo>
                  <a:cubicBezTo>
                    <a:pt x="5883" y="31567"/>
                    <a:pt x="6465" y="31615"/>
                    <a:pt x="7051" y="31615"/>
                  </a:cubicBezTo>
                  <a:cubicBezTo>
                    <a:pt x="7653" y="31615"/>
                    <a:pt x="8258" y="31565"/>
                    <a:pt x="8829" y="31522"/>
                  </a:cubicBezTo>
                  <a:cubicBezTo>
                    <a:pt x="10052" y="31430"/>
                    <a:pt x="11274" y="31295"/>
                    <a:pt x="12491" y="31142"/>
                  </a:cubicBezTo>
                  <a:cubicBezTo>
                    <a:pt x="14816" y="30848"/>
                    <a:pt x="17126" y="30458"/>
                    <a:pt x="19421" y="29972"/>
                  </a:cubicBezTo>
                  <a:cubicBezTo>
                    <a:pt x="21472" y="29539"/>
                    <a:pt x="23469" y="28990"/>
                    <a:pt x="25441" y="28370"/>
                  </a:cubicBezTo>
                  <a:lnTo>
                    <a:pt x="25441" y="28370"/>
                  </a:lnTo>
                  <a:cubicBezTo>
                    <a:pt x="25095" y="28538"/>
                    <a:pt x="24751" y="28710"/>
                    <a:pt x="24405" y="28877"/>
                  </a:cubicBezTo>
                  <a:cubicBezTo>
                    <a:pt x="23166" y="29477"/>
                    <a:pt x="21148" y="30076"/>
                    <a:pt x="20315" y="31211"/>
                  </a:cubicBezTo>
                  <a:cubicBezTo>
                    <a:pt x="20116" y="31484"/>
                    <a:pt x="20175" y="31941"/>
                    <a:pt x="20571" y="32003"/>
                  </a:cubicBezTo>
                  <a:cubicBezTo>
                    <a:pt x="20711" y="32026"/>
                    <a:pt x="20854" y="32036"/>
                    <a:pt x="21000" y="32036"/>
                  </a:cubicBezTo>
                  <a:cubicBezTo>
                    <a:pt x="22293" y="32036"/>
                    <a:pt x="23765" y="31219"/>
                    <a:pt x="24886" y="30735"/>
                  </a:cubicBezTo>
                  <a:cubicBezTo>
                    <a:pt x="26379" y="30091"/>
                    <a:pt x="27855" y="29393"/>
                    <a:pt x="29300" y="28647"/>
                  </a:cubicBezTo>
                  <a:cubicBezTo>
                    <a:pt x="30451" y="28052"/>
                    <a:pt x="31586" y="27425"/>
                    <a:pt x="32710" y="26779"/>
                  </a:cubicBezTo>
                  <a:lnTo>
                    <a:pt x="32710" y="26779"/>
                  </a:lnTo>
                  <a:cubicBezTo>
                    <a:pt x="30296" y="29057"/>
                    <a:pt x="27715" y="31162"/>
                    <a:pt x="25038" y="33129"/>
                  </a:cubicBezTo>
                  <a:cubicBezTo>
                    <a:pt x="25004" y="33121"/>
                    <a:pt x="24970" y="33117"/>
                    <a:pt x="24936" y="33117"/>
                  </a:cubicBezTo>
                  <a:cubicBezTo>
                    <a:pt x="24817" y="33117"/>
                    <a:pt x="24696" y="33166"/>
                    <a:pt x="24594" y="33290"/>
                  </a:cubicBezTo>
                  <a:cubicBezTo>
                    <a:pt x="24483" y="33425"/>
                    <a:pt x="24367" y="33555"/>
                    <a:pt x="24256" y="33689"/>
                  </a:cubicBezTo>
                  <a:cubicBezTo>
                    <a:pt x="23749" y="34053"/>
                    <a:pt x="23247" y="34423"/>
                    <a:pt x="22734" y="34778"/>
                  </a:cubicBezTo>
                  <a:cubicBezTo>
                    <a:pt x="15524" y="35960"/>
                    <a:pt x="8280" y="36882"/>
                    <a:pt x="1049" y="37923"/>
                  </a:cubicBezTo>
                  <a:cubicBezTo>
                    <a:pt x="0" y="38073"/>
                    <a:pt x="22" y="39663"/>
                    <a:pt x="1019" y="39663"/>
                  </a:cubicBezTo>
                  <a:cubicBezTo>
                    <a:pt x="1059" y="39663"/>
                    <a:pt x="1101" y="39660"/>
                    <a:pt x="1144" y="39655"/>
                  </a:cubicBezTo>
                  <a:cubicBezTo>
                    <a:pt x="7578" y="38869"/>
                    <a:pt x="13976" y="37687"/>
                    <a:pt x="20335" y="36396"/>
                  </a:cubicBezTo>
                  <a:lnTo>
                    <a:pt x="20335" y="36396"/>
                  </a:lnTo>
                  <a:cubicBezTo>
                    <a:pt x="18295" y="37714"/>
                    <a:pt x="16201" y="38942"/>
                    <a:pt x="14052" y="40083"/>
                  </a:cubicBezTo>
                  <a:cubicBezTo>
                    <a:pt x="12680" y="40810"/>
                    <a:pt x="11283" y="41486"/>
                    <a:pt x="9874" y="42140"/>
                  </a:cubicBezTo>
                  <a:cubicBezTo>
                    <a:pt x="8634" y="42715"/>
                    <a:pt x="7228" y="43199"/>
                    <a:pt x="6184" y="44097"/>
                  </a:cubicBezTo>
                  <a:cubicBezTo>
                    <a:pt x="5782" y="44442"/>
                    <a:pt x="6162" y="45092"/>
                    <a:pt x="6625" y="45092"/>
                  </a:cubicBezTo>
                  <a:cubicBezTo>
                    <a:pt x="6634" y="45092"/>
                    <a:pt x="6643" y="45091"/>
                    <a:pt x="6653" y="45091"/>
                  </a:cubicBezTo>
                  <a:cubicBezTo>
                    <a:pt x="8064" y="45013"/>
                    <a:pt x="9469" y="44264"/>
                    <a:pt x="10733" y="43680"/>
                  </a:cubicBezTo>
                  <a:cubicBezTo>
                    <a:pt x="12066" y="43063"/>
                    <a:pt x="13381" y="42401"/>
                    <a:pt x="14676" y="41709"/>
                  </a:cubicBezTo>
                  <a:cubicBezTo>
                    <a:pt x="16614" y="40674"/>
                    <a:pt x="18502" y="39556"/>
                    <a:pt x="20344" y="38356"/>
                  </a:cubicBezTo>
                  <a:lnTo>
                    <a:pt x="20344" y="38356"/>
                  </a:lnTo>
                  <a:cubicBezTo>
                    <a:pt x="19036" y="40087"/>
                    <a:pt x="17790" y="41869"/>
                    <a:pt x="16597" y="43681"/>
                  </a:cubicBezTo>
                  <a:cubicBezTo>
                    <a:pt x="15395" y="45504"/>
                    <a:pt x="14296" y="47402"/>
                    <a:pt x="13242" y="49313"/>
                  </a:cubicBezTo>
                  <a:cubicBezTo>
                    <a:pt x="12731" y="50241"/>
                    <a:pt x="12234" y="51176"/>
                    <a:pt x="11774" y="52131"/>
                  </a:cubicBezTo>
                  <a:cubicBezTo>
                    <a:pt x="11315" y="53086"/>
                    <a:pt x="10718" y="54053"/>
                    <a:pt x="10848" y="55144"/>
                  </a:cubicBezTo>
                  <a:cubicBezTo>
                    <a:pt x="10888" y="55492"/>
                    <a:pt x="11179" y="55755"/>
                    <a:pt x="11500" y="55755"/>
                  </a:cubicBezTo>
                  <a:cubicBezTo>
                    <a:pt x="11611" y="55755"/>
                    <a:pt x="11727" y="55723"/>
                    <a:pt x="11837" y="55652"/>
                  </a:cubicBezTo>
                  <a:cubicBezTo>
                    <a:pt x="12663" y="55118"/>
                    <a:pt x="13009" y="54283"/>
                    <a:pt x="13445" y="53436"/>
                  </a:cubicBezTo>
                  <a:cubicBezTo>
                    <a:pt x="13932" y="52494"/>
                    <a:pt x="14419" y="51554"/>
                    <a:pt x="14909" y="50614"/>
                  </a:cubicBezTo>
                  <a:cubicBezTo>
                    <a:pt x="15923" y="48679"/>
                    <a:pt x="17013" y="46790"/>
                    <a:pt x="18129" y="44912"/>
                  </a:cubicBezTo>
                  <a:cubicBezTo>
                    <a:pt x="19932" y="41882"/>
                    <a:pt x="21806" y="38784"/>
                    <a:pt x="23900" y="35908"/>
                  </a:cubicBezTo>
                  <a:cubicBezTo>
                    <a:pt x="25364" y="34830"/>
                    <a:pt x="26783" y="33698"/>
                    <a:pt x="28154" y="32513"/>
                  </a:cubicBezTo>
                  <a:lnTo>
                    <a:pt x="28154" y="32513"/>
                  </a:lnTo>
                  <a:cubicBezTo>
                    <a:pt x="28050" y="32650"/>
                    <a:pt x="27941" y="32785"/>
                    <a:pt x="27837" y="32923"/>
                  </a:cubicBezTo>
                  <a:cubicBezTo>
                    <a:pt x="26292" y="34987"/>
                    <a:pt x="24840" y="37117"/>
                    <a:pt x="23479" y="39313"/>
                  </a:cubicBezTo>
                  <a:cubicBezTo>
                    <a:pt x="22759" y="40477"/>
                    <a:pt x="22087" y="41670"/>
                    <a:pt x="21356" y="42827"/>
                  </a:cubicBezTo>
                  <a:cubicBezTo>
                    <a:pt x="20616" y="43999"/>
                    <a:pt x="19547" y="45105"/>
                    <a:pt x="19010" y="46380"/>
                  </a:cubicBezTo>
                  <a:cubicBezTo>
                    <a:pt x="18762" y="46966"/>
                    <a:pt x="19191" y="47566"/>
                    <a:pt x="19741" y="47566"/>
                  </a:cubicBezTo>
                  <a:cubicBezTo>
                    <a:pt x="19881" y="47566"/>
                    <a:pt x="20028" y="47527"/>
                    <a:pt x="20175" y="47440"/>
                  </a:cubicBezTo>
                  <a:cubicBezTo>
                    <a:pt x="21259" y="46799"/>
                    <a:pt x="21965" y="45612"/>
                    <a:pt x="22637" y="44577"/>
                  </a:cubicBezTo>
                  <a:cubicBezTo>
                    <a:pt x="23384" y="43430"/>
                    <a:pt x="24061" y="42240"/>
                    <a:pt x="24745" y="41056"/>
                  </a:cubicBezTo>
                  <a:cubicBezTo>
                    <a:pt x="26115" y="38682"/>
                    <a:pt x="27550" y="36351"/>
                    <a:pt x="29130" y="34110"/>
                  </a:cubicBezTo>
                  <a:cubicBezTo>
                    <a:pt x="29577" y="33475"/>
                    <a:pt x="30044" y="32857"/>
                    <a:pt x="30504" y="32235"/>
                  </a:cubicBezTo>
                  <a:lnTo>
                    <a:pt x="30504" y="32235"/>
                  </a:lnTo>
                  <a:cubicBezTo>
                    <a:pt x="29840" y="34019"/>
                    <a:pt x="29241" y="35830"/>
                    <a:pt x="28748" y="37700"/>
                  </a:cubicBezTo>
                  <a:cubicBezTo>
                    <a:pt x="28253" y="39588"/>
                    <a:pt x="27864" y="41504"/>
                    <a:pt x="27553" y="43429"/>
                  </a:cubicBezTo>
                  <a:cubicBezTo>
                    <a:pt x="27267" y="45192"/>
                    <a:pt x="26691" y="47353"/>
                    <a:pt x="27354" y="49080"/>
                  </a:cubicBezTo>
                  <a:cubicBezTo>
                    <a:pt x="27460" y="49355"/>
                    <a:pt x="27708" y="49502"/>
                    <a:pt x="27957" y="49502"/>
                  </a:cubicBezTo>
                  <a:cubicBezTo>
                    <a:pt x="28168" y="49502"/>
                    <a:pt x="28380" y="49396"/>
                    <a:pt x="28506" y="49174"/>
                  </a:cubicBezTo>
                  <a:cubicBezTo>
                    <a:pt x="29385" y="47624"/>
                    <a:pt x="29273" y="45571"/>
                    <a:pt x="29519" y="43839"/>
                  </a:cubicBezTo>
                  <a:cubicBezTo>
                    <a:pt x="29785" y="41967"/>
                    <a:pt x="30140" y="40113"/>
                    <a:pt x="30546" y="38267"/>
                  </a:cubicBezTo>
                  <a:cubicBezTo>
                    <a:pt x="31276" y="34953"/>
                    <a:pt x="32191" y="31560"/>
                    <a:pt x="33455" y="28386"/>
                  </a:cubicBezTo>
                  <a:cubicBezTo>
                    <a:pt x="33604" y="28200"/>
                    <a:pt x="33745" y="28010"/>
                    <a:pt x="33895" y="27824"/>
                  </a:cubicBezTo>
                  <a:cubicBezTo>
                    <a:pt x="34856" y="26625"/>
                    <a:pt x="35842" y="25414"/>
                    <a:pt x="36867" y="24242"/>
                  </a:cubicBezTo>
                  <a:cubicBezTo>
                    <a:pt x="37109" y="24085"/>
                    <a:pt x="37354" y="23934"/>
                    <a:pt x="37595" y="23775"/>
                  </a:cubicBezTo>
                  <a:cubicBezTo>
                    <a:pt x="40952" y="21557"/>
                    <a:pt x="44201" y="19182"/>
                    <a:pt x="47342" y="16652"/>
                  </a:cubicBezTo>
                  <a:lnTo>
                    <a:pt x="47342" y="16652"/>
                  </a:lnTo>
                  <a:cubicBezTo>
                    <a:pt x="45355" y="18907"/>
                    <a:pt x="43288" y="21095"/>
                    <a:pt x="41134" y="23191"/>
                  </a:cubicBezTo>
                  <a:cubicBezTo>
                    <a:pt x="39967" y="24328"/>
                    <a:pt x="38764" y="25425"/>
                    <a:pt x="37557" y="26521"/>
                  </a:cubicBezTo>
                  <a:cubicBezTo>
                    <a:pt x="36356" y="27613"/>
                    <a:pt x="35107" y="28658"/>
                    <a:pt x="34132" y="29960"/>
                  </a:cubicBezTo>
                  <a:cubicBezTo>
                    <a:pt x="33799" y="30404"/>
                    <a:pt x="34113" y="30902"/>
                    <a:pt x="34566" y="30902"/>
                  </a:cubicBezTo>
                  <a:cubicBezTo>
                    <a:pt x="34661" y="30902"/>
                    <a:pt x="34761" y="30881"/>
                    <a:pt x="34863" y="30833"/>
                  </a:cubicBezTo>
                  <a:cubicBezTo>
                    <a:pt x="37671" y="29505"/>
                    <a:pt x="40061" y="26979"/>
                    <a:pt x="42280" y="24800"/>
                  </a:cubicBezTo>
                  <a:lnTo>
                    <a:pt x="42280" y="24800"/>
                  </a:lnTo>
                  <a:cubicBezTo>
                    <a:pt x="41724" y="25851"/>
                    <a:pt x="41206" y="26921"/>
                    <a:pt x="40744" y="28012"/>
                  </a:cubicBezTo>
                  <a:cubicBezTo>
                    <a:pt x="39845" y="30130"/>
                    <a:pt x="39076" y="32300"/>
                    <a:pt x="38442" y="34511"/>
                  </a:cubicBezTo>
                  <a:cubicBezTo>
                    <a:pt x="37861" y="36538"/>
                    <a:pt x="36912" y="39113"/>
                    <a:pt x="37453" y="41226"/>
                  </a:cubicBezTo>
                  <a:cubicBezTo>
                    <a:pt x="37535" y="41550"/>
                    <a:pt x="37790" y="41693"/>
                    <a:pt x="38059" y="41693"/>
                  </a:cubicBezTo>
                  <a:cubicBezTo>
                    <a:pt x="38317" y="41693"/>
                    <a:pt x="38588" y="41561"/>
                    <a:pt x="38732" y="41330"/>
                  </a:cubicBezTo>
                  <a:cubicBezTo>
                    <a:pt x="39265" y="40480"/>
                    <a:pt x="39459" y="39409"/>
                    <a:pt x="39665" y="38438"/>
                  </a:cubicBezTo>
                  <a:cubicBezTo>
                    <a:pt x="39901" y="37327"/>
                    <a:pt x="40151" y="36220"/>
                    <a:pt x="40445" y="35123"/>
                  </a:cubicBezTo>
                  <a:cubicBezTo>
                    <a:pt x="41026" y="32955"/>
                    <a:pt x="41743" y="30827"/>
                    <a:pt x="42593" y="28750"/>
                  </a:cubicBezTo>
                  <a:cubicBezTo>
                    <a:pt x="43406" y="26760"/>
                    <a:pt x="44278" y="24803"/>
                    <a:pt x="45291" y="22906"/>
                  </a:cubicBezTo>
                  <a:cubicBezTo>
                    <a:pt x="45769" y="22011"/>
                    <a:pt x="46257" y="21091"/>
                    <a:pt x="46766" y="20180"/>
                  </a:cubicBezTo>
                  <a:cubicBezTo>
                    <a:pt x="47651" y="19215"/>
                    <a:pt x="48523" y="18237"/>
                    <a:pt x="49371" y="17237"/>
                  </a:cubicBezTo>
                  <a:cubicBezTo>
                    <a:pt x="51372" y="14875"/>
                    <a:pt x="53306" y="12415"/>
                    <a:pt x="55106" y="9861"/>
                  </a:cubicBezTo>
                  <a:lnTo>
                    <a:pt x="55106" y="9861"/>
                  </a:lnTo>
                  <a:cubicBezTo>
                    <a:pt x="54488" y="11194"/>
                    <a:pt x="53905" y="12546"/>
                    <a:pt x="53371" y="13929"/>
                  </a:cubicBezTo>
                  <a:cubicBezTo>
                    <a:pt x="52484" y="16225"/>
                    <a:pt x="51714" y="18564"/>
                    <a:pt x="51067" y="20938"/>
                  </a:cubicBezTo>
                  <a:cubicBezTo>
                    <a:pt x="50423" y="23297"/>
                    <a:pt x="49539" y="26042"/>
                    <a:pt x="49902" y="28505"/>
                  </a:cubicBezTo>
                  <a:cubicBezTo>
                    <a:pt x="49950" y="28831"/>
                    <a:pt x="50230" y="29042"/>
                    <a:pt x="50506" y="29042"/>
                  </a:cubicBezTo>
                  <a:cubicBezTo>
                    <a:pt x="50690" y="29042"/>
                    <a:pt x="50873" y="28949"/>
                    <a:pt x="50986" y="28736"/>
                  </a:cubicBezTo>
                  <a:cubicBezTo>
                    <a:pt x="52106" y="26621"/>
                    <a:pt x="52377" y="24026"/>
                    <a:pt x="52987" y="21731"/>
                  </a:cubicBezTo>
                  <a:cubicBezTo>
                    <a:pt x="53628" y="19315"/>
                    <a:pt x="54349" y="16926"/>
                    <a:pt x="55174" y="14566"/>
                  </a:cubicBezTo>
                  <a:cubicBezTo>
                    <a:pt x="56831" y="9831"/>
                    <a:pt x="58905" y="5143"/>
                    <a:pt x="61415" y="796"/>
                  </a:cubicBezTo>
                  <a:cubicBezTo>
                    <a:pt x="61667" y="360"/>
                    <a:pt x="61295" y="0"/>
                    <a:pt x="609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3" name="Google Shape;1083;p32"/>
          <p:cNvGrpSpPr/>
          <p:nvPr/>
        </p:nvGrpSpPr>
        <p:grpSpPr>
          <a:xfrm rot="4896951">
            <a:off x="8722788" y="538637"/>
            <a:ext cx="645323" cy="746585"/>
            <a:chOff x="-3084600" y="2098313"/>
            <a:chExt cx="1385775" cy="1603225"/>
          </a:xfrm>
        </p:grpSpPr>
        <p:sp>
          <p:nvSpPr>
            <p:cNvPr id="1084" name="Google Shape;1084;p32"/>
            <p:cNvSpPr/>
            <p:nvPr/>
          </p:nvSpPr>
          <p:spPr>
            <a:xfrm>
              <a:off x="-2377075" y="2289813"/>
              <a:ext cx="595225" cy="1396450"/>
            </a:xfrm>
            <a:custGeom>
              <a:avLst/>
              <a:gdLst/>
              <a:ahLst/>
              <a:cxnLst/>
              <a:rect l="l" t="t" r="r" b="b"/>
              <a:pathLst>
                <a:path w="23809" h="55858" extrusionOk="0">
                  <a:moveTo>
                    <a:pt x="18714" y="0"/>
                  </a:moveTo>
                  <a:cubicBezTo>
                    <a:pt x="16862" y="0"/>
                    <a:pt x="14780" y="1663"/>
                    <a:pt x="13433" y="2541"/>
                  </a:cubicBezTo>
                  <a:cubicBezTo>
                    <a:pt x="10840" y="4228"/>
                    <a:pt x="8470" y="6235"/>
                    <a:pt x="6383" y="8519"/>
                  </a:cubicBezTo>
                  <a:cubicBezTo>
                    <a:pt x="4919" y="10121"/>
                    <a:pt x="3543" y="11996"/>
                    <a:pt x="3401" y="14162"/>
                  </a:cubicBezTo>
                  <a:cubicBezTo>
                    <a:pt x="4714" y="14012"/>
                    <a:pt x="5982" y="13586"/>
                    <a:pt x="7121" y="12914"/>
                  </a:cubicBezTo>
                  <a:lnTo>
                    <a:pt x="7121" y="12914"/>
                  </a:lnTo>
                  <a:cubicBezTo>
                    <a:pt x="4012" y="16573"/>
                    <a:pt x="1002" y="20659"/>
                    <a:pt x="415" y="25425"/>
                  </a:cubicBezTo>
                  <a:cubicBezTo>
                    <a:pt x="354" y="25915"/>
                    <a:pt x="350" y="26489"/>
                    <a:pt x="724" y="26811"/>
                  </a:cubicBezTo>
                  <a:cubicBezTo>
                    <a:pt x="894" y="26957"/>
                    <a:pt x="1073" y="27016"/>
                    <a:pt x="1261" y="27016"/>
                  </a:cubicBezTo>
                  <a:cubicBezTo>
                    <a:pt x="1977" y="27016"/>
                    <a:pt x="2811" y="26161"/>
                    <a:pt x="3648" y="25999"/>
                  </a:cubicBezTo>
                  <a:lnTo>
                    <a:pt x="3648" y="25999"/>
                  </a:lnTo>
                  <a:cubicBezTo>
                    <a:pt x="1893" y="28926"/>
                    <a:pt x="700" y="32154"/>
                    <a:pt x="129" y="35519"/>
                  </a:cubicBezTo>
                  <a:cubicBezTo>
                    <a:pt x="48" y="35993"/>
                    <a:pt x="1" y="36538"/>
                    <a:pt x="319" y="36896"/>
                  </a:cubicBezTo>
                  <a:cubicBezTo>
                    <a:pt x="497" y="37096"/>
                    <a:pt x="712" y="37179"/>
                    <a:pt x="944" y="37179"/>
                  </a:cubicBezTo>
                  <a:cubicBezTo>
                    <a:pt x="1552" y="37179"/>
                    <a:pt x="2270" y="36605"/>
                    <a:pt x="2702" y="36052"/>
                  </a:cubicBezTo>
                  <a:lnTo>
                    <a:pt x="2702" y="36052"/>
                  </a:lnTo>
                  <a:cubicBezTo>
                    <a:pt x="800" y="41544"/>
                    <a:pt x="693" y="47640"/>
                    <a:pt x="2400" y="53195"/>
                  </a:cubicBezTo>
                  <a:cubicBezTo>
                    <a:pt x="2732" y="54276"/>
                    <a:pt x="3243" y="55456"/>
                    <a:pt x="4299" y="55858"/>
                  </a:cubicBezTo>
                  <a:cubicBezTo>
                    <a:pt x="5423" y="50339"/>
                    <a:pt x="6778" y="44872"/>
                    <a:pt x="8362" y="39461"/>
                  </a:cubicBezTo>
                  <a:lnTo>
                    <a:pt x="9987" y="42391"/>
                  </a:lnTo>
                  <a:cubicBezTo>
                    <a:pt x="10171" y="42725"/>
                    <a:pt x="10379" y="43080"/>
                    <a:pt x="10729" y="43231"/>
                  </a:cubicBezTo>
                  <a:cubicBezTo>
                    <a:pt x="10849" y="43283"/>
                    <a:pt x="10967" y="43307"/>
                    <a:pt x="11081" y="43307"/>
                  </a:cubicBezTo>
                  <a:cubicBezTo>
                    <a:pt x="11809" y="43307"/>
                    <a:pt x="12398" y="42337"/>
                    <a:pt x="12612" y="41530"/>
                  </a:cubicBezTo>
                  <a:cubicBezTo>
                    <a:pt x="13694" y="37445"/>
                    <a:pt x="13780" y="33172"/>
                    <a:pt x="13860" y="28946"/>
                  </a:cubicBezTo>
                  <a:lnTo>
                    <a:pt x="15657" y="31191"/>
                  </a:lnTo>
                  <a:cubicBezTo>
                    <a:pt x="15856" y="31442"/>
                    <a:pt x="16076" y="31705"/>
                    <a:pt x="16384" y="31795"/>
                  </a:cubicBezTo>
                  <a:cubicBezTo>
                    <a:pt x="16463" y="31818"/>
                    <a:pt x="16540" y="31829"/>
                    <a:pt x="16614" y="31829"/>
                  </a:cubicBezTo>
                  <a:cubicBezTo>
                    <a:pt x="17321" y="31829"/>
                    <a:pt x="17770" y="30834"/>
                    <a:pt x="17881" y="30050"/>
                  </a:cubicBezTo>
                  <a:cubicBezTo>
                    <a:pt x="18437" y="26117"/>
                    <a:pt x="18304" y="22122"/>
                    <a:pt x="18170" y="18151"/>
                  </a:cubicBezTo>
                  <a:lnTo>
                    <a:pt x="18170" y="18151"/>
                  </a:lnTo>
                  <a:cubicBezTo>
                    <a:pt x="18473" y="19038"/>
                    <a:pt x="19364" y="19462"/>
                    <a:pt x="20305" y="19462"/>
                  </a:cubicBezTo>
                  <a:cubicBezTo>
                    <a:pt x="21078" y="19462"/>
                    <a:pt x="21884" y="19176"/>
                    <a:pt x="22424" y="18625"/>
                  </a:cubicBezTo>
                  <a:cubicBezTo>
                    <a:pt x="23621" y="17406"/>
                    <a:pt x="23808" y="15536"/>
                    <a:pt x="23796" y="13828"/>
                  </a:cubicBezTo>
                  <a:cubicBezTo>
                    <a:pt x="23770" y="10466"/>
                    <a:pt x="23498" y="2112"/>
                    <a:pt x="19916" y="280"/>
                  </a:cubicBezTo>
                  <a:cubicBezTo>
                    <a:pt x="19534" y="84"/>
                    <a:pt x="19130" y="0"/>
                    <a:pt x="187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32"/>
            <p:cNvSpPr/>
            <p:nvPr/>
          </p:nvSpPr>
          <p:spPr>
            <a:xfrm>
              <a:off x="-2321050" y="2123688"/>
              <a:ext cx="615775" cy="1423200"/>
            </a:xfrm>
            <a:custGeom>
              <a:avLst/>
              <a:gdLst/>
              <a:ahLst/>
              <a:cxnLst/>
              <a:rect l="l" t="t" r="r" b="b"/>
              <a:pathLst>
                <a:path w="24631" h="56928" extrusionOk="0">
                  <a:moveTo>
                    <a:pt x="23600" y="0"/>
                  </a:moveTo>
                  <a:cubicBezTo>
                    <a:pt x="23445" y="0"/>
                    <a:pt x="23283" y="65"/>
                    <a:pt x="23134" y="218"/>
                  </a:cubicBezTo>
                  <a:cubicBezTo>
                    <a:pt x="19986" y="3460"/>
                    <a:pt x="17206" y="7030"/>
                    <a:pt x="14798" y="10853"/>
                  </a:cubicBezTo>
                  <a:cubicBezTo>
                    <a:pt x="14763" y="10910"/>
                    <a:pt x="14732" y="10967"/>
                    <a:pt x="14696" y="11023"/>
                  </a:cubicBezTo>
                  <a:cubicBezTo>
                    <a:pt x="11599" y="13688"/>
                    <a:pt x="8187" y="16023"/>
                    <a:pt x="4579" y="17924"/>
                  </a:cubicBezTo>
                  <a:cubicBezTo>
                    <a:pt x="4504" y="17963"/>
                    <a:pt x="4539" y="18070"/>
                    <a:pt x="4608" y="18070"/>
                  </a:cubicBezTo>
                  <a:cubicBezTo>
                    <a:pt x="4618" y="18070"/>
                    <a:pt x="4629" y="18068"/>
                    <a:pt x="4641" y="18062"/>
                  </a:cubicBezTo>
                  <a:cubicBezTo>
                    <a:pt x="7805" y="16551"/>
                    <a:pt x="10828" y="14764"/>
                    <a:pt x="13675" y="12718"/>
                  </a:cubicBezTo>
                  <a:lnTo>
                    <a:pt x="13675" y="12718"/>
                  </a:lnTo>
                  <a:cubicBezTo>
                    <a:pt x="11903" y="15720"/>
                    <a:pt x="10341" y="18841"/>
                    <a:pt x="8966" y="22041"/>
                  </a:cubicBezTo>
                  <a:cubicBezTo>
                    <a:pt x="8379" y="22779"/>
                    <a:pt x="7771" y="23498"/>
                    <a:pt x="7142" y="24201"/>
                  </a:cubicBezTo>
                  <a:cubicBezTo>
                    <a:pt x="5726" y="25781"/>
                    <a:pt x="4207" y="27278"/>
                    <a:pt x="2620" y="28685"/>
                  </a:cubicBezTo>
                  <a:cubicBezTo>
                    <a:pt x="2549" y="28748"/>
                    <a:pt x="2607" y="28846"/>
                    <a:pt x="2680" y="28846"/>
                  </a:cubicBezTo>
                  <a:cubicBezTo>
                    <a:pt x="2698" y="28846"/>
                    <a:pt x="2717" y="28840"/>
                    <a:pt x="2735" y="28826"/>
                  </a:cubicBezTo>
                  <a:cubicBezTo>
                    <a:pt x="4185" y="27700"/>
                    <a:pt x="5568" y="26507"/>
                    <a:pt x="6879" y="25223"/>
                  </a:cubicBezTo>
                  <a:cubicBezTo>
                    <a:pt x="7337" y="24772"/>
                    <a:pt x="7778" y="24305"/>
                    <a:pt x="8220" y="23839"/>
                  </a:cubicBezTo>
                  <a:lnTo>
                    <a:pt x="8220" y="23839"/>
                  </a:lnTo>
                  <a:cubicBezTo>
                    <a:pt x="7217" y="26335"/>
                    <a:pt x="6322" y="28867"/>
                    <a:pt x="5536" y="31436"/>
                  </a:cubicBezTo>
                  <a:cubicBezTo>
                    <a:pt x="3752" y="33668"/>
                    <a:pt x="1969" y="35903"/>
                    <a:pt x="187" y="38138"/>
                  </a:cubicBezTo>
                  <a:cubicBezTo>
                    <a:pt x="102" y="38246"/>
                    <a:pt x="204" y="38360"/>
                    <a:pt x="313" y="38360"/>
                  </a:cubicBezTo>
                  <a:cubicBezTo>
                    <a:pt x="353" y="38360"/>
                    <a:pt x="395" y="38344"/>
                    <a:pt x="428" y="38305"/>
                  </a:cubicBezTo>
                  <a:cubicBezTo>
                    <a:pt x="2008" y="36428"/>
                    <a:pt x="3587" y="34550"/>
                    <a:pt x="5164" y="32671"/>
                  </a:cubicBezTo>
                  <a:lnTo>
                    <a:pt x="5164" y="32671"/>
                  </a:lnTo>
                  <a:cubicBezTo>
                    <a:pt x="5133" y="32779"/>
                    <a:pt x="5098" y="32885"/>
                    <a:pt x="5068" y="32992"/>
                  </a:cubicBezTo>
                  <a:cubicBezTo>
                    <a:pt x="4072" y="36466"/>
                    <a:pt x="3214" y="40003"/>
                    <a:pt x="2522" y="43572"/>
                  </a:cubicBezTo>
                  <a:cubicBezTo>
                    <a:pt x="2448" y="43682"/>
                    <a:pt x="2373" y="43792"/>
                    <a:pt x="2298" y="43901"/>
                  </a:cubicBezTo>
                  <a:cubicBezTo>
                    <a:pt x="2091" y="44197"/>
                    <a:pt x="1847" y="44470"/>
                    <a:pt x="1611" y="44744"/>
                  </a:cubicBezTo>
                  <a:cubicBezTo>
                    <a:pt x="1103" y="45335"/>
                    <a:pt x="581" y="45918"/>
                    <a:pt x="42" y="46480"/>
                  </a:cubicBezTo>
                  <a:cubicBezTo>
                    <a:pt x="0" y="46525"/>
                    <a:pt x="39" y="46592"/>
                    <a:pt x="83" y="46592"/>
                  </a:cubicBezTo>
                  <a:cubicBezTo>
                    <a:pt x="95" y="46592"/>
                    <a:pt x="108" y="46587"/>
                    <a:pt x="119" y="46575"/>
                  </a:cubicBezTo>
                  <a:cubicBezTo>
                    <a:pt x="642" y="46022"/>
                    <a:pt x="1145" y="45454"/>
                    <a:pt x="1616" y="44857"/>
                  </a:cubicBezTo>
                  <a:cubicBezTo>
                    <a:pt x="1858" y="44550"/>
                    <a:pt x="2084" y="44226"/>
                    <a:pt x="2336" y="43927"/>
                  </a:cubicBezTo>
                  <a:cubicBezTo>
                    <a:pt x="2387" y="43867"/>
                    <a:pt x="2437" y="43806"/>
                    <a:pt x="2488" y="43744"/>
                  </a:cubicBezTo>
                  <a:lnTo>
                    <a:pt x="2488" y="43744"/>
                  </a:lnTo>
                  <a:cubicBezTo>
                    <a:pt x="1659" y="48052"/>
                    <a:pt x="1076" y="52404"/>
                    <a:pt x="838" y="56762"/>
                  </a:cubicBezTo>
                  <a:cubicBezTo>
                    <a:pt x="832" y="56870"/>
                    <a:pt x="913" y="56927"/>
                    <a:pt x="994" y="56927"/>
                  </a:cubicBezTo>
                  <a:cubicBezTo>
                    <a:pt x="1065" y="56927"/>
                    <a:pt x="1136" y="56883"/>
                    <a:pt x="1150" y="56790"/>
                  </a:cubicBezTo>
                  <a:cubicBezTo>
                    <a:pt x="1770" y="52779"/>
                    <a:pt x="2354" y="48757"/>
                    <a:pt x="3128" y="44772"/>
                  </a:cubicBezTo>
                  <a:cubicBezTo>
                    <a:pt x="3154" y="44930"/>
                    <a:pt x="3172" y="45090"/>
                    <a:pt x="3203" y="45247"/>
                  </a:cubicBezTo>
                  <a:cubicBezTo>
                    <a:pt x="3361" y="46055"/>
                    <a:pt x="3581" y="46849"/>
                    <a:pt x="3861" y="47624"/>
                  </a:cubicBezTo>
                  <a:cubicBezTo>
                    <a:pt x="3890" y="47707"/>
                    <a:pt x="3951" y="47742"/>
                    <a:pt x="4016" y="47742"/>
                  </a:cubicBezTo>
                  <a:cubicBezTo>
                    <a:pt x="4138" y="47742"/>
                    <a:pt x="4271" y="47616"/>
                    <a:pt x="4220" y="47462"/>
                  </a:cubicBezTo>
                  <a:cubicBezTo>
                    <a:pt x="3966" y="46701"/>
                    <a:pt x="3763" y="45925"/>
                    <a:pt x="3612" y="45137"/>
                  </a:cubicBezTo>
                  <a:cubicBezTo>
                    <a:pt x="3537" y="44741"/>
                    <a:pt x="3476" y="44344"/>
                    <a:pt x="3429" y="43944"/>
                  </a:cubicBezTo>
                  <a:cubicBezTo>
                    <a:pt x="3410" y="43770"/>
                    <a:pt x="3403" y="43587"/>
                    <a:pt x="3393" y="43404"/>
                  </a:cubicBezTo>
                  <a:cubicBezTo>
                    <a:pt x="4095" y="40009"/>
                    <a:pt x="4964" y="36643"/>
                    <a:pt x="6002" y="33333"/>
                  </a:cubicBezTo>
                  <a:cubicBezTo>
                    <a:pt x="6221" y="34760"/>
                    <a:pt x="6429" y="36188"/>
                    <a:pt x="6613" y="37620"/>
                  </a:cubicBezTo>
                  <a:cubicBezTo>
                    <a:pt x="6878" y="39700"/>
                    <a:pt x="7015" y="41814"/>
                    <a:pt x="7372" y="43879"/>
                  </a:cubicBezTo>
                  <a:cubicBezTo>
                    <a:pt x="7388" y="43977"/>
                    <a:pt x="7475" y="44027"/>
                    <a:pt x="7559" y="44027"/>
                  </a:cubicBezTo>
                  <a:cubicBezTo>
                    <a:pt x="7646" y="44027"/>
                    <a:pt x="7731" y="43974"/>
                    <a:pt x="7732" y="43867"/>
                  </a:cubicBezTo>
                  <a:cubicBezTo>
                    <a:pt x="7767" y="41789"/>
                    <a:pt x="7485" y="39680"/>
                    <a:pt x="7224" y="37622"/>
                  </a:cubicBezTo>
                  <a:cubicBezTo>
                    <a:pt x="6993" y="35801"/>
                    <a:pt x="6697" y="33993"/>
                    <a:pt x="6368" y="32189"/>
                  </a:cubicBezTo>
                  <a:cubicBezTo>
                    <a:pt x="7483" y="28776"/>
                    <a:pt x="8779" y="25425"/>
                    <a:pt x="10278" y="22172"/>
                  </a:cubicBezTo>
                  <a:lnTo>
                    <a:pt x="10278" y="22172"/>
                  </a:lnTo>
                  <a:cubicBezTo>
                    <a:pt x="10279" y="22414"/>
                    <a:pt x="10262" y="22666"/>
                    <a:pt x="10274" y="22870"/>
                  </a:cubicBezTo>
                  <a:cubicBezTo>
                    <a:pt x="10302" y="23323"/>
                    <a:pt x="10337" y="23774"/>
                    <a:pt x="10379" y="24226"/>
                  </a:cubicBezTo>
                  <a:cubicBezTo>
                    <a:pt x="10456" y="25066"/>
                    <a:pt x="10534" y="25906"/>
                    <a:pt x="10643" y="26742"/>
                  </a:cubicBezTo>
                  <a:cubicBezTo>
                    <a:pt x="10863" y="28416"/>
                    <a:pt x="11173" y="30077"/>
                    <a:pt x="11573" y="31717"/>
                  </a:cubicBezTo>
                  <a:cubicBezTo>
                    <a:pt x="11602" y="31836"/>
                    <a:pt x="11699" y="31889"/>
                    <a:pt x="11795" y="31889"/>
                  </a:cubicBezTo>
                  <a:cubicBezTo>
                    <a:pt x="11918" y="31889"/>
                    <a:pt x="12038" y="31800"/>
                    <a:pt x="12002" y="31646"/>
                  </a:cubicBezTo>
                  <a:cubicBezTo>
                    <a:pt x="11557" y="29749"/>
                    <a:pt x="11232" y="27826"/>
                    <a:pt x="11028" y="25889"/>
                  </a:cubicBezTo>
                  <a:cubicBezTo>
                    <a:pt x="10930" y="24943"/>
                    <a:pt x="10870" y="23994"/>
                    <a:pt x="10848" y="23042"/>
                  </a:cubicBezTo>
                  <a:cubicBezTo>
                    <a:pt x="10837" y="22524"/>
                    <a:pt x="10856" y="22006"/>
                    <a:pt x="10841" y="21488"/>
                  </a:cubicBezTo>
                  <a:cubicBezTo>
                    <a:pt x="10836" y="21364"/>
                    <a:pt x="10820" y="21226"/>
                    <a:pt x="10777" y="21103"/>
                  </a:cubicBezTo>
                  <a:cubicBezTo>
                    <a:pt x="12240" y="18036"/>
                    <a:pt x="13880" y="15057"/>
                    <a:pt x="15711" y="12199"/>
                  </a:cubicBezTo>
                  <a:lnTo>
                    <a:pt x="15711" y="12199"/>
                  </a:lnTo>
                  <a:cubicBezTo>
                    <a:pt x="15523" y="15532"/>
                    <a:pt x="15741" y="18913"/>
                    <a:pt x="16288" y="22188"/>
                  </a:cubicBezTo>
                  <a:cubicBezTo>
                    <a:pt x="16309" y="22311"/>
                    <a:pt x="16395" y="22365"/>
                    <a:pt x="16485" y="22365"/>
                  </a:cubicBezTo>
                  <a:cubicBezTo>
                    <a:pt x="16603" y="22365"/>
                    <a:pt x="16726" y="22272"/>
                    <a:pt x="16717" y="22118"/>
                  </a:cubicBezTo>
                  <a:cubicBezTo>
                    <a:pt x="16479" y="18289"/>
                    <a:pt x="16524" y="14486"/>
                    <a:pt x="16707" y="10660"/>
                  </a:cubicBezTo>
                  <a:cubicBezTo>
                    <a:pt x="18912" y="7392"/>
                    <a:pt x="21373" y="4288"/>
                    <a:pt x="24110" y="1393"/>
                  </a:cubicBezTo>
                  <a:cubicBezTo>
                    <a:pt x="24630" y="843"/>
                    <a:pt x="24159" y="0"/>
                    <a:pt x="236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2"/>
            <p:cNvSpPr/>
            <p:nvPr/>
          </p:nvSpPr>
          <p:spPr>
            <a:xfrm>
              <a:off x="-3084600" y="2207838"/>
              <a:ext cx="1195325" cy="1493700"/>
            </a:xfrm>
            <a:custGeom>
              <a:avLst/>
              <a:gdLst/>
              <a:ahLst/>
              <a:cxnLst/>
              <a:rect l="l" t="t" r="r" b="b"/>
              <a:pathLst>
                <a:path w="47813" h="59748" extrusionOk="0">
                  <a:moveTo>
                    <a:pt x="41156" y="1"/>
                  </a:moveTo>
                  <a:cubicBezTo>
                    <a:pt x="39284" y="1"/>
                    <a:pt x="37194" y="633"/>
                    <a:pt x="35750" y="949"/>
                  </a:cubicBezTo>
                  <a:cubicBezTo>
                    <a:pt x="31943" y="1779"/>
                    <a:pt x="28239" y="3089"/>
                    <a:pt x="24762" y="4849"/>
                  </a:cubicBezTo>
                  <a:cubicBezTo>
                    <a:pt x="22321" y="6084"/>
                    <a:pt x="19858" y="7681"/>
                    <a:pt x="18723" y="10170"/>
                  </a:cubicBezTo>
                  <a:cubicBezTo>
                    <a:pt x="19681" y="10413"/>
                    <a:pt x="20663" y="10536"/>
                    <a:pt x="21646" y="10536"/>
                  </a:cubicBezTo>
                  <a:cubicBezTo>
                    <a:pt x="22322" y="10536"/>
                    <a:pt x="22999" y="10478"/>
                    <a:pt x="23669" y="10362"/>
                  </a:cubicBezTo>
                  <a:lnTo>
                    <a:pt x="23669" y="10362"/>
                  </a:lnTo>
                  <a:cubicBezTo>
                    <a:pt x="18365" y="13287"/>
                    <a:pt x="12988" y="16761"/>
                    <a:pt x="10165" y="22120"/>
                  </a:cubicBezTo>
                  <a:cubicBezTo>
                    <a:pt x="9874" y="22671"/>
                    <a:pt x="9615" y="23345"/>
                    <a:pt x="9912" y="23893"/>
                  </a:cubicBezTo>
                  <a:cubicBezTo>
                    <a:pt x="10152" y="24336"/>
                    <a:pt x="10556" y="24466"/>
                    <a:pt x="11037" y="24466"/>
                  </a:cubicBezTo>
                  <a:cubicBezTo>
                    <a:pt x="11716" y="24466"/>
                    <a:pt x="12550" y="24207"/>
                    <a:pt x="13295" y="24207"/>
                  </a:cubicBezTo>
                  <a:cubicBezTo>
                    <a:pt x="13441" y="24207"/>
                    <a:pt x="13584" y="24217"/>
                    <a:pt x="13722" y="24241"/>
                  </a:cubicBezTo>
                  <a:cubicBezTo>
                    <a:pt x="10344" y="26909"/>
                    <a:pt x="7493" y="30183"/>
                    <a:pt x="5315" y="33897"/>
                  </a:cubicBezTo>
                  <a:cubicBezTo>
                    <a:pt x="5010" y="34419"/>
                    <a:pt x="4708" y="35040"/>
                    <a:pt x="4925" y="35606"/>
                  </a:cubicBezTo>
                  <a:cubicBezTo>
                    <a:pt x="5121" y="36119"/>
                    <a:pt x="5575" y="36313"/>
                    <a:pt x="6109" y="36313"/>
                  </a:cubicBezTo>
                  <a:cubicBezTo>
                    <a:pt x="6763" y="36313"/>
                    <a:pt x="7538" y="36024"/>
                    <a:pt x="8112" y="35675"/>
                  </a:cubicBezTo>
                  <a:lnTo>
                    <a:pt x="8112" y="35675"/>
                  </a:lnTo>
                  <a:cubicBezTo>
                    <a:pt x="3414" y="41302"/>
                    <a:pt x="562" y="48444"/>
                    <a:pt x="91" y="55759"/>
                  </a:cubicBezTo>
                  <a:cubicBezTo>
                    <a:pt x="1" y="57181"/>
                    <a:pt x="75" y="58801"/>
                    <a:pt x="1141" y="59747"/>
                  </a:cubicBezTo>
                  <a:cubicBezTo>
                    <a:pt x="4934" y="53740"/>
                    <a:pt x="8976" y="47899"/>
                    <a:pt x="13265" y="42225"/>
                  </a:cubicBezTo>
                  <a:cubicBezTo>
                    <a:pt x="13467" y="43619"/>
                    <a:pt x="13668" y="45013"/>
                    <a:pt x="13870" y="46408"/>
                  </a:cubicBezTo>
                  <a:cubicBezTo>
                    <a:pt x="13938" y="46883"/>
                    <a:pt x="14025" y="47395"/>
                    <a:pt x="14369" y="47729"/>
                  </a:cubicBezTo>
                  <a:cubicBezTo>
                    <a:pt x="14598" y="47952"/>
                    <a:pt x="14863" y="48046"/>
                    <a:pt x="15142" y="48046"/>
                  </a:cubicBezTo>
                  <a:cubicBezTo>
                    <a:pt x="15928" y="48046"/>
                    <a:pt x="16827" y="47297"/>
                    <a:pt x="17350" y="46565"/>
                  </a:cubicBezTo>
                  <a:cubicBezTo>
                    <a:pt x="20454" y="42232"/>
                    <a:pt x="22465" y="37230"/>
                    <a:pt x="24448" y="32282"/>
                  </a:cubicBezTo>
                  <a:cubicBezTo>
                    <a:pt x="24820" y="33432"/>
                    <a:pt x="25191" y="34583"/>
                    <a:pt x="25563" y="35733"/>
                  </a:cubicBezTo>
                  <a:cubicBezTo>
                    <a:pt x="25688" y="36117"/>
                    <a:pt x="25829" y="36527"/>
                    <a:pt x="26152" y="36770"/>
                  </a:cubicBezTo>
                  <a:cubicBezTo>
                    <a:pt x="26341" y="36912"/>
                    <a:pt x="26541" y="36974"/>
                    <a:pt x="26745" y="36974"/>
                  </a:cubicBezTo>
                  <a:cubicBezTo>
                    <a:pt x="27492" y="36974"/>
                    <a:pt x="28281" y="36142"/>
                    <a:pt x="28699" y="35382"/>
                  </a:cubicBezTo>
                  <a:cubicBezTo>
                    <a:pt x="31112" y="30991"/>
                    <a:pt x="32742" y="26221"/>
                    <a:pt x="34358" y="21478"/>
                  </a:cubicBezTo>
                  <a:lnTo>
                    <a:pt x="34358" y="21478"/>
                  </a:lnTo>
                  <a:cubicBezTo>
                    <a:pt x="34302" y="23140"/>
                    <a:pt x="36030" y="24241"/>
                    <a:pt x="37720" y="24241"/>
                  </a:cubicBezTo>
                  <a:cubicBezTo>
                    <a:pt x="38220" y="24241"/>
                    <a:pt x="38716" y="24145"/>
                    <a:pt x="39162" y="23938"/>
                  </a:cubicBezTo>
                  <a:cubicBezTo>
                    <a:pt x="41119" y="23034"/>
                    <a:pt x="42177" y="20913"/>
                    <a:pt x="42925" y="18893"/>
                  </a:cubicBezTo>
                  <a:cubicBezTo>
                    <a:pt x="44399" y="14916"/>
                    <a:pt x="47812" y="4943"/>
                    <a:pt x="44408" y="1180"/>
                  </a:cubicBezTo>
                  <a:cubicBezTo>
                    <a:pt x="43606" y="294"/>
                    <a:pt x="42432" y="1"/>
                    <a:pt x="41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2"/>
            <p:cNvSpPr/>
            <p:nvPr/>
          </p:nvSpPr>
          <p:spPr>
            <a:xfrm>
              <a:off x="-3029625" y="2098313"/>
              <a:ext cx="1330800" cy="1427325"/>
            </a:xfrm>
            <a:custGeom>
              <a:avLst/>
              <a:gdLst/>
              <a:ahLst/>
              <a:cxnLst/>
              <a:rect l="l" t="t" r="r" b="b"/>
              <a:pathLst>
                <a:path w="53232" h="57093" extrusionOk="0">
                  <a:moveTo>
                    <a:pt x="52038" y="0"/>
                  </a:moveTo>
                  <a:cubicBezTo>
                    <a:pt x="51916" y="0"/>
                    <a:pt x="51784" y="30"/>
                    <a:pt x="51644" y="95"/>
                  </a:cubicBezTo>
                  <a:cubicBezTo>
                    <a:pt x="46481" y="2511"/>
                    <a:pt x="41607" y="5478"/>
                    <a:pt x="37058" y="8911"/>
                  </a:cubicBezTo>
                  <a:cubicBezTo>
                    <a:pt x="36992" y="8961"/>
                    <a:pt x="36928" y="9015"/>
                    <a:pt x="36863" y="9065"/>
                  </a:cubicBezTo>
                  <a:cubicBezTo>
                    <a:pt x="32019" y="10823"/>
                    <a:pt x="26950" y="12052"/>
                    <a:pt x="21844" y="12680"/>
                  </a:cubicBezTo>
                  <a:cubicBezTo>
                    <a:pt x="21726" y="12696"/>
                    <a:pt x="21731" y="12873"/>
                    <a:pt x="21846" y="12873"/>
                  </a:cubicBezTo>
                  <a:cubicBezTo>
                    <a:pt x="21849" y="12873"/>
                    <a:pt x="21852" y="12872"/>
                    <a:pt x="21856" y="12872"/>
                  </a:cubicBezTo>
                  <a:cubicBezTo>
                    <a:pt x="26282" y="12502"/>
                    <a:pt x="30631" y="11748"/>
                    <a:pt x="34901" y="10608"/>
                  </a:cubicBezTo>
                  <a:lnTo>
                    <a:pt x="34901" y="10608"/>
                  </a:lnTo>
                  <a:cubicBezTo>
                    <a:pt x="31468" y="13357"/>
                    <a:pt x="28232" y="16338"/>
                    <a:pt x="25178" y="19497"/>
                  </a:cubicBezTo>
                  <a:cubicBezTo>
                    <a:pt x="24156" y="20105"/>
                    <a:pt x="23118" y="20683"/>
                    <a:pt x="22062" y="21229"/>
                  </a:cubicBezTo>
                  <a:cubicBezTo>
                    <a:pt x="19685" y="22459"/>
                    <a:pt x="17224" y="23546"/>
                    <a:pt x="14722" y="24496"/>
                  </a:cubicBezTo>
                  <a:cubicBezTo>
                    <a:pt x="14598" y="24544"/>
                    <a:pt x="14644" y="24719"/>
                    <a:pt x="14759" y="24719"/>
                  </a:cubicBezTo>
                  <a:cubicBezTo>
                    <a:pt x="14771" y="24719"/>
                    <a:pt x="14784" y="24717"/>
                    <a:pt x="14797" y="24713"/>
                  </a:cubicBezTo>
                  <a:cubicBezTo>
                    <a:pt x="17009" y="24036"/>
                    <a:pt x="19175" y="23246"/>
                    <a:pt x="21295" y="22317"/>
                  </a:cubicBezTo>
                  <a:cubicBezTo>
                    <a:pt x="22037" y="21992"/>
                    <a:pt x="22766" y="21637"/>
                    <a:pt x="23496" y="21285"/>
                  </a:cubicBezTo>
                  <a:lnTo>
                    <a:pt x="23496" y="21285"/>
                  </a:lnTo>
                  <a:cubicBezTo>
                    <a:pt x="21198" y="23780"/>
                    <a:pt x="19010" y="26366"/>
                    <a:pt x="16934" y="29044"/>
                  </a:cubicBezTo>
                  <a:cubicBezTo>
                    <a:pt x="13832" y="30880"/>
                    <a:pt x="10730" y="32718"/>
                    <a:pt x="7630" y="34556"/>
                  </a:cubicBezTo>
                  <a:cubicBezTo>
                    <a:pt x="7456" y="34660"/>
                    <a:pt x="7578" y="34887"/>
                    <a:pt x="7744" y="34887"/>
                  </a:cubicBezTo>
                  <a:cubicBezTo>
                    <a:pt x="7774" y="34887"/>
                    <a:pt x="7807" y="34879"/>
                    <a:pt x="7839" y="34862"/>
                  </a:cubicBezTo>
                  <a:cubicBezTo>
                    <a:pt x="10541" y="33355"/>
                    <a:pt x="13243" y="31846"/>
                    <a:pt x="15943" y="30335"/>
                  </a:cubicBezTo>
                  <a:lnTo>
                    <a:pt x="15943" y="30335"/>
                  </a:lnTo>
                  <a:cubicBezTo>
                    <a:pt x="15859" y="30448"/>
                    <a:pt x="15771" y="30556"/>
                    <a:pt x="15685" y="30670"/>
                  </a:cubicBezTo>
                  <a:cubicBezTo>
                    <a:pt x="12958" y="34323"/>
                    <a:pt x="10365" y="38109"/>
                    <a:pt x="7953" y="42009"/>
                  </a:cubicBezTo>
                  <a:cubicBezTo>
                    <a:pt x="7816" y="42106"/>
                    <a:pt x="7680" y="42202"/>
                    <a:pt x="7542" y="42296"/>
                  </a:cubicBezTo>
                  <a:cubicBezTo>
                    <a:pt x="7165" y="42554"/>
                    <a:pt x="6755" y="42767"/>
                    <a:pt x="6355" y="42985"/>
                  </a:cubicBezTo>
                  <a:cubicBezTo>
                    <a:pt x="5491" y="43455"/>
                    <a:pt x="4615" y="43908"/>
                    <a:pt x="3728" y="44332"/>
                  </a:cubicBezTo>
                  <a:cubicBezTo>
                    <a:pt x="3650" y="44368"/>
                    <a:pt x="3679" y="44484"/>
                    <a:pt x="3747" y="44484"/>
                  </a:cubicBezTo>
                  <a:cubicBezTo>
                    <a:pt x="3756" y="44484"/>
                    <a:pt x="3767" y="44482"/>
                    <a:pt x="3778" y="44477"/>
                  </a:cubicBezTo>
                  <a:cubicBezTo>
                    <a:pt x="4640" y="44058"/>
                    <a:pt x="5487" y="43614"/>
                    <a:pt x="6310" y="43120"/>
                  </a:cubicBezTo>
                  <a:cubicBezTo>
                    <a:pt x="6733" y="42866"/>
                    <a:pt x="7143" y="42586"/>
                    <a:pt x="7575" y="42345"/>
                  </a:cubicBezTo>
                  <a:cubicBezTo>
                    <a:pt x="7662" y="42298"/>
                    <a:pt x="7748" y="42247"/>
                    <a:pt x="7834" y="42198"/>
                  </a:cubicBezTo>
                  <a:lnTo>
                    <a:pt x="7834" y="42198"/>
                  </a:lnTo>
                  <a:cubicBezTo>
                    <a:pt x="4932" y="46907"/>
                    <a:pt x="2298" y="51780"/>
                    <a:pt x="70" y="56813"/>
                  </a:cubicBezTo>
                  <a:cubicBezTo>
                    <a:pt x="1" y="56969"/>
                    <a:pt x="126" y="57092"/>
                    <a:pt x="254" y="57092"/>
                  </a:cubicBezTo>
                  <a:cubicBezTo>
                    <a:pt x="318" y="57092"/>
                    <a:pt x="384" y="57061"/>
                    <a:pt x="425" y="56987"/>
                  </a:cubicBezTo>
                  <a:cubicBezTo>
                    <a:pt x="2948" y="52532"/>
                    <a:pt x="5436" y="48050"/>
                    <a:pt x="8130" y="43696"/>
                  </a:cubicBezTo>
                  <a:lnTo>
                    <a:pt x="8130" y="43696"/>
                  </a:lnTo>
                  <a:cubicBezTo>
                    <a:pt x="8091" y="43895"/>
                    <a:pt x="8041" y="44091"/>
                    <a:pt x="8007" y="44292"/>
                  </a:cubicBezTo>
                  <a:cubicBezTo>
                    <a:pt x="7833" y="45315"/>
                    <a:pt x="7737" y="46350"/>
                    <a:pt x="7720" y="47388"/>
                  </a:cubicBezTo>
                  <a:cubicBezTo>
                    <a:pt x="7717" y="47541"/>
                    <a:pt x="7824" y="47613"/>
                    <a:pt x="7940" y="47613"/>
                  </a:cubicBezTo>
                  <a:cubicBezTo>
                    <a:pt x="8069" y="47613"/>
                    <a:pt x="8208" y="47523"/>
                    <a:pt x="8215" y="47357"/>
                  </a:cubicBezTo>
                  <a:cubicBezTo>
                    <a:pt x="8256" y="46346"/>
                    <a:pt x="8365" y="45339"/>
                    <a:pt x="8539" y="44343"/>
                  </a:cubicBezTo>
                  <a:cubicBezTo>
                    <a:pt x="8627" y="43843"/>
                    <a:pt x="8733" y="43347"/>
                    <a:pt x="8858" y="42855"/>
                  </a:cubicBezTo>
                  <a:cubicBezTo>
                    <a:pt x="8912" y="42639"/>
                    <a:pt x="8985" y="42421"/>
                    <a:pt x="9056" y="42201"/>
                  </a:cubicBezTo>
                  <a:cubicBezTo>
                    <a:pt x="11405" y="38500"/>
                    <a:pt x="13932" y="34930"/>
                    <a:pt x="16636" y="31490"/>
                  </a:cubicBezTo>
                  <a:lnTo>
                    <a:pt x="16636" y="31490"/>
                  </a:lnTo>
                  <a:cubicBezTo>
                    <a:pt x="16257" y="33271"/>
                    <a:pt x="15864" y="35049"/>
                    <a:pt x="15439" y="36818"/>
                  </a:cubicBezTo>
                  <a:cubicBezTo>
                    <a:pt x="14822" y="39391"/>
                    <a:pt x="14039" y="41945"/>
                    <a:pt x="13536" y="44540"/>
                  </a:cubicBezTo>
                  <a:cubicBezTo>
                    <a:pt x="13505" y="44699"/>
                    <a:pt x="13648" y="44815"/>
                    <a:pt x="13781" y="44815"/>
                  </a:cubicBezTo>
                  <a:cubicBezTo>
                    <a:pt x="13858" y="44815"/>
                    <a:pt x="13931" y="44777"/>
                    <a:pt x="13967" y="44687"/>
                  </a:cubicBezTo>
                  <a:cubicBezTo>
                    <a:pt x="14938" y="42251"/>
                    <a:pt x="15547" y="39639"/>
                    <a:pt x="16160" y="37094"/>
                  </a:cubicBezTo>
                  <a:cubicBezTo>
                    <a:pt x="16700" y="34843"/>
                    <a:pt x="17160" y="32579"/>
                    <a:pt x="17578" y="30304"/>
                  </a:cubicBezTo>
                  <a:cubicBezTo>
                    <a:pt x="20419" y="26777"/>
                    <a:pt x="23446" y="23405"/>
                    <a:pt x="26668" y="20238"/>
                  </a:cubicBezTo>
                  <a:lnTo>
                    <a:pt x="26668" y="20238"/>
                  </a:lnTo>
                  <a:cubicBezTo>
                    <a:pt x="26561" y="20524"/>
                    <a:pt x="26428" y="20814"/>
                    <a:pt x="26351" y="21060"/>
                  </a:cubicBezTo>
                  <a:cubicBezTo>
                    <a:pt x="26182" y="21606"/>
                    <a:pt x="26021" y="22155"/>
                    <a:pt x="25868" y="22706"/>
                  </a:cubicBezTo>
                  <a:cubicBezTo>
                    <a:pt x="25584" y="23731"/>
                    <a:pt x="25302" y="24756"/>
                    <a:pt x="25056" y="25792"/>
                  </a:cubicBezTo>
                  <a:cubicBezTo>
                    <a:pt x="24567" y="27865"/>
                    <a:pt x="24190" y="29961"/>
                    <a:pt x="23928" y="32074"/>
                  </a:cubicBezTo>
                  <a:cubicBezTo>
                    <a:pt x="23903" y="32275"/>
                    <a:pt x="24070" y="32397"/>
                    <a:pt x="24224" y="32397"/>
                  </a:cubicBezTo>
                  <a:cubicBezTo>
                    <a:pt x="24338" y="32397"/>
                    <a:pt x="24446" y="32331"/>
                    <a:pt x="24466" y="32182"/>
                  </a:cubicBezTo>
                  <a:cubicBezTo>
                    <a:pt x="24789" y="29747"/>
                    <a:pt x="25264" y="27334"/>
                    <a:pt x="25889" y="24958"/>
                  </a:cubicBezTo>
                  <a:cubicBezTo>
                    <a:pt x="26197" y="23799"/>
                    <a:pt x="26550" y="22653"/>
                    <a:pt x="26950" y="21521"/>
                  </a:cubicBezTo>
                  <a:cubicBezTo>
                    <a:pt x="27168" y="20905"/>
                    <a:pt x="27424" y="20301"/>
                    <a:pt x="27635" y="19684"/>
                  </a:cubicBezTo>
                  <a:cubicBezTo>
                    <a:pt x="27686" y="19535"/>
                    <a:pt x="27728" y="19367"/>
                    <a:pt x="27734" y="19201"/>
                  </a:cubicBezTo>
                  <a:cubicBezTo>
                    <a:pt x="30830" y="16239"/>
                    <a:pt x="34093" y="13460"/>
                    <a:pt x="37532" y="10906"/>
                  </a:cubicBezTo>
                  <a:lnTo>
                    <a:pt x="37532" y="10906"/>
                  </a:lnTo>
                  <a:cubicBezTo>
                    <a:pt x="35821" y="14754"/>
                    <a:pt x="34567" y="18839"/>
                    <a:pt x="33746" y="22946"/>
                  </a:cubicBezTo>
                  <a:cubicBezTo>
                    <a:pt x="33706" y="23148"/>
                    <a:pt x="33853" y="23261"/>
                    <a:pt x="34005" y="23261"/>
                  </a:cubicBezTo>
                  <a:cubicBezTo>
                    <a:pt x="34121" y="23261"/>
                    <a:pt x="34241" y="23196"/>
                    <a:pt x="34285" y="23054"/>
                  </a:cubicBezTo>
                  <a:cubicBezTo>
                    <a:pt x="35715" y="18432"/>
                    <a:pt x="37468" y="13966"/>
                    <a:pt x="39396" y="9536"/>
                  </a:cubicBezTo>
                  <a:cubicBezTo>
                    <a:pt x="43456" y="6668"/>
                    <a:pt x="47746" y="4109"/>
                    <a:pt x="52270" y="1917"/>
                  </a:cubicBezTo>
                  <a:cubicBezTo>
                    <a:pt x="53231" y="1451"/>
                    <a:pt x="52893" y="0"/>
                    <a:pt x="520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88" name="Google Shape;1088;p32"/>
          <p:cNvPicPr preferRelativeResize="0"/>
          <p:nvPr/>
        </p:nvPicPr>
        <p:blipFill rotWithShape="1">
          <a:blip r:embed="rId4">
            <a:alphaModFix/>
          </a:blip>
          <a:srcRect l="6664" t="19826"/>
          <a:stretch/>
        </p:blipFill>
        <p:spPr>
          <a:xfrm rot="147971">
            <a:off x="8393027" y="1076254"/>
            <a:ext cx="2772770" cy="23816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89" name="Google Shape;1089;p32"/>
          <p:cNvGrpSpPr/>
          <p:nvPr/>
        </p:nvGrpSpPr>
        <p:grpSpPr>
          <a:xfrm rot="10800000">
            <a:off x="3357105" y="4828397"/>
            <a:ext cx="102705" cy="102736"/>
            <a:chOff x="1472375" y="3214263"/>
            <a:chExt cx="302075" cy="302075"/>
          </a:xfrm>
        </p:grpSpPr>
        <p:sp>
          <p:nvSpPr>
            <p:cNvPr id="1090" name="Google Shape;1090;p32"/>
            <p:cNvSpPr/>
            <p:nvPr/>
          </p:nvSpPr>
          <p:spPr>
            <a:xfrm>
              <a:off x="1472375" y="3214263"/>
              <a:ext cx="302075" cy="302075"/>
            </a:xfrm>
            <a:custGeom>
              <a:avLst/>
              <a:gdLst/>
              <a:ahLst/>
              <a:cxnLst/>
              <a:rect l="l" t="t" r="r" b="b"/>
              <a:pathLst>
                <a:path w="12083" h="12083" extrusionOk="0">
                  <a:moveTo>
                    <a:pt x="6042" y="1"/>
                  </a:moveTo>
                  <a:cubicBezTo>
                    <a:pt x="4439" y="1"/>
                    <a:pt x="2903" y="637"/>
                    <a:pt x="1769" y="1770"/>
                  </a:cubicBezTo>
                  <a:cubicBezTo>
                    <a:pt x="637" y="2903"/>
                    <a:pt x="1" y="4440"/>
                    <a:pt x="1" y="6041"/>
                  </a:cubicBezTo>
                  <a:cubicBezTo>
                    <a:pt x="1" y="7643"/>
                    <a:pt x="637" y="9180"/>
                    <a:pt x="1769" y="10314"/>
                  </a:cubicBezTo>
                  <a:cubicBezTo>
                    <a:pt x="2903" y="11446"/>
                    <a:pt x="4439" y="12082"/>
                    <a:pt x="6042" y="12082"/>
                  </a:cubicBezTo>
                  <a:cubicBezTo>
                    <a:pt x="7643" y="12082"/>
                    <a:pt x="9179" y="11446"/>
                    <a:pt x="10313" y="10314"/>
                  </a:cubicBezTo>
                  <a:cubicBezTo>
                    <a:pt x="11446" y="9180"/>
                    <a:pt x="12082" y="7643"/>
                    <a:pt x="12082" y="6041"/>
                  </a:cubicBezTo>
                  <a:cubicBezTo>
                    <a:pt x="12082" y="4440"/>
                    <a:pt x="11446" y="2903"/>
                    <a:pt x="10313" y="1770"/>
                  </a:cubicBezTo>
                  <a:cubicBezTo>
                    <a:pt x="9179" y="637"/>
                    <a:pt x="7643" y="1"/>
                    <a:pt x="60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2"/>
            <p:cNvSpPr/>
            <p:nvPr/>
          </p:nvSpPr>
          <p:spPr>
            <a:xfrm>
              <a:off x="1623500" y="3261063"/>
              <a:ext cx="65075" cy="62650"/>
            </a:xfrm>
            <a:custGeom>
              <a:avLst/>
              <a:gdLst/>
              <a:ahLst/>
              <a:cxnLst/>
              <a:rect l="l" t="t" r="r" b="b"/>
              <a:pathLst>
                <a:path w="2603" h="2506" extrusionOk="0">
                  <a:moveTo>
                    <a:pt x="1350" y="0"/>
                  </a:moveTo>
                  <a:cubicBezTo>
                    <a:pt x="844" y="0"/>
                    <a:pt x="387" y="306"/>
                    <a:pt x="194" y="774"/>
                  </a:cubicBezTo>
                  <a:cubicBezTo>
                    <a:pt x="0" y="1242"/>
                    <a:pt x="107" y="1780"/>
                    <a:pt x="465" y="2139"/>
                  </a:cubicBezTo>
                  <a:cubicBezTo>
                    <a:pt x="705" y="2378"/>
                    <a:pt x="1025" y="2505"/>
                    <a:pt x="1351" y="2505"/>
                  </a:cubicBezTo>
                  <a:cubicBezTo>
                    <a:pt x="1512" y="2505"/>
                    <a:pt x="1675" y="2474"/>
                    <a:pt x="1830" y="2410"/>
                  </a:cubicBezTo>
                  <a:cubicBezTo>
                    <a:pt x="2297" y="2216"/>
                    <a:pt x="2602" y="1759"/>
                    <a:pt x="2602" y="1253"/>
                  </a:cubicBezTo>
                  <a:cubicBezTo>
                    <a:pt x="2602" y="561"/>
                    <a:pt x="2042" y="0"/>
                    <a:pt x="13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2" name="Google Shape;1092;p32"/>
          <p:cNvGrpSpPr/>
          <p:nvPr/>
        </p:nvGrpSpPr>
        <p:grpSpPr>
          <a:xfrm rot="10800000">
            <a:off x="1825855" y="4818501"/>
            <a:ext cx="122522" cy="122522"/>
            <a:chOff x="1472375" y="3214263"/>
            <a:chExt cx="302075" cy="302075"/>
          </a:xfrm>
        </p:grpSpPr>
        <p:sp>
          <p:nvSpPr>
            <p:cNvPr id="1093" name="Google Shape;1093;p32"/>
            <p:cNvSpPr/>
            <p:nvPr/>
          </p:nvSpPr>
          <p:spPr>
            <a:xfrm>
              <a:off x="1472375" y="3214263"/>
              <a:ext cx="302075" cy="302075"/>
            </a:xfrm>
            <a:custGeom>
              <a:avLst/>
              <a:gdLst/>
              <a:ahLst/>
              <a:cxnLst/>
              <a:rect l="l" t="t" r="r" b="b"/>
              <a:pathLst>
                <a:path w="12083" h="12083" extrusionOk="0">
                  <a:moveTo>
                    <a:pt x="6042" y="1"/>
                  </a:moveTo>
                  <a:cubicBezTo>
                    <a:pt x="4439" y="1"/>
                    <a:pt x="2903" y="637"/>
                    <a:pt x="1769" y="1770"/>
                  </a:cubicBezTo>
                  <a:cubicBezTo>
                    <a:pt x="637" y="2903"/>
                    <a:pt x="1" y="4440"/>
                    <a:pt x="1" y="6041"/>
                  </a:cubicBezTo>
                  <a:cubicBezTo>
                    <a:pt x="1" y="7643"/>
                    <a:pt x="637" y="9180"/>
                    <a:pt x="1769" y="10314"/>
                  </a:cubicBezTo>
                  <a:cubicBezTo>
                    <a:pt x="2903" y="11446"/>
                    <a:pt x="4439" y="12082"/>
                    <a:pt x="6042" y="12082"/>
                  </a:cubicBezTo>
                  <a:cubicBezTo>
                    <a:pt x="7643" y="12082"/>
                    <a:pt x="9179" y="11446"/>
                    <a:pt x="10313" y="10314"/>
                  </a:cubicBezTo>
                  <a:cubicBezTo>
                    <a:pt x="11446" y="9180"/>
                    <a:pt x="12082" y="7643"/>
                    <a:pt x="12082" y="6041"/>
                  </a:cubicBezTo>
                  <a:cubicBezTo>
                    <a:pt x="12082" y="4440"/>
                    <a:pt x="11446" y="2903"/>
                    <a:pt x="10313" y="1770"/>
                  </a:cubicBezTo>
                  <a:cubicBezTo>
                    <a:pt x="9179" y="637"/>
                    <a:pt x="7643" y="1"/>
                    <a:pt x="60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2"/>
            <p:cNvSpPr/>
            <p:nvPr/>
          </p:nvSpPr>
          <p:spPr>
            <a:xfrm>
              <a:off x="1623500" y="3261063"/>
              <a:ext cx="65075" cy="62650"/>
            </a:xfrm>
            <a:custGeom>
              <a:avLst/>
              <a:gdLst/>
              <a:ahLst/>
              <a:cxnLst/>
              <a:rect l="l" t="t" r="r" b="b"/>
              <a:pathLst>
                <a:path w="2603" h="2506" extrusionOk="0">
                  <a:moveTo>
                    <a:pt x="1350" y="0"/>
                  </a:moveTo>
                  <a:cubicBezTo>
                    <a:pt x="844" y="0"/>
                    <a:pt x="387" y="306"/>
                    <a:pt x="194" y="774"/>
                  </a:cubicBezTo>
                  <a:cubicBezTo>
                    <a:pt x="0" y="1242"/>
                    <a:pt x="107" y="1780"/>
                    <a:pt x="465" y="2139"/>
                  </a:cubicBezTo>
                  <a:cubicBezTo>
                    <a:pt x="705" y="2378"/>
                    <a:pt x="1025" y="2505"/>
                    <a:pt x="1351" y="2505"/>
                  </a:cubicBezTo>
                  <a:cubicBezTo>
                    <a:pt x="1512" y="2505"/>
                    <a:pt x="1675" y="2474"/>
                    <a:pt x="1830" y="2410"/>
                  </a:cubicBezTo>
                  <a:cubicBezTo>
                    <a:pt x="2297" y="2216"/>
                    <a:pt x="2602" y="1759"/>
                    <a:pt x="2602" y="1253"/>
                  </a:cubicBezTo>
                  <a:cubicBezTo>
                    <a:pt x="2602" y="561"/>
                    <a:pt x="2042" y="0"/>
                    <a:pt x="13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5" name="Google Shape;1095;p32"/>
          <p:cNvSpPr/>
          <p:nvPr/>
        </p:nvSpPr>
        <p:spPr>
          <a:xfrm rot="10800000">
            <a:off x="2480247" y="4811261"/>
            <a:ext cx="122520" cy="117230"/>
          </a:xfrm>
          <a:custGeom>
            <a:avLst/>
            <a:gdLst/>
            <a:ahLst/>
            <a:cxnLst/>
            <a:rect l="l" t="t" r="r" b="b"/>
            <a:pathLst>
              <a:path w="18424" h="17622" extrusionOk="0">
                <a:moveTo>
                  <a:pt x="12980" y="0"/>
                </a:moveTo>
                <a:cubicBezTo>
                  <a:pt x="12483" y="0"/>
                  <a:pt x="11915" y="437"/>
                  <a:pt x="11565" y="675"/>
                </a:cubicBezTo>
                <a:cubicBezTo>
                  <a:pt x="11244" y="892"/>
                  <a:pt x="8123" y="3414"/>
                  <a:pt x="7779" y="3414"/>
                </a:cubicBezTo>
                <a:cubicBezTo>
                  <a:pt x="7772" y="3414"/>
                  <a:pt x="7765" y="3413"/>
                  <a:pt x="7760" y="3410"/>
                </a:cubicBezTo>
                <a:cubicBezTo>
                  <a:pt x="6422" y="2663"/>
                  <a:pt x="5057" y="1975"/>
                  <a:pt x="3601" y="1499"/>
                </a:cubicBezTo>
                <a:cubicBezTo>
                  <a:pt x="3392" y="1430"/>
                  <a:pt x="3152" y="1376"/>
                  <a:pt x="2928" y="1376"/>
                </a:cubicBezTo>
                <a:cubicBezTo>
                  <a:pt x="2662" y="1376"/>
                  <a:pt x="2419" y="1452"/>
                  <a:pt x="2274" y="1669"/>
                </a:cubicBezTo>
                <a:cubicBezTo>
                  <a:pt x="2115" y="1910"/>
                  <a:pt x="2156" y="2226"/>
                  <a:pt x="2216" y="2507"/>
                </a:cubicBezTo>
                <a:cubicBezTo>
                  <a:pt x="2527" y="3972"/>
                  <a:pt x="3169" y="5340"/>
                  <a:pt x="3829" y="6684"/>
                </a:cubicBezTo>
                <a:cubicBezTo>
                  <a:pt x="3299" y="7178"/>
                  <a:pt x="2779" y="7681"/>
                  <a:pt x="2271" y="8198"/>
                </a:cubicBezTo>
                <a:cubicBezTo>
                  <a:pt x="1584" y="8896"/>
                  <a:pt x="915" y="9619"/>
                  <a:pt x="368" y="10432"/>
                </a:cubicBezTo>
                <a:cubicBezTo>
                  <a:pt x="181" y="10711"/>
                  <a:pt x="1" y="11044"/>
                  <a:pt x="90" y="11368"/>
                </a:cubicBezTo>
                <a:cubicBezTo>
                  <a:pt x="224" y="11858"/>
                  <a:pt x="834" y="11979"/>
                  <a:pt x="1359" y="11979"/>
                </a:cubicBezTo>
                <a:cubicBezTo>
                  <a:pt x="1398" y="11979"/>
                  <a:pt x="1437" y="11979"/>
                  <a:pt x="1476" y="11977"/>
                </a:cubicBezTo>
                <a:cubicBezTo>
                  <a:pt x="3100" y="11921"/>
                  <a:pt x="4714" y="11726"/>
                  <a:pt x="6321" y="11467"/>
                </a:cubicBezTo>
                <a:cubicBezTo>
                  <a:pt x="7136" y="12905"/>
                  <a:pt x="8014" y="14303"/>
                  <a:pt x="9006" y="15627"/>
                </a:cubicBezTo>
                <a:cubicBezTo>
                  <a:pt x="9551" y="16356"/>
                  <a:pt x="10156" y="17082"/>
                  <a:pt x="10973" y="17485"/>
                </a:cubicBezTo>
                <a:cubicBezTo>
                  <a:pt x="11124" y="17558"/>
                  <a:pt x="11290" y="17621"/>
                  <a:pt x="11455" y="17621"/>
                </a:cubicBezTo>
                <a:cubicBezTo>
                  <a:pt x="11502" y="17621"/>
                  <a:pt x="11548" y="17616"/>
                  <a:pt x="11594" y="17605"/>
                </a:cubicBezTo>
                <a:cubicBezTo>
                  <a:pt x="12007" y="17505"/>
                  <a:pt x="12150" y="16999"/>
                  <a:pt x="12218" y="16580"/>
                </a:cubicBezTo>
                <a:cubicBezTo>
                  <a:pt x="12366" y="15636"/>
                  <a:pt x="12522" y="14694"/>
                  <a:pt x="12674" y="13750"/>
                </a:cubicBezTo>
                <a:cubicBezTo>
                  <a:pt x="12788" y="13051"/>
                  <a:pt x="12746" y="11856"/>
                  <a:pt x="13174" y="11267"/>
                </a:cubicBezTo>
                <a:cubicBezTo>
                  <a:pt x="13896" y="10271"/>
                  <a:pt x="16578" y="10530"/>
                  <a:pt x="17677" y="10420"/>
                </a:cubicBezTo>
                <a:cubicBezTo>
                  <a:pt x="17920" y="10396"/>
                  <a:pt x="18205" y="10343"/>
                  <a:pt x="18307" y="10122"/>
                </a:cubicBezTo>
                <a:cubicBezTo>
                  <a:pt x="18424" y="9869"/>
                  <a:pt x="18217" y="9591"/>
                  <a:pt x="18017" y="9395"/>
                </a:cubicBezTo>
                <a:cubicBezTo>
                  <a:pt x="16744" y="8149"/>
                  <a:pt x="15215" y="7603"/>
                  <a:pt x="13719" y="6731"/>
                </a:cubicBezTo>
                <a:cubicBezTo>
                  <a:pt x="13889" y="5143"/>
                  <a:pt x="13977" y="3540"/>
                  <a:pt x="13883" y="1942"/>
                </a:cubicBezTo>
                <a:cubicBezTo>
                  <a:pt x="13850" y="1391"/>
                  <a:pt x="13887" y="369"/>
                  <a:pt x="13299" y="73"/>
                </a:cubicBezTo>
                <a:cubicBezTo>
                  <a:pt x="13199" y="22"/>
                  <a:pt x="13091" y="0"/>
                  <a:pt x="129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6" name="Google Shape;1096;p32"/>
          <p:cNvSpPr/>
          <p:nvPr/>
        </p:nvSpPr>
        <p:spPr>
          <a:xfrm rot="-5400000">
            <a:off x="811064" y="4821150"/>
            <a:ext cx="122520" cy="117230"/>
          </a:xfrm>
          <a:custGeom>
            <a:avLst/>
            <a:gdLst/>
            <a:ahLst/>
            <a:cxnLst/>
            <a:rect l="l" t="t" r="r" b="b"/>
            <a:pathLst>
              <a:path w="18424" h="17622" extrusionOk="0">
                <a:moveTo>
                  <a:pt x="12980" y="0"/>
                </a:moveTo>
                <a:cubicBezTo>
                  <a:pt x="12483" y="0"/>
                  <a:pt x="11915" y="437"/>
                  <a:pt x="11565" y="675"/>
                </a:cubicBezTo>
                <a:cubicBezTo>
                  <a:pt x="11244" y="892"/>
                  <a:pt x="8123" y="3414"/>
                  <a:pt x="7779" y="3414"/>
                </a:cubicBezTo>
                <a:cubicBezTo>
                  <a:pt x="7772" y="3414"/>
                  <a:pt x="7765" y="3413"/>
                  <a:pt x="7760" y="3410"/>
                </a:cubicBezTo>
                <a:cubicBezTo>
                  <a:pt x="6422" y="2663"/>
                  <a:pt x="5057" y="1975"/>
                  <a:pt x="3601" y="1499"/>
                </a:cubicBezTo>
                <a:cubicBezTo>
                  <a:pt x="3392" y="1430"/>
                  <a:pt x="3152" y="1376"/>
                  <a:pt x="2928" y="1376"/>
                </a:cubicBezTo>
                <a:cubicBezTo>
                  <a:pt x="2662" y="1376"/>
                  <a:pt x="2419" y="1452"/>
                  <a:pt x="2274" y="1669"/>
                </a:cubicBezTo>
                <a:cubicBezTo>
                  <a:pt x="2115" y="1910"/>
                  <a:pt x="2156" y="2226"/>
                  <a:pt x="2216" y="2507"/>
                </a:cubicBezTo>
                <a:cubicBezTo>
                  <a:pt x="2527" y="3972"/>
                  <a:pt x="3169" y="5340"/>
                  <a:pt x="3829" y="6684"/>
                </a:cubicBezTo>
                <a:cubicBezTo>
                  <a:pt x="3299" y="7178"/>
                  <a:pt x="2779" y="7681"/>
                  <a:pt x="2271" y="8198"/>
                </a:cubicBezTo>
                <a:cubicBezTo>
                  <a:pt x="1584" y="8896"/>
                  <a:pt x="915" y="9619"/>
                  <a:pt x="368" y="10432"/>
                </a:cubicBezTo>
                <a:cubicBezTo>
                  <a:pt x="181" y="10711"/>
                  <a:pt x="1" y="11044"/>
                  <a:pt x="90" y="11368"/>
                </a:cubicBezTo>
                <a:cubicBezTo>
                  <a:pt x="224" y="11858"/>
                  <a:pt x="834" y="11979"/>
                  <a:pt x="1359" y="11979"/>
                </a:cubicBezTo>
                <a:cubicBezTo>
                  <a:pt x="1398" y="11979"/>
                  <a:pt x="1437" y="11979"/>
                  <a:pt x="1476" y="11977"/>
                </a:cubicBezTo>
                <a:cubicBezTo>
                  <a:pt x="3100" y="11921"/>
                  <a:pt x="4714" y="11726"/>
                  <a:pt x="6321" y="11467"/>
                </a:cubicBezTo>
                <a:cubicBezTo>
                  <a:pt x="7136" y="12905"/>
                  <a:pt x="8014" y="14303"/>
                  <a:pt x="9006" y="15627"/>
                </a:cubicBezTo>
                <a:cubicBezTo>
                  <a:pt x="9551" y="16356"/>
                  <a:pt x="10156" y="17082"/>
                  <a:pt x="10973" y="17485"/>
                </a:cubicBezTo>
                <a:cubicBezTo>
                  <a:pt x="11124" y="17558"/>
                  <a:pt x="11290" y="17621"/>
                  <a:pt x="11455" y="17621"/>
                </a:cubicBezTo>
                <a:cubicBezTo>
                  <a:pt x="11502" y="17621"/>
                  <a:pt x="11548" y="17616"/>
                  <a:pt x="11594" y="17605"/>
                </a:cubicBezTo>
                <a:cubicBezTo>
                  <a:pt x="12007" y="17505"/>
                  <a:pt x="12150" y="16999"/>
                  <a:pt x="12218" y="16580"/>
                </a:cubicBezTo>
                <a:cubicBezTo>
                  <a:pt x="12366" y="15636"/>
                  <a:pt x="12522" y="14694"/>
                  <a:pt x="12674" y="13750"/>
                </a:cubicBezTo>
                <a:cubicBezTo>
                  <a:pt x="12788" y="13051"/>
                  <a:pt x="12746" y="11856"/>
                  <a:pt x="13174" y="11267"/>
                </a:cubicBezTo>
                <a:cubicBezTo>
                  <a:pt x="13896" y="10271"/>
                  <a:pt x="16578" y="10530"/>
                  <a:pt x="17677" y="10420"/>
                </a:cubicBezTo>
                <a:cubicBezTo>
                  <a:pt x="17920" y="10396"/>
                  <a:pt x="18205" y="10343"/>
                  <a:pt x="18307" y="10122"/>
                </a:cubicBezTo>
                <a:cubicBezTo>
                  <a:pt x="18424" y="9869"/>
                  <a:pt x="18217" y="9591"/>
                  <a:pt x="18017" y="9395"/>
                </a:cubicBezTo>
                <a:cubicBezTo>
                  <a:pt x="16744" y="8149"/>
                  <a:pt x="15215" y="7603"/>
                  <a:pt x="13719" y="6731"/>
                </a:cubicBezTo>
                <a:cubicBezTo>
                  <a:pt x="13889" y="5143"/>
                  <a:pt x="13977" y="3540"/>
                  <a:pt x="13883" y="1942"/>
                </a:cubicBezTo>
                <a:cubicBezTo>
                  <a:pt x="13850" y="1391"/>
                  <a:pt x="13887" y="369"/>
                  <a:pt x="13299" y="73"/>
                </a:cubicBezTo>
                <a:cubicBezTo>
                  <a:pt x="13199" y="22"/>
                  <a:pt x="13091" y="0"/>
                  <a:pt x="129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97" name="Google Shape;1097;p32"/>
          <p:cNvGrpSpPr/>
          <p:nvPr/>
        </p:nvGrpSpPr>
        <p:grpSpPr>
          <a:xfrm rot="-5400000">
            <a:off x="319660" y="3792073"/>
            <a:ext cx="102705" cy="102736"/>
            <a:chOff x="1472375" y="3214263"/>
            <a:chExt cx="302075" cy="302075"/>
          </a:xfrm>
        </p:grpSpPr>
        <p:sp>
          <p:nvSpPr>
            <p:cNvPr id="1098" name="Google Shape;1098;p32"/>
            <p:cNvSpPr/>
            <p:nvPr/>
          </p:nvSpPr>
          <p:spPr>
            <a:xfrm>
              <a:off x="1472375" y="3214263"/>
              <a:ext cx="302075" cy="302075"/>
            </a:xfrm>
            <a:custGeom>
              <a:avLst/>
              <a:gdLst/>
              <a:ahLst/>
              <a:cxnLst/>
              <a:rect l="l" t="t" r="r" b="b"/>
              <a:pathLst>
                <a:path w="12083" h="12083" extrusionOk="0">
                  <a:moveTo>
                    <a:pt x="6042" y="1"/>
                  </a:moveTo>
                  <a:cubicBezTo>
                    <a:pt x="4439" y="1"/>
                    <a:pt x="2903" y="637"/>
                    <a:pt x="1769" y="1770"/>
                  </a:cubicBezTo>
                  <a:cubicBezTo>
                    <a:pt x="637" y="2903"/>
                    <a:pt x="1" y="4440"/>
                    <a:pt x="1" y="6041"/>
                  </a:cubicBezTo>
                  <a:cubicBezTo>
                    <a:pt x="1" y="7643"/>
                    <a:pt x="637" y="9180"/>
                    <a:pt x="1769" y="10314"/>
                  </a:cubicBezTo>
                  <a:cubicBezTo>
                    <a:pt x="2903" y="11446"/>
                    <a:pt x="4439" y="12082"/>
                    <a:pt x="6042" y="12082"/>
                  </a:cubicBezTo>
                  <a:cubicBezTo>
                    <a:pt x="7643" y="12082"/>
                    <a:pt x="9179" y="11446"/>
                    <a:pt x="10313" y="10314"/>
                  </a:cubicBezTo>
                  <a:cubicBezTo>
                    <a:pt x="11446" y="9180"/>
                    <a:pt x="12082" y="7643"/>
                    <a:pt x="12082" y="6041"/>
                  </a:cubicBezTo>
                  <a:cubicBezTo>
                    <a:pt x="12082" y="4440"/>
                    <a:pt x="11446" y="2903"/>
                    <a:pt x="10313" y="1770"/>
                  </a:cubicBezTo>
                  <a:cubicBezTo>
                    <a:pt x="9179" y="637"/>
                    <a:pt x="7643" y="1"/>
                    <a:pt x="60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2"/>
            <p:cNvSpPr/>
            <p:nvPr/>
          </p:nvSpPr>
          <p:spPr>
            <a:xfrm>
              <a:off x="1623500" y="3261063"/>
              <a:ext cx="65075" cy="62650"/>
            </a:xfrm>
            <a:custGeom>
              <a:avLst/>
              <a:gdLst/>
              <a:ahLst/>
              <a:cxnLst/>
              <a:rect l="l" t="t" r="r" b="b"/>
              <a:pathLst>
                <a:path w="2603" h="2506" extrusionOk="0">
                  <a:moveTo>
                    <a:pt x="1350" y="0"/>
                  </a:moveTo>
                  <a:cubicBezTo>
                    <a:pt x="844" y="0"/>
                    <a:pt x="387" y="306"/>
                    <a:pt x="194" y="774"/>
                  </a:cubicBezTo>
                  <a:cubicBezTo>
                    <a:pt x="0" y="1242"/>
                    <a:pt x="107" y="1780"/>
                    <a:pt x="465" y="2139"/>
                  </a:cubicBezTo>
                  <a:cubicBezTo>
                    <a:pt x="705" y="2378"/>
                    <a:pt x="1025" y="2505"/>
                    <a:pt x="1351" y="2505"/>
                  </a:cubicBezTo>
                  <a:cubicBezTo>
                    <a:pt x="1512" y="2505"/>
                    <a:pt x="1675" y="2474"/>
                    <a:pt x="1830" y="2410"/>
                  </a:cubicBezTo>
                  <a:cubicBezTo>
                    <a:pt x="2297" y="2216"/>
                    <a:pt x="2602" y="1759"/>
                    <a:pt x="2602" y="1253"/>
                  </a:cubicBezTo>
                  <a:cubicBezTo>
                    <a:pt x="2602" y="561"/>
                    <a:pt x="2042" y="0"/>
                    <a:pt x="13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0" name="Google Shape;1100;p32"/>
          <p:cNvGrpSpPr/>
          <p:nvPr/>
        </p:nvGrpSpPr>
        <p:grpSpPr>
          <a:xfrm rot="-5400000">
            <a:off x="309755" y="2260839"/>
            <a:ext cx="122522" cy="122522"/>
            <a:chOff x="1472375" y="3214263"/>
            <a:chExt cx="302075" cy="302075"/>
          </a:xfrm>
        </p:grpSpPr>
        <p:sp>
          <p:nvSpPr>
            <p:cNvPr id="1101" name="Google Shape;1101;p32"/>
            <p:cNvSpPr/>
            <p:nvPr/>
          </p:nvSpPr>
          <p:spPr>
            <a:xfrm>
              <a:off x="1472375" y="3214263"/>
              <a:ext cx="302075" cy="302075"/>
            </a:xfrm>
            <a:custGeom>
              <a:avLst/>
              <a:gdLst/>
              <a:ahLst/>
              <a:cxnLst/>
              <a:rect l="l" t="t" r="r" b="b"/>
              <a:pathLst>
                <a:path w="12083" h="12083" extrusionOk="0">
                  <a:moveTo>
                    <a:pt x="6042" y="1"/>
                  </a:moveTo>
                  <a:cubicBezTo>
                    <a:pt x="4439" y="1"/>
                    <a:pt x="2903" y="637"/>
                    <a:pt x="1769" y="1770"/>
                  </a:cubicBezTo>
                  <a:cubicBezTo>
                    <a:pt x="637" y="2903"/>
                    <a:pt x="1" y="4440"/>
                    <a:pt x="1" y="6041"/>
                  </a:cubicBezTo>
                  <a:cubicBezTo>
                    <a:pt x="1" y="7643"/>
                    <a:pt x="637" y="9180"/>
                    <a:pt x="1769" y="10314"/>
                  </a:cubicBezTo>
                  <a:cubicBezTo>
                    <a:pt x="2903" y="11446"/>
                    <a:pt x="4439" y="12082"/>
                    <a:pt x="6042" y="12082"/>
                  </a:cubicBezTo>
                  <a:cubicBezTo>
                    <a:pt x="7643" y="12082"/>
                    <a:pt x="9179" y="11446"/>
                    <a:pt x="10313" y="10314"/>
                  </a:cubicBezTo>
                  <a:cubicBezTo>
                    <a:pt x="11446" y="9180"/>
                    <a:pt x="12082" y="7643"/>
                    <a:pt x="12082" y="6041"/>
                  </a:cubicBezTo>
                  <a:cubicBezTo>
                    <a:pt x="12082" y="4440"/>
                    <a:pt x="11446" y="2903"/>
                    <a:pt x="10313" y="1770"/>
                  </a:cubicBezTo>
                  <a:cubicBezTo>
                    <a:pt x="9179" y="637"/>
                    <a:pt x="7643" y="1"/>
                    <a:pt x="60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2"/>
            <p:cNvSpPr/>
            <p:nvPr/>
          </p:nvSpPr>
          <p:spPr>
            <a:xfrm>
              <a:off x="1623500" y="3261063"/>
              <a:ext cx="65075" cy="62650"/>
            </a:xfrm>
            <a:custGeom>
              <a:avLst/>
              <a:gdLst/>
              <a:ahLst/>
              <a:cxnLst/>
              <a:rect l="l" t="t" r="r" b="b"/>
              <a:pathLst>
                <a:path w="2603" h="2506" extrusionOk="0">
                  <a:moveTo>
                    <a:pt x="1350" y="0"/>
                  </a:moveTo>
                  <a:cubicBezTo>
                    <a:pt x="844" y="0"/>
                    <a:pt x="387" y="306"/>
                    <a:pt x="194" y="774"/>
                  </a:cubicBezTo>
                  <a:cubicBezTo>
                    <a:pt x="0" y="1242"/>
                    <a:pt x="107" y="1780"/>
                    <a:pt x="465" y="2139"/>
                  </a:cubicBezTo>
                  <a:cubicBezTo>
                    <a:pt x="705" y="2378"/>
                    <a:pt x="1025" y="2505"/>
                    <a:pt x="1351" y="2505"/>
                  </a:cubicBezTo>
                  <a:cubicBezTo>
                    <a:pt x="1512" y="2505"/>
                    <a:pt x="1675" y="2474"/>
                    <a:pt x="1830" y="2410"/>
                  </a:cubicBezTo>
                  <a:cubicBezTo>
                    <a:pt x="2297" y="2216"/>
                    <a:pt x="2602" y="1759"/>
                    <a:pt x="2602" y="1253"/>
                  </a:cubicBezTo>
                  <a:cubicBezTo>
                    <a:pt x="2602" y="561"/>
                    <a:pt x="2042" y="0"/>
                    <a:pt x="13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03" name="Google Shape;1103;p32"/>
          <p:cNvSpPr/>
          <p:nvPr/>
        </p:nvSpPr>
        <p:spPr>
          <a:xfrm rot="-5400000">
            <a:off x="319642" y="2917875"/>
            <a:ext cx="122520" cy="117230"/>
          </a:xfrm>
          <a:custGeom>
            <a:avLst/>
            <a:gdLst/>
            <a:ahLst/>
            <a:cxnLst/>
            <a:rect l="l" t="t" r="r" b="b"/>
            <a:pathLst>
              <a:path w="18424" h="17622" extrusionOk="0">
                <a:moveTo>
                  <a:pt x="12980" y="0"/>
                </a:moveTo>
                <a:cubicBezTo>
                  <a:pt x="12483" y="0"/>
                  <a:pt x="11915" y="437"/>
                  <a:pt x="11565" y="675"/>
                </a:cubicBezTo>
                <a:cubicBezTo>
                  <a:pt x="11244" y="892"/>
                  <a:pt x="8123" y="3414"/>
                  <a:pt x="7779" y="3414"/>
                </a:cubicBezTo>
                <a:cubicBezTo>
                  <a:pt x="7772" y="3414"/>
                  <a:pt x="7765" y="3413"/>
                  <a:pt x="7760" y="3410"/>
                </a:cubicBezTo>
                <a:cubicBezTo>
                  <a:pt x="6422" y="2663"/>
                  <a:pt x="5057" y="1975"/>
                  <a:pt x="3601" y="1499"/>
                </a:cubicBezTo>
                <a:cubicBezTo>
                  <a:pt x="3392" y="1430"/>
                  <a:pt x="3152" y="1376"/>
                  <a:pt x="2928" y="1376"/>
                </a:cubicBezTo>
                <a:cubicBezTo>
                  <a:pt x="2662" y="1376"/>
                  <a:pt x="2419" y="1452"/>
                  <a:pt x="2274" y="1669"/>
                </a:cubicBezTo>
                <a:cubicBezTo>
                  <a:pt x="2115" y="1910"/>
                  <a:pt x="2156" y="2226"/>
                  <a:pt x="2216" y="2507"/>
                </a:cubicBezTo>
                <a:cubicBezTo>
                  <a:pt x="2527" y="3972"/>
                  <a:pt x="3169" y="5340"/>
                  <a:pt x="3829" y="6684"/>
                </a:cubicBezTo>
                <a:cubicBezTo>
                  <a:pt x="3299" y="7178"/>
                  <a:pt x="2779" y="7681"/>
                  <a:pt x="2271" y="8198"/>
                </a:cubicBezTo>
                <a:cubicBezTo>
                  <a:pt x="1584" y="8896"/>
                  <a:pt x="915" y="9619"/>
                  <a:pt x="368" y="10432"/>
                </a:cubicBezTo>
                <a:cubicBezTo>
                  <a:pt x="181" y="10711"/>
                  <a:pt x="1" y="11044"/>
                  <a:pt x="90" y="11368"/>
                </a:cubicBezTo>
                <a:cubicBezTo>
                  <a:pt x="224" y="11858"/>
                  <a:pt x="834" y="11979"/>
                  <a:pt x="1359" y="11979"/>
                </a:cubicBezTo>
                <a:cubicBezTo>
                  <a:pt x="1398" y="11979"/>
                  <a:pt x="1437" y="11979"/>
                  <a:pt x="1476" y="11977"/>
                </a:cubicBezTo>
                <a:cubicBezTo>
                  <a:pt x="3100" y="11921"/>
                  <a:pt x="4714" y="11726"/>
                  <a:pt x="6321" y="11467"/>
                </a:cubicBezTo>
                <a:cubicBezTo>
                  <a:pt x="7136" y="12905"/>
                  <a:pt x="8014" y="14303"/>
                  <a:pt x="9006" y="15627"/>
                </a:cubicBezTo>
                <a:cubicBezTo>
                  <a:pt x="9551" y="16356"/>
                  <a:pt x="10156" y="17082"/>
                  <a:pt x="10973" y="17485"/>
                </a:cubicBezTo>
                <a:cubicBezTo>
                  <a:pt x="11124" y="17558"/>
                  <a:pt x="11290" y="17621"/>
                  <a:pt x="11455" y="17621"/>
                </a:cubicBezTo>
                <a:cubicBezTo>
                  <a:pt x="11502" y="17621"/>
                  <a:pt x="11548" y="17616"/>
                  <a:pt x="11594" y="17605"/>
                </a:cubicBezTo>
                <a:cubicBezTo>
                  <a:pt x="12007" y="17505"/>
                  <a:pt x="12150" y="16999"/>
                  <a:pt x="12218" y="16580"/>
                </a:cubicBezTo>
                <a:cubicBezTo>
                  <a:pt x="12366" y="15636"/>
                  <a:pt x="12522" y="14694"/>
                  <a:pt x="12674" y="13750"/>
                </a:cubicBezTo>
                <a:cubicBezTo>
                  <a:pt x="12788" y="13051"/>
                  <a:pt x="12746" y="11856"/>
                  <a:pt x="13174" y="11267"/>
                </a:cubicBezTo>
                <a:cubicBezTo>
                  <a:pt x="13896" y="10271"/>
                  <a:pt x="16578" y="10530"/>
                  <a:pt x="17677" y="10420"/>
                </a:cubicBezTo>
                <a:cubicBezTo>
                  <a:pt x="17920" y="10396"/>
                  <a:pt x="18205" y="10343"/>
                  <a:pt x="18307" y="10122"/>
                </a:cubicBezTo>
                <a:cubicBezTo>
                  <a:pt x="18424" y="9869"/>
                  <a:pt x="18217" y="9591"/>
                  <a:pt x="18017" y="9395"/>
                </a:cubicBezTo>
                <a:cubicBezTo>
                  <a:pt x="16744" y="8149"/>
                  <a:pt x="15215" y="7603"/>
                  <a:pt x="13719" y="6731"/>
                </a:cubicBezTo>
                <a:cubicBezTo>
                  <a:pt x="13889" y="5143"/>
                  <a:pt x="13977" y="3540"/>
                  <a:pt x="13883" y="1942"/>
                </a:cubicBezTo>
                <a:cubicBezTo>
                  <a:pt x="13850" y="1391"/>
                  <a:pt x="13887" y="369"/>
                  <a:pt x="13299" y="73"/>
                </a:cubicBezTo>
                <a:cubicBezTo>
                  <a:pt x="13199" y="22"/>
                  <a:pt x="13091" y="0"/>
                  <a:pt x="129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4" name="Google Shape;1104;p32"/>
          <p:cNvSpPr/>
          <p:nvPr/>
        </p:nvSpPr>
        <p:spPr>
          <a:xfrm>
            <a:off x="309752" y="1248692"/>
            <a:ext cx="122520" cy="117230"/>
          </a:xfrm>
          <a:custGeom>
            <a:avLst/>
            <a:gdLst/>
            <a:ahLst/>
            <a:cxnLst/>
            <a:rect l="l" t="t" r="r" b="b"/>
            <a:pathLst>
              <a:path w="18424" h="17622" extrusionOk="0">
                <a:moveTo>
                  <a:pt x="12980" y="0"/>
                </a:moveTo>
                <a:cubicBezTo>
                  <a:pt x="12483" y="0"/>
                  <a:pt x="11915" y="437"/>
                  <a:pt x="11565" y="675"/>
                </a:cubicBezTo>
                <a:cubicBezTo>
                  <a:pt x="11244" y="892"/>
                  <a:pt x="8123" y="3414"/>
                  <a:pt x="7779" y="3414"/>
                </a:cubicBezTo>
                <a:cubicBezTo>
                  <a:pt x="7772" y="3414"/>
                  <a:pt x="7765" y="3413"/>
                  <a:pt x="7760" y="3410"/>
                </a:cubicBezTo>
                <a:cubicBezTo>
                  <a:pt x="6422" y="2663"/>
                  <a:pt x="5057" y="1975"/>
                  <a:pt x="3601" y="1499"/>
                </a:cubicBezTo>
                <a:cubicBezTo>
                  <a:pt x="3392" y="1430"/>
                  <a:pt x="3152" y="1376"/>
                  <a:pt x="2928" y="1376"/>
                </a:cubicBezTo>
                <a:cubicBezTo>
                  <a:pt x="2662" y="1376"/>
                  <a:pt x="2419" y="1452"/>
                  <a:pt x="2274" y="1669"/>
                </a:cubicBezTo>
                <a:cubicBezTo>
                  <a:pt x="2115" y="1910"/>
                  <a:pt x="2156" y="2226"/>
                  <a:pt x="2216" y="2507"/>
                </a:cubicBezTo>
                <a:cubicBezTo>
                  <a:pt x="2527" y="3972"/>
                  <a:pt x="3169" y="5340"/>
                  <a:pt x="3829" y="6684"/>
                </a:cubicBezTo>
                <a:cubicBezTo>
                  <a:pt x="3299" y="7178"/>
                  <a:pt x="2779" y="7681"/>
                  <a:pt x="2271" y="8198"/>
                </a:cubicBezTo>
                <a:cubicBezTo>
                  <a:pt x="1584" y="8896"/>
                  <a:pt x="915" y="9619"/>
                  <a:pt x="368" y="10432"/>
                </a:cubicBezTo>
                <a:cubicBezTo>
                  <a:pt x="181" y="10711"/>
                  <a:pt x="1" y="11044"/>
                  <a:pt x="90" y="11368"/>
                </a:cubicBezTo>
                <a:cubicBezTo>
                  <a:pt x="224" y="11858"/>
                  <a:pt x="834" y="11979"/>
                  <a:pt x="1359" y="11979"/>
                </a:cubicBezTo>
                <a:cubicBezTo>
                  <a:pt x="1398" y="11979"/>
                  <a:pt x="1437" y="11979"/>
                  <a:pt x="1476" y="11977"/>
                </a:cubicBezTo>
                <a:cubicBezTo>
                  <a:pt x="3100" y="11921"/>
                  <a:pt x="4714" y="11726"/>
                  <a:pt x="6321" y="11467"/>
                </a:cubicBezTo>
                <a:cubicBezTo>
                  <a:pt x="7136" y="12905"/>
                  <a:pt x="8014" y="14303"/>
                  <a:pt x="9006" y="15627"/>
                </a:cubicBezTo>
                <a:cubicBezTo>
                  <a:pt x="9551" y="16356"/>
                  <a:pt x="10156" y="17082"/>
                  <a:pt x="10973" y="17485"/>
                </a:cubicBezTo>
                <a:cubicBezTo>
                  <a:pt x="11124" y="17558"/>
                  <a:pt x="11290" y="17621"/>
                  <a:pt x="11455" y="17621"/>
                </a:cubicBezTo>
                <a:cubicBezTo>
                  <a:pt x="11502" y="17621"/>
                  <a:pt x="11548" y="17616"/>
                  <a:pt x="11594" y="17605"/>
                </a:cubicBezTo>
                <a:cubicBezTo>
                  <a:pt x="12007" y="17505"/>
                  <a:pt x="12150" y="16999"/>
                  <a:pt x="12218" y="16580"/>
                </a:cubicBezTo>
                <a:cubicBezTo>
                  <a:pt x="12366" y="15636"/>
                  <a:pt x="12522" y="14694"/>
                  <a:pt x="12674" y="13750"/>
                </a:cubicBezTo>
                <a:cubicBezTo>
                  <a:pt x="12788" y="13051"/>
                  <a:pt x="12746" y="11856"/>
                  <a:pt x="13174" y="11267"/>
                </a:cubicBezTo>
                <a:cubicBezTo>
                  <a:pt x="13896" y="10271"/>
                  <a:pt x="16578" y="10530"/>
                  <a:pt x="17677" y="10420"/>
                </a:cubicBezTo>
                <a:cubicBezTo>
                  <a:pt x="17920" y="10396"/>
                  <a:pt x="18205" y="10343"/>
                  <a:pt x="18307" y="10122"/>
                </a:cubicBezTo>
                <a:cubicBezTo>
                  <a:pt x="18424" y="9869"/>
                  <a:pt x="18217" y="9591"/>
                  <a:pt x="18017" y="9395"/>
                </a:cubicBezTo>
                <a:cubicBezTo>
                  <a:pt x="16744" y="8149"/>
                  <a:pt x="15215" y="7603"/>
                  <a:pt x="13719" y="6731"/>
                </a:cubicBezTo>
                <a:cubicBezTo>
                  <a:pt x="13889" y="5143"/>
                  <a:pt x="13977" y="3540"/>
                  <a:pt x="13883" y="1942"/>
                </a:cubicBezTo>
                <a:cubicBezTo>
                  <a:pt x="13850" y="1391"/>
                  <a:pt x="13887" y="369"/>
                  <a:pt x="13299" y="73"/>
                </a:cubicBezTo>
                <a:cubicBezTo>
                  <a:pt x="13199" y="22"/>
                  <a:pt x="13091" y="0"/>
                  <a:pt x="129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7580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0231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6870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9590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4821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4553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974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rgbClr val="FFC8A6">
            <a:alpha val="77330"/>
          </a:srgbClr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"/>
          <p:cNvSpPr/>
          <p:nvPr/>
        </p:nvSpPr>
        <p:spPr>
          <a:xfrm>
            <a:off x="1902526" y="3230379"/>
            <a:ext cx="1272730" cy="80264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3"/>
          <p:cNvSpPr/>
          <p:nvPr/>
        </p:nvSpPr>
        <p:spPr>
          <a:xfrm>
            <a:off x="4985370" y="2354206"/>
            <a:ext cx="3066007" cy="1933723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77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3"/>
          <p:cNvSpPr/>
          <p:nvPr/>
        </p:nvSpPr>
        <p:spPr>
          <a:xfrm>
            <a:off x="1000399" y="963845"/>
            <a:ext cx="4866283" cy="3069175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3"/>
          <p:cNvSpPr/>
          <p:nvPr/>
        </p:nvSpPr>
        <p:spPr>
          <a:xfrm>
            <a:off x="4150326" y="2111101"/>
            <a:ext cx="2108277" cy="132965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3"/>
          <p:cNvSpPr/>
          <p:nvPr/>
        </p:nvSpPr>
        <p:spPr>
          <a:xfrm>
            <a:off x="8641449" y="-71691"/>
            <a:ext cx="1460458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3"/>
          <p:cNvSpPr/>
          <p:nvPr/>
        </p:nvSpPr>
        <p:spPr>
          <a:xfrm>
            <a:off x="7293438" y="-568363"/>
            <a:ext cx="1850549" cy="1166827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3"/>
          <p:cNvSpPr/>
          <p:nvPr/>
        </p:nvSpPr>
        <p:spPr>
          <a:xfrm>
            <a:off x="7505488" y="4600575"/>
            <a:ext cx="1850549" cy="1166827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3"/>
          <p:cNvSpPr/>
          <p:nvPr/>
        </p:nvSpPr>
        <p:spPr>
          <a:xfrm>
            <a:off x="8446388" y="4139675"/>
            <a:ext cx="1850549" cy="1166827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3"/>
          <p:cNvSpPr/>
          <p:nvPr/>
        </p:nvSpPr>
        <p:spPr>
          <a:xfrm>
            <a:off x="0" y="-691274"/>
            <a:ext cx="1951731" cy="123076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3"/>
          <p:cNvSpPr/>
          <p:nvPr/>
        </p:nvSpPr>
        <p:spPr>
          <a:xfrm>
            <a:off x="-828376" y="9"/>
            <a:ext cx="1460458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3"/>
          <p:cNvSpPr/>
          <p:nvPr/>
        </p:nvSpPr>
        <p:spPr>
          <a:xfrm>
            <a:off x="-639575" y="4608576"/>
            <a:ext cx="1951731" cy="123076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2" name="Google Shape;182;p3"/>
          <p:cNvGrpSpPr/>
          <p:nvPr/>
        </p:nvGrpSpPr>
        <p:grpSpPr>
          <a:xfrm>
            <a:off x="8252750" y="256550"/>
            <a:ext cx="518625" cy="565925"/>
            <a:chOff x="2029575" y="2353450"/>
            <a:chExt cx="518625" cy="565925"/>
          </a:xfrm>
        </p:grpSpPr>
        <p:sp>
          <p:nvSpPr>
            <p:cNvPr id="183" name="Google Shape;183;p3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7" name="Google Shape;227;p3"/>
          <p:cNvGrpSpPr/>
          <p:nvPr/>
        </p:nvGrpSpPr>
        <p:grpSpPr>
          <a:xfrm rot="-5400000">
            <a:off x="-223756" y="4294573"/>
            <a:ext cx="578942" cy="463529"/>
            <a:chOff x="6451075" y="3429275"/>
            <a:chExt cx="478425" cy="383050"/>
          </a:xfrm>
        </p:grpSpPr>
        <p:sp>
          <p:nvSpPr>
            <p:cNvPr id="228" name="Google Shape;228;p3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3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3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8" name="Google Shape;248;p3"/>
          <p:cNvSpPr txBox="1">
            <a:spLocks noGrp="1"/>
          </p:cNvSpPr>
          <p:nvPr>
            <p:ph type="subTitle" idx="1"/>
          </p:nvPr>
        </p:nvSpPr>
        <p:spPr>
          <a:xfrm>
            <a:off x="3291150" y="3405359"/>
            <a:ext cx="2561700" cy="8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3"/>
          <p:cNvSpPr txBox="1">
            <a:spLocks noGrp="1"/>
          </p:cNvSpPr>
          <p:nvPr>
            <p:ph type="title" hasCustomPrompt="1"/>
          </p:nvPr>
        </p:nvSpPr>
        <p:spPr>
          <a:xfrm>
            <a:off x="2896050" y="1232041"/>
            <a:ext cx="33519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 idx="2"/>
          </p:nvPr>
        </p:nvSpPr>
        <p:spPr>
          <a:xfrm>
            <a:off x="2099850" y="2960078"/>
            <a:ext cx="49443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None/>
              <a:defRPr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51" name="Google Shape;251;p3"/>
          <p:cNvSpPr/>
          <p:nvPr/>
        </p:nvSpPr>
        <p:spPr>
          <a:xfrm>
            <a:off x="3018287" y="849309"/>
            <a:ext cx="1460458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2" name="Google Shape;252;p3"/>
          <p:cNvGrpSpPr/>
          <p:nvPr/>
        </p:nvGrpSpPr>
        <p:grpSpPr>
          <a:xfrm>
            <a:off x="2897931" y="844810"/>
            <a:ext cx="578942" cy="463529"/>
            <a:chOff x="6451075" y="3429275"/>
            <a:chExt cx="478425" cy="383050"/>
          </a:xfrm>
        </p:grpSpPr>
        <p:sp>
          <p:nvSpPr>
            <p:cNvPr id="253" name="Google Shape;253;p3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" name="Google Shape;273;p3"/>
          <p:cNvGrpSpPr/>
          <p:nvPr/>
        </p:nvGrpSpPr>
        <p:grpSpPr>
          <a:xfrm>
            <a:off x="8145013" y="4420033"/>
            <a:ext cx="446455" cy="474918"/>
            <a:chOff x="5058400" y="2489025"/>
            <a:chExt cx="419325" cy="446100"/>
          </a:xfrm>
        </p:grpSpPr>
        <p:sp>
          <p:nvSpPr>
            <p:cNvPr id="274" name="Google Shape;274;p3"/>
            <p:cNvSpPr/>
            <p:nvPr/>
          </p:nvSpPr>
          <p:spPr>
            <a:xfrm>
              <a:off x="5291700" y="2489025"/>
              <a:ext cx="153725" cy="93800"/>
            </a:xfrm>
            <a:custGeom>
              <a:avLst/>
              <a:gdLst/>
              <a:ahLst/>
              <a:cxnLst/>
              <a:rect l="l" t="t" r="r" b="b"/>
              <a:pathLst>
                <a:path w="6149" h="3752" extrusionOk="0">
                  <a:moveTo>
                    <a:pt x="3563" y="0"/>
                  </a:moveTo>
                  <a:lnTo>
                    <a:pt x="3122" y="63"/>
                  </a:lnTo>
                  <a:lnTo>
                    <a:pt x="2649" y="221"/>
                  </a:lnTo>
                  <a:lnTo>
                    <a:pt x="1861" y="788"/>
                  </a:lnTo>
                  <a:lnTo>
                    <a:pt x="1545" y="1135"/>
                  </a:lnTo>
                  <a:lnTo>
                    <a:pt x="1104" y="1734"/>
                  </a:lnTo>
                  <a:lnTo>
                    <a:pt x="347" y="2995"/>
                  </a:lnTo>
                  <a:lnTo>
                    <a:pt x="1" y="3657"/>
                  </a:lnTo>
                  <a:lnTo>
                    <a:pt x="505" y="3689"/>
                  </a:lnTo>
                  <a:lnTo>
                    <a:pt x="1009" y="3720"/>
                  </a:lnTo>
                  <a:lnTo>
                    <a:pt x="1734" y="3752"/>
                  </a:lnTo>
                  <a:lnTo>
                    <a:pt x="2428" y="3689"/>
                  </a:lnTo>
                  <a:lnTo>
                    <a:pt x="3059" y="3531"/>
                  </a:lnTo>
                  <a:lnTo>
                    <a:pt x="4193" y="2838"/>
                  </a:lnTo>
                  <a:lnTo>
                    <a:pt x="4698" y="2396"/>
                  </a:lnTo>
                  <a:lnTo>
                    <a:pt x="5108" y="1955"/>
                  </a:lnTo>
                  <a:lnTo>
                    <a:pt x="5486" y="1450"/>
                  </a:lnTo>
                  <a:lnTo>
                    <a:pt x="5864" y="978"/>
                  </a:lnTo>
                  <a:lnTo>
                    <a:pt x="6148" y="442"/>
                  </a:lnTo>
                  <a:lnTo>
                    <a:pt x="6148" y="347"/>
                  </a:lnTo>
                  <a:lnTo>
                    <a:pt x="5959" y="189"/>
                  </a:lnTo>
                  <a:lnTo>
                    <a:pt x="5518" y="126"/>
                  </a:lnTo>
                  <a:lnTo>
                    <a:pt x="5265" y="95"/>
                  </a:lnTo>
                  <a:lnTo>
                    <a:pt x="4635" y="32"/>
                  </a:lnTo>
                  <a:lnTo>
                    <a:pt x="4004" y="32"/>
                  </a:lnTo>
                  <a:lnTo>
                    <a:pt x="35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5304300" y="2499275"/>
              <a:ext cx="126925" cy="73300"/>
            </a:xfrm>
            <a:custGeom>
              <a:avLst/>
              <a:gdLst/>
              <a:ahLst/>
              <a:cxnLst/>
              <a:rect l="l" t="t" r="r" b="b"/>
              <a:pathLst>
                <a:path w="5077" h="2932" extrusionOk="0">
                  <a:moveTo>
                    <a:pt x="4856" y="0"/>
                  </a:moveTo>
                  <a:lnTo>
                    <a:pt x="3595" y="568"/>
                  </a:lnTo>
                  <a:lnTo>
                    <a:pt x="1199" y="1892"/>
                  </a:lnTo>
                  <a:lnTo>
                    <a:pt x="64" y="2680"/>
                  </a:lnTo>
                  <a:lnTo>
                    <a:pt x="1" y="2774"/>
                  </a:lnTo>
                  <a:lnTo>
                    <a:pt x="32" y="2869"/>
                  </a:lnTo>
                  <a:lnTo>
                    <a:pt x="64" y="2900"/>
                  </a:lnTo>
                  <a:lnTo>
                    <a:pt x="127" y="2932"/>
                  </a:lnTo>
                  <a:lnTo>
                    <a:pt x="159" y="2932"/>
                  </a:lnTo>
                  <a:lnTo>
                    <a:pt x="222" y="2900"/>
                  </a:lnTo>
                  <a:lnTo>
                    <a:pt x="1357" y="2144"/>
                  </a:lnTo>
                  <a:lnTo>
                    <a:pt x="3721" y="820"/>
                  </a:lnTo>
                  <a:lnTo>
                    <a:pt x="4982" y="252"/>
                  </a:lnTo>
                  <a:lnTo>
                    <a:pt x="5077" y="189"/>
                  </a:lnTo>
                  <a:lnTo>
                    <a:pt x="5045" y="95"/>
                  </a:lnTo>
                  <a:lnTo>
                    <a:pt x="498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5355550" y="2533150"/>
              <a:ext cx="41775" cy="11075"/>
            </a:xfrm>
            <a:custGeom>
              <a:avLst/>
              <a:gdLst/>
              <a:ahLst/>
              <a:cxnLst/>
              <a:rect l="l" t="t" r="r" b="b"/>
              <a:pathLst>
                <a:path w="1671" h="443" extrusionOk="0">
                  <a:moveTo>
                    <a:pt x="126" y="1"/>
                  </a:moveTo>
                  <a:lnTo>
                    <a:pt x="32" y="32"/>
                  </a:lnTo>
                  <a:lnTo>
                    <a:pt x="0" y="127"/>
                  </a:lnTo>
                  <a:lnTo>
                    <a:pt x="32" y="221"/>
                  </a:lnTo>
                  <a:lnTo>
                    <a:pt x="95" y="284"/>
                  </a:lnTo>
                  <a:lnTo>
                    <a:pt x="126" y="284"/>
                  </a:lnTo>
                  <a:lnTo>
                    <a:pt x="820" y="316"/>
                  </a:lnTo>
                  <a:lnTo>
                    <a:pt x="1513" y="442"/>
                  </a:lnTo>
                  <a:lnTo>
                    <a:pt x="1639" y="411"/>
                  </a:lnTo>
                  <a:lnTo>
                    <a:pt x="1671" y="316"/>
                  </a:lnTo>
                  <a:lnTo>
                    <a:pt x="1671" y="221"/>
                  </a:lnTo>
                  <a:lnTo>
                    <a:pt x="1576" y="158"/>
                  </a:lnTo>
                  <a:lnTo>
                    <a:pt x="851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5375250" y="2496125"/>
              <a:ext cx="26825" cy="31550"/>
            </a:xfrm>
            <a:custGeom>
              <a:avLst/>
              <a:gdLst/>
              <a:ahLst/>
              <a:cxnLst/>
              <a:rect l="l" t="t" r="r" b="b"/>
              <a:pathLst>
                <a:path w="1073" h="1262" extrusionOk="0">
                  <a:moveTo>
                    <a:pt x="915" y="0"/>
                  </a:moveTo>
                  <a:lnTo>
                    <a:pt x="820" y="63"/>
                  </a:lnTo>
                  <a:lnTo>
                    <a:pt x="379" y="504"/>
                  </a:lnTo>
                  <a:lnTo>
                    <a:pt x="32" y="1072"/>
                  </a:lnTo>
                  <a:lnTo>
                    <a:pt x="0" y="1198"/>
                  </a:lnTo>
                  <a:lnTo>
                    <a:pt x="95" y="1261"/>
                  </a:lnTo>
                  <a:lnTo>
                    <a:pt x="221" y="1261"/>
                  </a:lnTo>
                  <a:lnTo>
                    <a:pt x="284" y="1198"/>
                  </a:lnTo>
                  <a:lnTo>
                    <a:pt x="568" y="694"/>
                  </a:lnTo>
                  <a:lnTo>
                    <a:pt x="1009" y="252"/>
                  </a:lnTo>
                  <a:lnTo>
                    <a:pt x="1072" y="158"/>
                  </a:lnTo>
                  <a:lnTo>
                    <a:pt x="1009" y="63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5335825" y="2517400"/>
              <a:ext cx="17375" cy="33900"/>
            </a:xfrm>
            <a:custGeom>
              <a:avLst/>
              <a:gdLst/>
              <a:ahLst/>
              <a:cxnLst/>
              <a:rect l="l" t="t" r="r" b="b"/>
              <a:pathLst>
                <a:path w="695" h="1356" extrusionOk="0">
                  <a:moveTo>
                    <a:pt x="474" y="0"/>
                  </a:moveTo>
                  <a:lnTo>
                    <a:pt x="442" y="95"/>
                  </a:lnTo>
                  <a:lnTo>
                    <a:pt x="222" y="631"/>
                  </a:lnTo>
                  <a:lnTo>
                    <a:pt x="33" y="1167"/>
                  </a:lnTo>
                  <a:lnTo>
                    <a:pt x="1" y="1261"/>
                  </a:lnTo>
                  <a:lnTo>
                    <a:pt x="96" y="1356"/>
                  </a:lnTo>
                  <a:lnTo>
                    <a:pt x="222" y="1356"/>
                  </a:lnTo>
                  <a:lnTo>
                    <a:pt x="285" y="1261"/>
                  </a:lnTo>
                  <a:lnTo>
                    <a:pt x="505" y="725"/>
                  </a:lnTo>
                  <a:lnTo>
                    <a:pt x="695" y="189"/>
                  </a:lnTo>
                  <a:lnTo>
                    <a:pt x="695" y="63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5058400" y="2535525"/>
              <a:ext cx="419325" cy="399600"/>
            </a:xfrm>
            <a:custGeom>
              <a:avLst/>
              <a:gdLst/>
              <a:ahLst/>
              <a:cxnLst/>
              <a:rect l="l" t="t" r="r" b="b"/>
              <a:pathLst>
                <a:path w="16773" h="15984" extrusionOk="0">
                  <a:moveTo>
                    <a:pt x="5045" y="0"/>
                  </a:moveTo>
                  <a:lnTo>
                    <a:pt x="4162" y="63"/>
                  </a:lnTo>
                  <a:lnTo>
                    <a:pt x="3532" y="158"/>
                  </a:lnTo>
                  <a:lnTo>
                    <a:pt x="2460" y="599"/>
                  </a:lnTo>
                  <a:lnTo>
                    <a:pt x="1609" y="1230"/>
                  </a:lnTo>
                  <a:lnTo>
                    <a:pt x="947" y="2049"/>
                  </a:lnTo>
                  <a:lnTo>
                    <a:pt x="505" y="2995"/>
                  </a:lnTo>
                  <a:lnTo>
                    <a:pt x="190" y="4067"/>
                  </a:lnTo>
                  <a:lnTo>
                    <a:pt x="1" y="5769"/>
                  </a:lnTo>
                  <a:lnTo>
                    <a:pt x="32" y="6904"/>
                  </a:lnTo>
                  <a:lnTo>
                    <a:pt x="64" y="7756"/>
                  </a:lnTo>
                  <a:lnTo>
                    <a:pt x="348" y="9773"/>
                  </a:lnTo>
                  <a:lnTo>
                    <a:pt x="947" y="11791"/>
                  </a:lnTo>
                  <a:lnTo>
                    <a:pt x="1672" y="13115"/>
                  </a:lnTo>
                  <a:lnTo>
                    <a:pt x="2271" y="13809"/>
                  </a:lnTo>
                  <a:lnTo>
                    <a:pt x="2649" y="14092"/>
                  </a:lnTo>
                  <a:lnTo>
                    <a:pt x="3469" y="14597"/>
                  </a:lnTo>
                  <a:lnTo>
                    <a:pt x="4730" y="15006"/>
                  </a:lnTo>
                  <a:lnTo>
                    <a:pt x="5581" y="14912"/>
                  </a:lnTo>
                  <a:lnTo>
                    <a:pt x="6085" y="14660"/>
                  </a:lnTo>
                  <a:lnTo>
                    <a:pt x="6211" y="14534"/>
                  </a:lnTo>
                  <a:lnTo>
                    <a:pt x="6243" y="14691"/>
                  </a:lnTo>
                  <a:lnTo>
                    <a:pt x="6527" y="15164"/>
                  </a:lnTo>
                  <a:lnTo>
                    <a:pt x="7220" y="15669"/>
                  </a:lnTo>
                  <a:lnTo>
                    <a:pt x="8513" y="15984"/>
                  </a:lnTo>
                  <a:lnTo>
                    <a:pt x="9490" y="15952"/>
                  </a:lnTo>
                  <a:lnTo>
                    <a:pt x="9900" y="15889"/>
                  </a:lnTo>
                  <a:lnTo>
                    <a:pt x="10688" y="15637"/>
                  </a:lnTo>
                  <a:lnTo>
                    <a:pt x="11855" y="15006"/>
                  </a:lnTo>
                  <a:lnTo>
                    <a:pt x="13242" y="13777"/>
                  </a:lnTo>
                  <a:lnTo>
                    <a:pt x="14408" y="12390"/>
                  </a:lnTo>
                  <a:lnTo>
                    <a:pt x="14850" y="11759"/>
                  </a:lnTo>
                  <a:lnTo>
                    <a:pt x="15417" y="10940"/>
                  </a:lnTo>
                  <a:lnTo>
                    <a:pt x="16363" y="9048"/>
                  </a:lnTo>
                  <a:lnTo>
                    <a:pt x="16710" y="7566"/>
                  </a:lnTo>
                  <a:lnTo>
                    <a:pt x="16773" y="6589"/>
                  </a:lnTo>
                  <a:lnTo>
                    <a:pt x="16583" y="5643"/>
                  </a:lnTo>
                  <a:lnTo>
                    <a:pt x="16174" y="4729"/>
                  </a:lnTo>
                  <a:lnTo>
                    <a:pt x="15827" y="4288"/>
                  </a:lnTo>
                  <a:lnTo>
                    <a:pt x="15732" y="4193"/>
                  </a:lnTo>
                  <a:lnTo>
                    <a:pt x="15669" y="4067"/>
                  </a:lnTo>
                  <a:lnTo>
                    <a:pt x="15039" y="3468"/>
                  </a:lnTo>
                  <a:lnTo>
                    <a:pt x="13525" y="2554"/>
                  </a:lnTo>
                  <a:lnTo>
                    <a:pt x="12264" y="2144"/>
                  </a:lnTo>
                  <a:lnTo>
                    <a:pt x="11413" y="2049"/>
                  </a:lnTo>
                  <a:lnTo>
                    <a:pt x="10562" y="2113"/>
                  </a:lnTo>
                  <a:lnTo>
                    <a:pt x="9742" y="2396"/>
                  </a:lnTo>
                  <a:lnTo>
                    <a:pt x="9333" y="2585"/>
                  </a:lnTo>
                  <a:lnTo>
                    <a:pt x="9238" y="2333"/>
                  </a:lnTo>
                  <a:lnTo>
                    <a:pt x="7977" y="1009"/>
                  </a:lnTo>
                  <a:lnTo>
                    <a:pt x="7630" y="757"/>
                  </a:lnTo>
                  <a:lnTo>
                    <a:pt x="7252" y="536"/>
                  </a:lnTo>
                  <a:lnTo>
                    <a:pt x="6401" y="253"/>
                  </a:lnTo>
                  <a:lnTo>
                    <a:pt x="504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5238100" y="2556000"/>
              <a:ext cx="106425" cy="75700"/>
            </a:xfrm>
            <a:custGeom>
              <a:avLst/>
              <a:gdLst/>
              <a:ahLst/>
              <a:cxnLst/>
              <a:rect l="l" t="t" r="r" b="b"/>
              <a:pathLst>
                <a:path w="4257" h="3028" extrusionOk="0">
                  <a:moveTo>
                    <a:pt x="442" y="1"/>
                  </a:moveTo>
                  <a:lnTo>
                    <a:pt x="221" y="32"/>
                  </a:lnTo>
                  <a:lnTo>
                    <a:pt x="95" y="285"/>
                  </a:lnTo>
                  <a:lnTo>
                    <a:pt x="1" y="1546"/>
                  </a:lnTo>
                  <a:lnTo>
                    <a:pt x="379" y="2176"/>
                  </a:lnTo>
                  <a:lnTo>
                    <a:pt x="820" y="2555"/>
                  </a:lnTo>
                  <a:lnTo>
                    <a:pt x="1167" y="2681"/>
                  </a:lnTo>
                  <a:lnTo>
                    <a:pt x="1829" y="2901"/>
                  </a:lnTo>
                  <a:lnTo>
                    <a:pt x="2838" y="3027"/>
                  </a:lnTo>
                  <a:lnTo>
                    <a:pt x="3532" y="2775"/>
                  </a:lnTo>
                  <a:lnTo>
                    <a:pt x="4005" y="2208"/>
                  </a:lnTo>
                  <a:lnTo>
                    <a:pt x="4194" y="1766"/>
                  </a:lnTo>
                  <a:lnTo>
                    <a:pt x="4257" y="1262"/>
                  </a:lnTo>
                  <a:lnTo>
                    <a:pt x="4005" y="1230"/>
                  </a:lnTo>
                  <a:lnTo>
                    <a:pt x="2901" y="1325"/>
                  </a:lnTo>
                  <a:lnTo>
                    <a:pt x="2271" y="1577"/>
                  </a:lnTo>
                  <a:lnTo>
                    <a:pt x="2145" y="1829"/>
                  </a:lnTo>
                  <a:lnTo>
                    <a:pt x="1955" y="1577"/>
                  </a:lnTo>
                  <a:lnTo>
                    <a:pt x="1073" y="474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"/>
            <p:cNvSpPr/>
            <p:nvPr/>
          </p:nvSpPr>
          <p:spPr>
            <a:xfrm>
              <a:off x="5065500" y="2712075"/>
              <a:ext cx="411450" cy="222275"/>
            </a:xfrm>
            <a:custGeom>
              <a:avLst/>
              <a:gdLst/>
              <a:ahLst/>
              <a:cxnLst/>
              <a:rect l="l" t="t" r="r" b="b"/>
              <a:pathLst>
                <a:path w="16458" h="8891" extrusionOk="0">
                  <a:moveTo>
                    <a:pt x="16457" y="0"/>
                  </a:moveTo>
                  <a:lnTo>
                    <a:pt x="15700" y="1293"/>
                  </a:lnTo>
                  <a:lnTo>
                    <a:pt x="13714" y="3752"/>
                  </a:lnTo>
                  <a:lnTo>
                    <a:pt x="11539" y="5706"/>
                  </a:lnTo>
                  <a:lnTo>
                    <a:pt x="10026" y="6652"/>
                  </a:lnTo>
                  <a:lnTo>
                    <a:pt x="9112" y="6999"/>
                  </a:lnTo>
                  <a:lnTo>
                    <a:pt x="8733" y="7062"/>
                  </a:lnTo>
                  <a:lnTo>
                    <a:pt x="7788" y="7062"/>
                  </a:lnTo>
                  <a:lnTo>
                    <a:pt x="6463" y="6778"/>
                  </a:lnTo>
                  <a:lnTo>
                    <a:pt x="5770" y="6274"/>
                  </a:lnTo>
                  <a:lnTo>
                    <a:pt x="5486" y="5801"/>
                  </a:lnTo>
                  <a:lnTo>
                    <a:pt x="5455" y="5643"/>
                  </a:lnTo>
                  <a:lnTo>
                    <a:pt x="5328" y="5769"/>
                  </a:lnTo>
                  <a:lnTo>
                    <a:pt x="4856" y="6021"/>
                  </a:lnTo>
                  <a:lnTo>
                    <a:pt x="3973" y="6116"/>
                  </a:lnTo>
                  <a:lnTo>
                    <a:pt x="2712" y="5706"/>
                  </a:lnTo>
                  <a:lnTo>
                    <a:pt x="1892" y="5202"/>
                  </a:lnTo>
                  <a:lnTo>
                    <a:pt x="1640" y="5013"/>
                  </a:lnTo>
                  <a:lnTo>
                    <a:pt x="1136" y="4414"/>
                  </a:lnTo>
                  <a:lnTo>
                    <a:pt x="410" y="3216"/>
                  </a:lnTo>
                  <a:lnTo>
                    <a:pt x="1" y="2144"/>
                  </a:lnTo>
                  <a:lnTo>
                    <a:pt x="95" y="2743"/>
                  </a:lnTo>
                  <a:lnTo>
                    <a:pt x="221" y="3342"/>
                  </a:lnTo>
                  <a:lnTo>
                    <a:pt x="663" y="4477"/>
                  </a:lnTo>
                  <a:lnTo>
                    <a:pt x="1640" y="6305"/>
                  </a:lnTo>
                  <a:lnTo>
                    <a:pt x="2144" y="6873"/>
                  </a:lnTo>
                  <a:lnTo>
                    <a:pt x="2270" y="6936"/>
                  </a:lnTo>
                  <a:lnTo>
                    <a:pt x="2365" y="7030"/>
                  </a:lnTo>
                  <a:lnTo>
                    <a:pt x="2586" y="7156"/>
                  </a:lnTo>
                  <a:lnTo>
                    <a:pt x="2775" y="7282"/>
                  </a:lnTo>
                  <a:lnTo>
                    <a:pt x="3185" y="7503"/>
                  </a:lnTo>
                  <a:lnTo>
                    <a:pt x="3532" y="7661"/>
                  </a:lnTo>
                  <a:lnTo>
                    <a:pt x="4194" y="7881"/>
                  </a:lnTo>
                  <a:lnTo>
                    <a:pt x="4698" y="7944"/>
                  </a:lnTo>
                  <a:lnTo>
                    <a:pt x="5139" y="7913"/>
                  </a:lnTo>
                  <a:lnTo>
                    <a:pt x="5707" y="7661"/>
                  </a:lnTo>
                  <a:lnTo>
                    <a:pt x="5864" y="7503"/>
                  </a:lnTo>
                  <a:lnTo>
                    <a:pt x="5896" y="7503"/>
                  </a:lnTo>
                  <a:lnTo>
                    <a:pt x="5927" y="7472"/>
                  </a:lnTo>
                  <a:lnTo>
                    <a:pt x="5927" y="7503"/>
                  </a:lnTo>
                  <a:lnTo>
                    <a:pt x="5927" y="7535"/>
                  </a:lnTo>
                  <a:lnTo>
                    <a:pt x="5991" y="7661"/>
                  </a:lnTo>
                  <a:lnTo>
                    <a:pt x="6085" y="7850"/>
                  </a:lnTo>
                  <a:lnTo>
                    <a:pt x="6148" y="7976"/>
                  </a:lnTo>
                  <a:lnTo>
                    <a:pt x="6274" y="8102"/>
                  </a:lnTo>
                  <a:lnTo>
                    <a:pt x="6400" y="8228"/>
                  </a:lnTo>
                  <a:lnTo>
                    <a:pt x="6558" y="8354"/>
                  </a:lnTo>
                  <a:lnTo>
                    <a:pt x="6747" y="8480"/>
                  </a:lnTo>
                  <a:lnTo>
                    <a:pt x="6968" y="8607"/>
                  </a:lnTo>
                  <a:lnTo>
                    <a:pt x="7094" y="8638"/>
                  </a:lnTo>
                  <a:lnTo>
                    <a:pt x="7252" y="8701"/>
                  </a:lnTo>
                  <a:lnTo>
                    <a:pt x="7535" y="8796"/>
                  </a:lnTo>
                  <a:lnTo>
                    <a:pt x="7882" y="8827"/>
                  </a:lnTo>
                  <a:lnTo>
                    <a:pt x="8481" y="8890"/>
                  </a:lnTo>
                  <a:lnTo>
                    <a:pt x="9206" y="8859"/>
                  </a:lnTo>
                  <a:lnTo>
                    <a:pt x="9553" y="8827"/>
                  </a:lnTo>
                  <a:lnTo>
                    <a:pt x="10341" y="8543"/>
                  </a:lnTo>
                  <a:lnTo>
                    <a:pt x="11697" y="7755"/>
                  </a:lnTo>
                  <a:lnTo>
                    <a:pt x="12674" y="6967"/>
                  </a:lnTo>
                  <a:lnTo>
                    <a:pt x="13746" y="5801"/>
                  </a:lnTo>
                  <a:lnTo>
                    <a:pt x="14597" y="4697"/>
                  </a:lnTo>
                  <a:lnTo>
                    <a:pt x="15291" y="3657"/>
                  </a:lnTo>
                  <a:lnTo>
                    <a:pt x="16110" y="1860"/>
                  </a:lnTo>
                  <a:lnTo>
                    <a:pt x="16426" y="631"/>
                  </a:lnTo>
                  <a:lnTo>
                    <a:pt x="16457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5254650" y="2589900"/>
              <a:ext cx="70175" cy="37075"/>
            </a:xfrm>
            <a:custGeom>
              <a:avLst/>
              <a:gdLst/>
              <a:ahLst/>
              <a:cxnLst/>
              <a:rect l="l" t="t" r="r" b="b"/>
              <a:pathLst>
                <a:path w="2807" h="1483" extrusionOk="0">
                  <a:moveTo>
                    <a:pt x="222" y="1"/>
                  </a:moveTo>
                  <a:lnTo>
                    <a:pt x="95" y="32"/>
                  </a:lnTo>
                  <a:lnTo>
                    <a:pt x="1" y="95"/>
                  </a:lnTo>
                  <a:lnTo>
                    <a:pt x="1" y="190"/>
                  </a:lnTo>
                  <a:lnTo>
                    <a:pt x="64" y="316"/>
                  </a:lnTo>
                  <a:lnTo>
                    <a:pt x="505" y="915"/>
                  </a:lnTo>
                  <a:lnTo>
                    <a:pt x="1041" y="1262"/>
                  </a:lnTo>
                  <a:lnTo>
                    <a:pt x="1419" y="1388"/>
                  </a:lnTo>
                  <a:lnTo>
                    <a:pt x="1987" y="1482"/>
                  </a:lnTo>
                  <a:lnTo>
                    <a:pt x="2712" y="1388"/>
                  </a:lnTo>
                  <a:lnTo>
                    <a:pt x="2807" y="1356"/>
                  </a:lnTo>
                  <a:lnTo>
                    <a:pt x="2807" y="1230"/>
                  </a:lnTo>
                  <a:lnTo>
                    <a:pt x="2775" y="1135"/>
                  </a:lnTo>
                  <a:lnTo>
                    <a:pt x="2649" y="1135"/>
                  </a:lnTo>
                  <a:lnTo>
                    <a:pt x="1987" y="1199"/>
                  </a:lnTo>
                  <a:lnTo>
                    <a:pt x="1073" y="978"/>
                  </a:lnTo>
                  <a:lnTo>
                    <a:pt x="348" y="316"/>
                  </a:lnTo>
                  <a:lnTo>
                    <a:pt x="285" y="95"/>
                  </a:lnTo>
                  <a:lnTo>
                    <a:pt x="22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5263325" y="2509500"/>
              <a:ext cx="33125" cy="112750"/>
            </a:xfrm>
            <a:custGeom>
              <a:avLst/>
              <a:gdLst/>
              <a:ahLst/>
              <a:cxnLst/>
              <a:rect l="l" t="t" r="r" b="b"/>
              <a:pathLst>
                <a:path w="1325" h="4510" extrusionOk="0">
                  <a:moveTo>
                    <a:pt x="316" y="1"/>
                  </a:moveTo>
                  <a:lnTo>
                    <a:pt x="158" y="127"/>
                  </a:lnTo>
                  <a:lnTo>
                    <a:pt x="32" y="253"/>
                  </a:lnTo>
                  <a:lnTo>
                    <a:pt x="1" y="600"/>
                  </a:lnTo>
                  <a:lnTo>
                    <a:pt x="95" y="758"/>
                  </a:lnTo>
                  <a:lnTo>
                    <a:pt x="347" y="1104"/>
                  </a:lnTo>
                  <a:lnTo>
                    <a:pt x="694" y="1956"/>
                  </a:lnTo>
                  <a:lnTo>
                    <a:pt x="789" y="2428"/>
                  </a:lnTo>
                  <a:lnTo>
                    <a:pt x="883" y="3406"/>
                  </a:lnTo>
                  <a:lnTo>
                    <a:pt x="789" y="4446"/>
                  </a:lnTo>
                  <a:lnTo>
                    <a:pt x="789" y="4478"/>
                  </a:lnTo>
                  <a:lnTo>
                    <a:pt x="852" y="4509"/>
                  </a:lnTo>
                  <a:lnTo>
                    <a:pt x="915" y="4509"/>
                  </a:lnTo>
                  <a:lnTo>
                    <a:pt x="946" y="4446"/>
                  </a:lnTo>
                  <a:lnTo>
                    <a:pt x="1230" y="3469"/>
                  </a:lnTo>
                  <a:lnTo>
                    <a:pt x="1325" y="2397"/>
                  </a:lnTo>
                  <a:lnTo>
                    <a:pt x="1325" y="1861"/>
                  </a:lnTo>
                  <a:lnTo>
                    <a:pt x="1230" y="1325"/>
                  </a:lnTo>
                  <a:lnTo>
                    <a:pt x="1104" y="789"/>
                  </a:lnTo>
                  <a:lnTo>
                    <a:pt x="852" y="253"/>
                  </a:lnTo>
                  <a:lnTo>
                    <a:pt x="820" y="222"/>
                  </a:lnTo>
                  <a:lnTo>
                    <a:pt x="789" y="159"/>
                  </a:lnTo>
                  <a:lnTo>
                    <a:pt x="663" y="32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"/>
            <p:cNvSpPr/>
            <p:nvPr/>
          </p:nvSpPr>
          <p:spPr>
            <a:xfrm>
              <a:off x="5190025" y="2690000"/>
              <a:ext cx="21300" cy="21300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347" y="0"/>
                  </a:moveTo>
                  <a:lnTo>
                    <a:pt x="95" y="189"/>
                  </a:lnTo>
                  <a:lnTo>
                    <a:pt x="32" y="347"/>
                  </a:lnTo>
                  <a:lnTo>
                    <a:pt x="1" y="505"/>
                  </a:lnTo>
                  <a:lnTo>
                    <a:pt x="158" y="788"/>
                  </a:lnTo>
                  <a:lnTo>
                    <a:pt x="316" y="852"/>
                  </a:lnTo>
                  <a:lnTo>
                    <a:pt x="505" y="852"/>
                  </a:lnTo>
                  <a:lnTo>
                    <a:pt x="789" y="694"/>
                  </a:lnTo>
                  <a:lnTo>
                    <a:pt x="852" y="536"/>
                  </a:lnTo>
                  <a:lnTo>
                    <a:pt x="852" y="379"/>
                  </a:lnTo>
                  <a:lnTo>
                    <a:pt x="694" y="95"/>
                  </a:lnTo>
                  <a:lnTo>
                    <a:pt x="537" y="32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"/>
            <p:cNvSpPr/>
            <p:nvPr/>
          </p:nvSpPr>
          <p:spPr>
            <a:xfrm>
              <a:off x="5300375" y="2717575"/>
              <a:ext cx="21300" cy="21300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347" y="1"/>
                  </a:moveTo>
                  <a:lnTo>
                    <a:pt x="95" y="158"/>
                  </a:lnTo>
                  <a:lnTo>
                    <a:pt x="32" y="316"/>
                  </a:lnTo>
                  <a:lnTo>
                    <a:pt x="0" y="505"/>
                  </a:lnTo>
                  <a:lnTo>
                    <a:pt x="158" y="757"/>
                  </a:lnTo>
                  <a:lnTo>
                    <a:pt x="316" y="852"/>
                  </a:lnTo>
                  <a:lnTo>
                    <a:pt x="505" y="852"/>
                  </a:lnTo>
                  <a:lnTo>
                    <a:pt x="788" y="694"/>
                  </a:lnTo>
                  <a:lnTo>
                    <a:pt x="852" y="537"/>
                  </a:lnTo>
                  <a:lnTo>
                    <a:pt x="852" y="347"/>
                  </a:lnTo>
                  <a:lnTo>
                    <a:pt x="694" y="95"/>
                  </a:lnTo>
                  <a:lnTo>
                    <a:pt x="536" y="32"/>
                  </a:lnTo>
                  <a:lnTo>
                    <a:pt x="34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5223125" y="2742025"/>
              <a:ext cx="48100" cy="32325"/>
            </a:xfrm>
            <a:custGeom>
              <a:avLst/>
              <a:gdLst/>
              <a:ahLst/>
              <a:cxnLst/>
              <a:rect l="l" t="t" r="r" b="b"/>
              <a:pathLst>
                <a:path w="1924" h="1293" extrusionOk="0">
                  <a:moveTo>
                    <a:pt x="158" y="0"/>
                  </a:moveTo>
                  <a:lnTo>
                    <a:pt x="32" y="32"/>
                  </a:lnTo>
                  <a:lnTo>
                    <a:pt x="1" y="126"/>
                  </a:lnTo>
                  <a:lnTo>
                    <a:pt x="1" y="410"/>
                  </a:lnTo>
                  <a:lnTo>
                    <a:pt x="221" y="883"/>
                  </a:lnTo>
                  <a:lnTo>
                    <a:pt x="411" y="1072"/>
                  </a:lnTo>
                  <a:lnTo>
                    <a:pt x="600" y="1166"/>
                  </a:lnTo>
                  <a:lnTo>
                    <a:pt x="789" y="1230"/>
                  </a:lnTo>
                  <a:lnTo>
                    <a:pt x="1104" y="1293"/>
                  </a:lnTo>
                  <a:lnTo>
                    <a:pt x="1419" y="1198"/>
                  </a:lnTo>
                  <a:lnTo>
                    <a:pt x="1609" y="1103"/>
                  </a:lnTo>
                  <a:lnTo>
                    <a:pt x="1766" y="1009"/>
                  </a:lnTo>
                  <a:lnTo>
                    <a:pt x="1924" y="788"/>
                  </a:lnTo>
                  <a:lnTo>
                    <a:pt x="1924" y="536"/>
                  </a:lnTo>
                  <a:lnTo>
                    <a:pt x="1861" y="441"/>
                  </a:lnTo>
                  <a:lnTo>
                    <a:pt x="1766" y="410"/>
                  </a:lnTo>
                  <a:lnTo>
                    <a:pt x="1640" y="473"/>
                  </a:lnTo>
                  <a:lnTo>
                    <a:pt x="1640" y="567"/>
                  </a:lnTo>
                  <a:lnTo>
                    <a:pt x="1640" y="725"/>
                  </a:lnTo>
                  <a:lnTo>
                    <a:pt x="1546" y="788"/>
                  </a:lnTo>
                  <a:lnTo>
                    <a:pt x="1451" y="883"/>
                  </a:lnTo>
                  <a:lnTo>
                    <a:pt x="1325" y="946"/>
                  </a:lnTo>
                  <a:lnTo>
                    <a:pt x="1136" y="977"/>
                  </a:lnTo>
                  <a:lnTo>
                    <a:pt x="757" y="946"/>
                  </a:lnTo>
                  <a:lnTo>
                    <a:pt x="568" y="851"/>
                  </a:lnTo>
                  <a:lnTo>
                    <a:pt x="442" y="725"/>
                  </a:lnTo>
                  <a:lnTo>
                    <a:pt x="285" y="347"/>
                  </a:lnTo>
                  <a:lnTo>
                    <a:pt x="285" y="126"/>
                  </a:lnTo>
                  <a:lnTo>
                    <a:pt x="253" y="32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"/>
            <p:cNvSpPr/>
            <p:nvPr/>
          </p:nvSpPr>
          <p:spPr>
            <a:xfrm>
              <a:off x="5305900" y="2754625"/>
              <a:ext cx="29175" cy="31550"/>
            </a:xfrm>
            <a:custGeom>
              <a:avLst/>
              <a:gdLst/>
              <a:ahLst/>
              <a:cxnLst/>
              <a:rect l="l" t="t" r="r" b="b"/>
              <a:pathLst>
                <a:path w="1167" h="1262" fill="none" extrusionOk="0">
                  <a:moveTo>
                    <a:pt x="473" y="63"/>
                  </a:moveTo>
                  <a:lnTo>
                    <a:pt x="410" y="32"/>
                  </a:lnTo>
                  <a:lnTo>
                    <a:pt x="347" y="63"/>
                  </a:lnTo>
                  <a:lnTo>
                    <a:pt x="284" y="95"/>
                  </a:lnTo>
                  <a:lnTo>
                    <a:pt x="252" y="158"/>
                  </a:lnTo>
                  <a:lnTo>
                    <a:pt x="95" y="379"/>
                  </a:lnTo>
                  <a:lnTo>
                    <a:pt x="0" y="631"/>
                  </a:lnTo>
                  <a:lnTo>
                    <a:pt x="32" y="789"/>
                  </a:lnTo>
                  <a:lnTo>
                    <a:pt x="189" y="1072"/>
                  </a:lnTo>
                  <a:lnTo>
                    <a:pt x="315" y="1167"/>
                  </a:lnTo>
                  <a:lnTo>
                    <a:pt x="599" y="1261"/>
                  </a:lnTo>
                  <a:lnTo>
                    <a:pt x="883" y="1230"/>
                  </a:lnTo>
                  <a:lnTo>
                    <a:pt x="977" y="1198"/>
                  </a:lnTo>
                  <a:lnTo>
                    <a:pt x="1040" y="1135"/>
                  </a:lnTo>
                  <a:lnTo>
                    <a:pt x="1103" y="1009"/>
                  </a:lnTo>
                  <a:lnTo>
                    <a:pt x="1135" y="915"/>
                  </a:lnTo>
                  <a:lnTo>
                    <a:pt x="1166" y="789"/>
                  </a:lnTo>
                  <a:lnTo>
                    <a:pt x="1166" y="694"/>
                  </a:lnTo>
                  <a:lnTo>
                    <a:pt x="1135" y="536"/>
                  </a:lnTo>
                  <a:lnTo>
                    <a:pt x="1072" y="379"/>
                  </a:lnTo>
                  <a:lnTo>
                    <a:pt x="1009" y="253"/>
                  </a:lnTo>
                  <a:lnTo>
                    <a:pt x="946" y="158"/>
                  </a:lnTo>
                  <a:lnTo>
                    <a:pt x="851" y="63"/>
                  </a:lnTo>
                  <a:lnTo>
                    <a:pt x="567" y="0"/>
                  </a:lnTo>
                  <a:lnTo>
                    <a:pt x="441" y="32"/>
                  </a:lnTo>
                  <a:lnTo>
                    <a:pt x="347" y="63"/>
                  </a:lnTo>
                  <a:lnTo>
                    <a:pt x="284" y="127"/>
                  </a:lnTo>
                  <a:lnTo>
                    <a:pt x="252" y="190"/>
                  </a:lnTo>
                  <a:lnTo>
                    <a:pt x="315" y="25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"/>
            <p:cNvSpPr/>
            <p:nvPr/>
          </p:nvSpPr>
          <p:spPr>
            <a:xfrm>
              <a:off x="5156150" y="2721525"/>
              <a:ext cx="29175" cy="32325"/>
            </a:xfrm>
            <a:custGeom>
              <a:avLst/>
              <a:gdLst/>
              <a:ahLst/>
              <a:cxnLst/>
              <a:rect l="l" t="t" r="r" b="b"/>
              <a:pathLst>
                <a:path w="1167" h="1293" fill="none" extrusionOk="0">
                  <a:moveTo>
                    <a:pt x="252" y="0"/>
                  </a:moveTo>
                  <a:lnTo>
                    <a:pt x="95" y="95"/>
                  </a:lnTo>
                  <a:lnTo>
                    <a:pt x="0" y="379"/>
                  </a:lnTo>
                  <a:lnTo>
                    <a:pt x="95" y="915"/>
                  </a:lnTo>
                  <a:lnTo>
                    <a:pt x="347" y="1167"/>
                  </a:lnTo>
                  <a:lnTo>
                    <a:pt x="599" y="1293"/>
                  </a:lnTo>
                  <a:lnTo>
                    <a:pt x="977" y="1167"/>
                  </a:lnTo>
                  <a:lnTo>
                    <a:pt x="1167" y="946"/>
                  </a:lnTo>
                  <a:lnTo>
                    <a:pt x="1167" y="788"/>
                  </a:lnTo>
                  <a:lnTo>
                    <a:pt x="1135" y="568"/>
                  </a:lnTo>
                  <a:lnTo>
                    <a:pt x="1009" y="347"/>
                  </a:lnTo>
                  <a:lnTo>
                    <a:pt x="820" y="158"/>
                  </a:lnTo>
                  <a:lnTo>
                    <a:pt x="568" y="32"/>
                  </a:lnTo>
                  <a:lnTo>
                    <a:pt x="410" y="32"/>
                  </a:lnTo>
                  <a:lnTo>
                    <a:pt x="252" y="63"/>
                  </a:lnTo>
                  <a:lnTo>
                    <a:pt x="189" y="63"/>
                  </a:lnTo>
                  <a:lnTo>
                    <a:pt x="126" y="126"/>
                  </a:lnTo>
                  <a:lnTo>
                    <a:pt x="126" y="189"/>
                  </a:lnTo>
                  <a:lnTo>
                    <a:pt x="158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" name="Google Shape;289;p3"/>
          <p:cNvGrpSpPr/>
          <p:nvPr/>
        </p:nvGrpSpPr>
        <p:grpSpPr>
          <a:xfrm rot="2937707">
            <a:off x="111935" y="231058"/>
            <a:ext cx="518361" cy="456120"/>
            <a:chOff x="992375" y="2434650"/>
            <a:chExt cx="532025" cy="468175"/>
          </a:xfrm>
        </p:grpSpPr>
        <p:sp>
          <p:nvSpPr>
            <p:cNvPr id="290" name="Google Shape;290;p3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6037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2456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2551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5804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101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5"/>
          <p:cNvSpPr/>
          <p:nvPr/>
        </p:nvSpPr>
        <p:spPr>
          <a:xfrm>
            <a:off x="6722625" y="-88190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5"/>
          <p:cNvSpPr/>
          <p:nvPr/>
        </p:nvSpPr>
        <p:spPr>
          <a:xfrm>
            <a:off x="-378200" y="-779025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5"/>
          <p:cNvSpPr/>
          <p:nvPr/>
        </p:nvSpPr>
        <p:spPr>
          <a:xfrm>
            <a:off x="-1038725" y="68450"/>
            <a:ext cx="1721367" cy="108580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5"/>
          <p:cNvSpPr/>
          <p:nvPr/>
        </p:nvSpPr>
        <p:spPr>
          <a:xfrm>
            <a:off x="8370225" y="-101380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5"/>
          <p:cNvSpPr/>
          <p:nvPr/>
        </p:nvSpPr>
        <p:spPr>
          <a:xfrm>
            <a:off x="-1038725" y="4572425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5"/>
          <p:cNvSpPr/>
          <p:nvPr/>
        </p:nvSpPr>
        <p:spPr>
          <a:xfrm>
            <a:off x="8466775" y="415360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5"/>
          <p:cNvSpPr/>
          <p:nvPr/>
        </p:nvSpPr>
        <p:spPr>
          <a:xfrm>
            <a:off x="7443288" y="4740225"/>
            <a:ext cx="1721367" cy="108580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3" name="Google Shape;463;p5"/>
          <p:cNvGrpSpPr/>
          <p:nvPr/>
        </p:nvGrpSpPr>
        <p:grpSpPr>
          <a:xfrm>
            <a:off x="1553775" y="-158325"/>
            <a:ext cx="518625" cy="565925"/>
            <a:chOff x="2029575" y="2353450"/>
            <a:chExt cx="518625" cy="565925"/>
          </a:xfrm>
        </p:grpSpPr>
        <p:sp>
          <p:nvSpPr>
            <p:cNvPr id="464" name="Google Shape;464;p5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5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5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5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5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5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5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5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5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5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5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5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5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5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5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5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5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5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5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5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5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5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5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5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5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5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5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5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5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5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5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5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5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5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5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5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5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5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5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5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5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5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5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5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8" name="Google Shape;508;p5"/>
          <p:cNvGrpSpPr/>
          <p:nvPr/>
        </p:nvGrpSpPr>
        <p:grpSpPr>
          <a:xfrm>
            <a:off x="8466781" y="4376810"/>
            <a:ext cx="578942" cy="463529"/>
            <a:chOff x="6451075" y="3429275"/>
            <a:chExt cx="478425" cy="383050"/>
          </a:xfrm>
        </p:grpSpPr>
        <p:sp>
          <p:nvSpPr>
            <p:cNvPr id="509" name="Google Shape;509;p5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5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5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5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5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5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5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5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5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5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5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5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5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5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5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5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5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5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5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5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9" name="Google Shape;529;p5"/>
          <p:cNvGrpSpPr/>
          <p:nvPr/>
        </p:nvGrpSpPr>
        <p:grpSpPr>
          <a:xfrm rot="-5400000">
            <a:off x="-201506" y="4468723"/>
            <a:ext cx="578942" cy="463529"/>
            <a:chOff x="6451075" y="3429275"/>
            <a:chExt cx="478425" cy="383050"/>
          </a:xfrm>
        </p:grpSpPr>
        <p:sp>
          <p:nvSpPr>
            <p:cNvPr id="530" name="Google Shape;530;p5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5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5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5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5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5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5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5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5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5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5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5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5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5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5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5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5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5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5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5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0" name="Google Shape;550;p5"/>
          <p:cNvSpPr txBox="1">
            <a:spLocks noGrp="1"/>
          </p:cNvSpPr>
          <p:nvPr>
            <p:ph type="title"/>
          </p:nvPr>
        </p:nvSpPr>
        <p:spPr>
          <a:xfrm>
            <a:off x="1193075" y="2250250"/>
            <a:ext cx="31566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51" name="Google Shape;551;p5"/>
          <p:cNvSpPr txBox="1">
            <a:spLocks noGrp="1"/>
          </p:cNvSpPr>
          <p:nvPr>
            <p:ph type="subTitle" idx="1"/>
          </p:nvPr>
        </p:nvSpPr>
        <p:spPr>
          <a:xfrm>
            <a:off x="1193075" y="2732925"/>
            <a:ext cx="3156600" cy="10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52" name="Google Shape;552;p5"/>
          <p:cNvSpPr txBox="1">
            <a:spLocks noGrp="1"/>
          </p:cNvSpPr>
          <p:nvPr>
            <p:ph type="title" idx="2"/>
          </p:nvPr>
        </p:nvSpPr>
        <p:spPr>
          <a:xfrm>
            <a:off x="4794325" y="2250250"/>
            <a:ext cx="31566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53" name="Google Shape;553;p5"/>
          <p:cNvSpPr txBox="1">
            <a:spLocks noGrp="1"/>
          </p:cNvSpPr>
          <p:nvPr>
            <p:ph type="subTitle" idx="3"/>
          </p:nvPr>
        </p:nvSpPr>
        <p:spPr>
          <a:xfrm>
            <a:off x="4794325" y="2732925"/>
            <a:ext cx="3156600" cy="10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54" name="Google Shape;554;p5"/>
          <p:cNvSpPr txBox="1">
            <a:spLocks noGrp="1"/>
          </p:cNvSpPr>
          <p:nvPr>
            <p:ph type="title" idx="4"/>
          </p:nvPr>
        </p:nvSpPr>
        <p:spPr>
          <a:xfrm>
            <a:off x="713250" y="671100"/>
            <a:ext cx="7717500" cy="56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grpSp>
        <p:nvGrpSpPr>
          <p:cNvPr id="555" name="Google Shape;555;p5"/>
          <p:cNvGrpSpPr/>
          <p:nvPr/>
        </p:nvGrpSpPr>
        <p:grpSpPr>
          <a:xfrm>
            <a:off x="209973" y="191899"/>
            <a:ext cx="329137" cy="447335"/>
            <a:chOff x="3396200" y="2417300"/>
            <a:chExt cx="346825" cy="471325"/>
          </a:xfrm>
        </p:grpSpPr>
        <p:sp>
          <p:nvSpPr>
            <p:cNvPr id="556" name="Google Shape;556;p5"/>
            <p:cNvSpPr/>
            <p:nvPr/>
          </p:nvSpPr>
          <p:spPr>
            <a:xfrm>
              <a:off x="3396200" y="2507150"/>
              <a:ext cx="320025" cy="381475"/>
            </a:xfrm>
            <a:custGeom>
              <a:avLst/>
              <a:gdLst/>
              <a:ahLst/>
              <a:cxnLst/>
              <a:rect l="l" t="t" r="r" b="b"/>
              <a:pathLst>
                <a:path w="12801" h="15259" extrusionOk="0">
                  <a:moveTo>
                    <a:pt x="5644" y="0"/>
                  </a:moveTo>
                  <a:lnTo>
                    <a:pt x="4005" y="158"/>
                  </a:lnTo>
                  <a:lnTo>
                    <a:pt x="3217" y="410"/>
                  </a:lnTo>
                  <a:lnTo>
                    <a:pt x="2523" y="725"/>
                  </a:lnTo>
                  <a:lnTo>
                    <a:pt x="1924" y="1167"/>
                  </a:lnTo>
                  <a:lnTo>
                    <a:pt x="1388" y="1766"/>
                  </a:lnTo>
                  <a:lnTo>
                    <a:pt x="1010" y="2491"/>
                  </a:lnTo>
                  <a:lnTo>
                    <a:pt x="726" y="2995"/>
                  </a:lnTo>
                  <a:lnTo>
                    <a:pt x="316" y="4067"/>
                  </a:lnTo>
                  <a:lnTo>
                    <a:pt x="159" y="4603"/>
                  </a:lnTo>
                  <a:lnTo>
                    <a:pt x="1" y="5675"/>
                  </a:lnTo>
                  <a:lnTo>
                    <a:pt x="1" y="6747"/>
                  </a:lnTo>
                  <a:lnTo>
                    <a:pt x="127" y="8071"/>
                  </a:lnTo>
                  <a:lnTo>
                    <a:pt x="695" y="10656"/>
                  </a:lnTo>
                  <a:lnTo>
                    <a:pt x="1073" y="11949"/>
                  </a:lnTo>
                  <a:lnTo>
                    <a:pt x="1294" y="12642"/>
                  </a:lnTo>
                  <a:lnTo>
                    <a:pt x="1829" y="13966"/>
                  </a:lnTo>
                  <a:lnTo>
                    <a:pt x="2302" y="14534"/>
                  </a:lnTo>
                  <a:lnTo>
                    <a:pt x="2586" y="14849"/>
                  </a:lnTo>
                  <a:lnTo>
                    <a:pt x="2933" y="15038"/>
                  </a:lnTo>
                  <a:lnTo>
                    <a:pt x="3374" y="15196"/>
                  </a:lnTo>
                  <a:lnTo>
                    <a:pt x="3847" y="15259"/>
                  </a:lnTo>
                  <a:lnTo>
                    <a:pt x="4478" y="15227"/>
                  </a:lnTo>
                  <a:lnTo>
                    <a:pt x="5770" y="14880"/>
                  </a:lnTo>
                  <a:lnTo>
                    <a:pt x="6338" y="14565"/>
                  </a:lnTo>
                  <a:lnTo>
                    <a:pt x="6905" y="14218"/>
                  </a:lnTo>
                  <a:lnTo>
                    <a:pt x="7914" y="13399"/>
                  </a:lnTo>
                  <a:lnTo>
                    <a:pt x="8418" y="12957"/>
                  </a:lnTo>
                  <a:lnTo>
                    <a:pt x="9238" y="12138"/>
                  </a:lnTo>
                  <a:lnTo>
                    <a:pt x="10026" y="11318"/>
                  </a:lnTo>
                  <a:lnTo>
                    <a:pt x="10657" y="10625"/>
                  </a:lnTo>
                  <a:lnTo>
                    <a:pt x="11823" y="9174"/>
                  </a:lnTo>
                  <a:lnTo>
                    <a:pt x="12233" y="8355"/>
                  </a:lnTo>
                  <a:lnTo>
                    <a:pt x="12422" y="7913"/>
                  </a:lnTo>
                  <a:lnTo>
                    <a:pt x="12706" y="7031"/>
                  </a:lnTo>
                  <a:lnTo>
                    <a:pt x="12800" y="6116"/>
                  </a:lnTo>
                  <a:lnTo>
                    <a:pt x="12706" y="5202"/>
                  </a:lnTo>
                  <a:lnTo>
                    <a:pt x="12548" y="4761"/>
                  </a:lnTo>
                  <a:lnTo>
                    <a:pt x="12138" y="3878"/>
                  </a:lnTo>
                  <a:lnTo>
                    <a:pt x="11571" y="3121"/>
                  </a:lnTo>
                  <a:lnTo>
                    <a:pt x="11161" y="2585"/>
                  </a:lnTo>
                  <a:lnTo>
                    <a:pt x="10657" y="2144"/>
                  </a:lnTo>
                  <a:lnTo>
                    <a:pt x="9963" y="1671"/>
                  </a:lnTo>
                  <a:lnTo>
                    <a:pt x="9175" y="1293"/>
                  </a:lnTo>
                  <a:lnTo>
                    <a:pt x="8481" y="946"/>
                  </a:lnTo>
                  <a:lnTo>
                    <a:pt x="7189" y="253"/>
                  </a:lnTo>
                  <a:lnTo>
                    <a:pt x="6464" y="95"/>
                  </a:lnTo>
                  <a:lnTo>
                    <a:pt x="564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5"/>
            <p:cNvSpPr/>
            <p:nvPr/>
          </p:nvSpPr>
          <p:spPr>
            <a:xfrm>
              <a:off x="3396200" y="2656100"/>
              <a:ext cx="212825" cy="232525"/>
            </a:xfrm>
            <a:custGeom>
              <a:avLst/>
              <a:gdLst/>
              <a:ahLst/>
              <a:cxnLst/>
              <a:rect l="l" t="t" r="r" b="b"/>
              <a:pathLst>
                <a:path w="8513" h="9301" extrusionOk="0">
                  <a:moveTo>
                    <a:pt x="1" y="1"/>
                  </a:moveTo>
                  <a:lnTo>
                    <a:pt x="1" y="379"/>
                  </a:lnTo>
                  <a:lnTo>
                    <a:pt x="1" y="789"/>
                  </a:lnTo>
                  <a:lnTo>
                    <a:pt x="127" y="2113"/>
                  </a:lnTo>
                  <a:lnTo>
                    <a:pt x="695" y="4698"/>
                  </a:lnTo>
                  <a:lnTo>
                    <a:pt x="1073" y="5991"/>
                  </a:lnTo>
                  <a:lnTo>
                    <a:pt x="1294" y="6684"/>
                  </a:lnTo>
                  <a:lnTo>
                    <a:pt x="1829" y="8008"/>
                  </a:lnTo>
                  <a:lnTo>
                    <a:pt x="2271" y="8576"/>
                  </a:lnTo>
                  <a:lnTo>
                    <a:pt x="2586" y="8891"/>
                  </a:lnTo>
                  <a:lnTo>
                    <a:pt x="2933" y="9080"/>
                  </a:lnTo>
                  <a:lnTo>
                    <a:pt x="3374" y="9238"/>
                  </a:lnTo>
                  <a:lnTo>
                    <a:pt x="3847" y="9301"/>
                  </a:lnTo>
                  <a:lnTo>
                    <a:pt x="4478" y="9269"/>
                  </a:lnTo>
                  <a:lnTo>
                    <a:pt x="5739" y="8922"/>
                  </a:lnTo>
                  <a:lnTo>
                    <a:pt x="6338" y="8607"/>
                  </a:lnTo>
                  <a:lnTo>
                    <a:pt x="6905" y="8260"/>
                  </a:lnTo>
                  <a:lnTo>
                    <a:pt x="7914" y="7441"/>
                  </a:lnTo>
                  <a:lnTo>
                    <a:pt x="8418" y="6999"/>
                  </a:lnTo>
                  <a:lnTo>
                    <a:pt x="8450" y="6936"/>
                  </a:lnTo>
                  <a:lnTo>
                    <a:pt x="8513" y="6873"/>
                  </a:lnTo>
                  <a:lnTo>
                    <a:pt x="8418" y="6936"/>
                  </a:lnTo>
                  <a:lnTo>
                    <a:pt x="8324" y="6999"/>
                  </a:lnTo>
                  <a:lnTo>
                    <a:pt x="7504" y="7441"/>
                  </a:lnTo>
                  <a:lnTo>
                    <a:pt x="5707" y="7945"/>
                  </a:lnTo>
                  <a:lnTo>
                    <a:pt x="4793" y="7945"/>
                  </a:lnTo>
                  <a:lnTo>
                    <a:pt x="4131" y="7914"/>
                  </a:lnTo>
                  <a:lnTo>
                    <a:pt x="3532" y="7661"/>
                  </a:lnTo>
                  <a:lnTo>
                    <a:pt x="3027" y="7378"/>
                  </a:lnTo>
                  <a:lnTo>
                    <a:pt x="2618" y="6968"/>
                  </a:lnTo>
                  <a:lnTo>
                    <a:pt x="2271" y="6558"/>
                  </a:lnTo>
                  <a:lnTo>
                    <a:pt x="1766" y="5707"/>
                  </a:lnTo>
                  <a:lnTo>
                    <a:pt x="1199" y="4257"/>
                  </a:lnTo>
                  <a:lnTo>
                    <a:pt x="915" y="3279"/>
                  </a:lnTo>
                  <a:lnTo>
                    <a:pt x="411" y="164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5"/>
            <p:cNvSpPr/>
            <p:nvPr/>
          </p:nvSpPr>
          <p:spPr>
            <a:xfrm>
              <a:off x="3430900" y="26419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1" y="32"/>
                  </a:lnTo>
                  <a:lnTo>
                    <a:pt x="221" y="126"/>
                  </a:lnTo>
                  <a:lnTo>
                    <a:pt x="63" y="316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2" y="694"/>
                  </a:lnTo>
                  <a:lnTo>
                    <a:pt x="378" y="631"/>
                  </a:lnTo>
                  <a:lnTo>
                    <a:pt x="441" y="536"/>
                  </a:lnTo>
                  <a:lnTo>
                    <a:pt x="505" y="410"/>
                  </a:lnTo>
                  <a:lnTo>
                    <a:pt x="536" y="284"/>
                  </a:lnTo>
                  <a:lnTo>
                    <a:pt x="599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5"/>
            <p:cNvSpPr/>
            <p:nvPr/>
          </p:nvSpPr>
          <p:spPr>
            <a:xfrm>
              <a:off x="3488425" y="2551275"/>
              <a:ext cx="14200" cy="16575"/>
            </a:xfrm>
            <a:custGeom>
              <a:avLst/>
              <a:gdLst/>
              <a:ahLst/>
              <a:cxnLst/>
              <a:rect l="l" t="t" r="r" b="b"/>
              <a:pathLst>
                <a:path w="568" h="663" extrusionOk="0">
                  <a:moveTo>
                    <a:pt x="410" y="1"/>
                  </a:moveTo>
                  <a:lnTo>
                    <a:pt x="190" y="127"/>
                  </a:lnTo>
                  <a:lnTo>
                    <a:pt x="64" y="316"/>
                  </a:lnTo>
                  <a:lnTo>
                    <a:pt x="0" y="442"/>
                  </a:lnTo>
                  <a:lnTo>
                    <a:pt x="0" y="600"/>
                  </a:lnTo>
                  <a:lnTo>
                    <a:pt x="95" y="663"/>
                  </a:lnTo>
                  <a:lnTo>
                    <a:pt x="253" y="663"/>
                  </a:lnTo>
                  <a:lnTo>
                    <a:pt x="347" y="631"/>
                  </a:lnTo>
                  <a:lnTo>
                    <a:pt x="442" y="505"/>
                  </a:lnTo>
                  <a:lnTo>
                    <a:pt x="505" y="411"/>
                  </a:lnTo>
                  <a:lnTo>
                    <a:pt x="536" y="285"/>
                  </a:lnTo>
                  <a:lnTo>
                    <a:pt x="568" y="158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5"/>
            <p:cNvSpPr/>
            <p:nvPr/>
          </p:nvSpPr>
          <p:spPr>
            <a:xfrm>
              <a:off x="3437200" y="27483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2" y="32"/>
                  </a:lnTo>
                  <a:lnTo>
                    <a:pt x="221" y="158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3" y="694"/>
                  </a:lnTo>
                  <a:lnTo>
                    <a:pt x="379" y="662"/>
                  </a:lnTo>
                  <a:lnTo>
                    <a:pt x="473" y="536"/>
                  </a:lnTo>
                  <a:lnTo>
                    <a:pt x="505" y="410"/>
                  </a:lnTo>
                  <a:lnTo>
                    <a:pt x="568" y="284"/>
                  </a:lnTo>
                  <a:lnTo>
                    <a:pt x="599" y="189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5"/>
            <p:cNvSpPr/>
            <p:nvPr/>
          </p:nvSpPr>
          <p:spPr>
            <a:xfrm>
              <a:off x="3486050" y="2826350"/>
              <a:ext cx="14225" cy="17350"/>
            </a:xfrm>
            <a:custGeom>
              <a:avLst/>
              <a:gdLst/>
              <a:ahLst/>
              <a:cxnLst/>
              <a:rect l="l" t="t" r="r" b="b"/>
              <a:pathLst>
                <a:path w="569" h="694" extrusionOk="0">
                  <a:moveTo>
                    <a:pt x="568" y="0"/>
                  </a:moveTo>
                  <a:lnTo>
                    <a:pt x="411" y="32"/>
                  </a:lnTo>
                  <a:lnTo>
                    <a:pt x="222" y="126"/>
                  </a:lnTo>
                  <a:lnTo>
                    <a:pt x="64" y="315"/>
                  </a:lnTo>
                  <a:lnTo>
                    <a:pt x="1" y="473"/>
                  </a:lnTo>
                  <a:lnTo>
                    <a:pt x="32" y="599"/>
                  </a:lnTo>
                  <a:lnTo>
                    <a:pt x="127" y="694"/>
                  </a:lnTo>
                  <a:lnTo>
                    <a:pt x="253" y="694"/>
                  </a:lnTo>
                  <a:lnTo>
                    <a:pt x="348" y="631"/>
                  </a:lnTo>
                  <a:lnTo>
                    <a:pt x="442" y="536"/>
                  </a:lnTo>
                  <a:lnTo>
                    <a:pt x="505" y="410"/>
                  </a:lnTo>
                  <a:lnTo>
                    <a:pt x="537" y="284"/>
                  </a:lnTo>
                  <a:lnTo>
                    <a:pt x="568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5"/>
            <p:cNvSpPr/>
            <p:nvPr/>
          </p:nvSpPr>
          <p:spPr>
            <a:xfrm>
              <a:off x="3565675" y="2663200"/>
              <a:ext cx="14200" cy="17350"/>
            </a:xfrm>
            <a:custGeom>
              <a:avLst/>
              <a:gdLst/>
              <a:ahLst/>
              <a:cxnLst/>
              <a:rect l="l" t="t" r="r" b="b"/>
              <a:pathLst>
                <a:path w="568" h="694" extrusionOk="0">
                  <a:moveTo>
                    <a:pt x="567" y="0"/>
                  </a:moveTo>
                  <a:lnTo>
                    <a:pt x="410" y="32"/>
                  </a:lnTo>
                  <a:lnTo>
                    <a:pt x="189" y="127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95" y="694"/>
                  </a:lnTo>
                  <a:lnTo>
                    <a:pt x="252" y="694"/>
                  </a:lnTo>
                  <a:lnTo>
                    <a:pt x="347" y="631"/>
                  </a:lnTo>
                  <a:lnTo>
                    <a:pt x="441" y="536"/>
                  </a:lnTo>
                  <a:lnTo>
                    <a:pt x="504" y="410"/>
                  </a:lnTo>
                  <a:lnTo>
                    <a:pt x="536" y="284"/>
                  </a:lnTo>
                  <a:lnTo>
                    <a:pt x="567" y="158"/>
                  </a:lnTo>
                  <a:lnTo>
                    <a:pt x="5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5"/>
            <p:cNvSpPr/>
            <p:nvPr/>
          </p:nvSpPr>
          <p:spPr>
            <a:xfrm>
              <a:off x="3562500" y="2600150"/>
              <a:ext cx="13425" cy="18950"/>
            </a:xfrm>
            <a:custGeom>
              <a:avLst/>
              <a:gdLst/>
              <a:ahLst/>
              <a:cxnLst/>
              <a:rect l="l" t="t" r="r" b="b"/>
              <a:pathLst>
                <a:path w="537" h="758" extrusionOk="0">
                  <a:moveTo>
                    <a:pt x="505" y="0"/>
                  </a:moveTo>
                  <a:lnTo>
                    <a:pt x="348" y="63"/>
                  </a:lnTo>
                  <a:lnTo>
                    <a:pt x="253" y="158"/>
                  </a:lnTo>
                  <a:lnTo>
                    <a:pt x="159" y="221"/>
                  </a:lnTo>
                  <a:lnTo>
                    <a:pt x="64" y="347"/>
                  </a:lnTo>
                  <a:lnTo>
                    <a:pt x="1" y="442"/>
                  </a:lnTo>
                  <a:lnTo>
                    <a:pt x="1" y="568"/>
                  </a:lnTo>
                  <a:lnTo>
                    <a:pt x="64" y="694"/>
                  </a:lnTo>
                  <a:lnTo>
                    <a:pt x="190" y="757"/>
                  </a:lnTo>
                  <a:lnTo>
                    <a:pt x="316" y="725"/>
                  </a:lnTo>
                  <a:lnTo>
                    <a:pt x="411" y="599"/>
                  </a:lnTo>
                  <a:lnTo>
                    <a:pt x="537" y="379"/>
                  </a:lnTo>
                  <a:lnTo>
                    <a:pt x="537" y="12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5"/>
            <p:cNvSpPr/>
            <p:nvPr/>
          </p:nvSpPr>
          <p:spPr>
            <a:xfrm>
              <a:off x="3545175" y="2775125"/>
              <a:ext cx="11050" cy="19725"/>
            </a:xfrm>
            <a:custGeom>
              <a:avLst/>
              <a:gdLst/>
              <a:ahLst/>
              <a:cxnLst/>
              <a:rect l="l" t="t" r="r" b="b"/>
              <a:pathLst>
                <a:path w="442" h="789" extrusionOk="0">
                  <a:moveTo>
                    <a:pt x="126" y="0"/>
                  </a:moveTo>
                  <a:lnTo>
                    <a:pt x="32" y="126"/>
                  </a:lnTo>
                  <a:lnTo>
                    <a:pt x="32" y="252"/>
                  </a:lnTo>
                  <a:lnTo>
                    <a:pt x="0" y="378"/>
                  </a:lnTo>
                  <a:lnTo>
                    <a:pt x="0" y="536"/>
                  </a:lnTo>
                  <a:lnTo>
                    <a:pt x="32" y="662"/>
                  </a:lnTo>
                  <a:lnTo>
                    <a:pt x="126" y="757"/>
                  </a:lnTo>
                  <a:lnTo>
                    <a:pt x="253" y="788"/>
                  </a:lnTo>
                  <a:lnTo>
                    <a:pt x="379" y="757"/>
                  </a:lnTo>
                  <a:lnTo>
                    <a:pt x="442" y="631"/>
                  </a:lnTo>
                  <a:lnTo>
                    <a:pt x="442" y="504"/>
                  </a:lnTo>
                  <a:lnTo>
                    <a:pt x="379" y="252"/>
                  </a:lnTo>
                  <a:lnTo>
                    <a:pt x="221" y="63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5"/>
            <p:cNvSpPr/>
            <p:nvPr/>
          </p:nvSpPr>
          <p:spPr>
            <a:xfrm>
              <a:off x="3660250" y="2605675"/>
              <a:ext cx="10250" cy="20500"/>
            </a:xfrm>
            <a:custGeom>
              <a:avLst/>
              <a:gdLst/>
              <a:ahLst/>
              <a:cxnLst/>
              <a:rect l="l" t="t" r="r" b="b"/>
              <a:pathLst>
                <a:path w="410" h="820" extrusionOk="0">
                  <a:moveTo>
                    <a:pt x="126" y="0"/>
                  </a:moveTo>
                  <a:lnTo>
                    <a:pt x="32" y="158"/>
                  </a:lnTo>
                  <a:lnTo>
                    <a:pt x="32" y="284"/>
                  </a:lnTo>
                  <a:lnTo>
                    <a:pt x="0" y="410"/>
                  </a:lnTo>
                  <a:lnTo>
                    <a:pt x="0" y="536"/>
                  </a:lnTo>
                  <a:lnTo>
                    <a:pt x="0" y="662"/>
                  </a:lnTo>
                  <a:lnTo>
                    <a:pt x="95" y="757"/>
                  </a:lnTo>
                  <a:lnTo>
                    <a:pt x="221" y="820"/>
                  </a:lnTo>
                  <a:lnTo>
                    <a:pt x="347" y="788"/>
                  </a:lnTo>
                  <a:lnTo>
                    <a:pt x="410" y="694"/>
                  </a:lnTo>
                  <a:lnTo>
                    <a:pt x="410" y="536"/>
                  </a:lnTo>
                  <a:lnTo>
                    <a:pt x="378" y="284"/>
                  </a:lnTo>
                  <a:lnTo>
                    <a:pt x="221" y="95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5"/>
            <p:cNvSpPr/>
            <p:nvPr/>
          </p:nvSpPr>
          <p:spPr>
            <a:xfrm>
              <a:off x="3649200" y="2693925"/>
              <a:ext cx="11075" cy="20525"/>
            </a:xfrm>
            <a:custGeom>
              <a:avLst/>
              <a:gdLst/>
              <a:ahLst/>
              <a:cxnLst/>
              <a:rect l="l" t="t" r="r" b="b"/>
              <a:pathLst>
                <a:path w="443" h="821" extrusionOk="0">
                  <a:moveTo>
                    <a:pt x="190" y="1"/>
                  </a:moveTo>
                  <a:lnTo>
                    <a:pt x="95" y="159"/>
                  </a:lnTo>
                  <a:lnTo>
                    <a:pt x="64" y="285"/>
                  </a:lnTo>
                  <a:lnTo>
                    <a:pt x="32" y="411"/>
                  </a:lnTo>
                  <a:lnTo>
                    <a:pt x="1" y="537"/>
                  </a:lnTo>
                  <a:lnTo>
                    <a:pt x="32" y="663"/>
                  </a:lnTo>
                  <a:lnTo>
                    <a:pt x="95" y="758"/>
                  </a:lnTo>
                  <a:lnTo>
                    <a:pt x="190" y="821"/>
                  </a:lnTo>
                  <a:lnTo>
                    <a:pt x="316" y="821"/>
                  </a:lnTo>
                  <a:lnTo>
                    <a:pt x="411" y="695"/>
                  </a:lnTo>
                  <a:lnTo>
                    <a:pt x="442" y="568"/>
                  </a:lnTo>
                  <a:lnTo>
                    <a:pt x="411" y="316"/>
                  </a:lnTo>
                  <a:lnTo>
                    <a:pt x="284" y="127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5"/>
            <p:cNvSpPr/>
            <p:nvPr/>
          </p:nvSpPr>
          <p:spPr>
            <a:xfrm>
              <a:off x="3471875" y="2417300"/>
              <a:ext cx="271150" cy="166325"/>
            </a:xfrm>
            <a:custGeom>
              <a:avLst/>
              <a:gdLst/>
              <a:ahLst/>
              <a:cxnLst/>
              <a:rect l="l" t="t" r="r" b="b"/>
              <a:pathLst>
                <a:path w="10846" h="6653" extrusionOk="0">
                  <a:moveTo>
                    <a:pt x="5612" y="0"/>
                  </a:moveTo>
                  <a:lnTo>
                    <a:pt x="5202" y="379"/>
                  </a:lnTo>
                  <a:lnTo>
                    <a:pt x="4603" y="1261"/>
                  </a:lnTo>
                  <a:lnTo>
                    <a:pt x="4225" y="2239"/>
                  </a:lnTo>
                  <a:lnTo>
                    <a:pt x="4099" y="3311"/>
                  </a:lnTo>
                  <a:lnTo>
                    <a:pt x="4130" y="3847"/>
                  </a:lnTo>
                  <a:lnTo>
                    <a:pt x="4036" y="3500"/>
                  </a:lnTo>
                  <a:lnTo>
                    <a:pt x="3657" y="2869"/>
                  </a:lnTo>
                  <a:lnTo>
                    <a:pt x="3405" y="2617"/>
                  </a:lnTo>
                  <a:lnTo>
                    <a:pt x="2806" y="2176"/>
                  </a:lnTo>
                  <a:lnTo>
                    <a:pt x="2144" y="1860"/>
                  </a:lnTo>
                  <a:lnTo>
                    <a:pt x="1388" y="1482"/>
                  </a:lnTo>
                  <a:lnTo>
                    <a:pt x="631" y="1167"/>
                  </a:lnTo>
                  <a:lnTo>
                    <a:pt x="442" y="1104"/>
                  </a:lnTo>
                  <a:lnTo>
                    <a:pt x="158" y="1104"/>
                  </a:lnTo>
                  <a:lnTo>
                    <a:pt x="0" y="1388"/>
                  </a:lnTo>
                  <a:lnTo>
                    <a:pt x="95" y="1734"/>
                  </a:lnTo>
                  <a:lnTo>
                    <a:pt x="284" y="2396"/>
                  </a:lnTo>
                  <a:lnTo>
                    <a:pt x="915" y="3594"/>
                  </a:lnTo>
                  <a:lnTo>
                    <a:pt x="1325" y="4099"/>
                  </a:lnTo>
                  <a:lnTo>
                    <a:pt x="1955" y="4792"/>
                  </a:lnTo>
                  <a:lnTo>
                    <a:pt x="3531" y="5833"/>
                  </a:lnTo>
                  <a:lnTo>
                    <a:pt x="4383" y="6179"/>
                  </a:lnTo>
                  <a:lnTo>
                    <a:pt x="5328" y="6495"/>
                  </a:lnTo>
                  <a:lnTo>
                    <a:pt x="6810" y="6652"/>
                  </a:lnTo>
                  <a:lnTo>
                    <a:pt x="7787" y="6558"/>
                  </a:lnTo>
                  <a:lnTo>
                    <a:pt x="8260" y="6432"/>
                  </a:lnTo>
                  <a:lnTo>
                    <a:pt x="8702" y="6243"/>
                  </a:lnTo>
                  <a:lnTo>
                    <a:pt x="9553" y="5738"/>
                  </a:lnTo>
                  <a:lnTo>
                    <a:pt x="10246" y="5045"/>
                  </a:lnTo>
                  <a:lnTo>
                    <a:pt x="10719" y="4193"/>
                  </a:lnTo>
                  <a:lnTo>
                    <a:pt x="10845" y="3720"/>
                  </a:lnTo>
                  <a:lnTo>
                    <a:pt x="10215" y="3531"/>
                  </a:lnTo>
                  <a:lnTo>
                    <a:pt x="8985" y="3405"/>
                  </a:lnTo>
                  <a:lnTo>
                    <a:pt x="7724" y="3531"/>
                  </a:lnTo>
                  <a:lnTo>
                    <a:pt x="6526" y="3941"/>
                  </a:lnTo>
                  <a:lnTo>
                    <a:pt x="5990" y="4256"/>
                  </a:lnTo>
                  <a:lnTo>
                    <a:pt x="6274" y="3784"/>
                  </a:lnTo>
                  <a:lnTo>
                    <a:pt x="6495" y="2680"/>
                  </a:lnTo>
                  <a:lnTo>
                    <a:pt x="6432" y="2113"/>
                  </a:lnTo>
                  <a:lnTo>
                    <a:pt x="6306" y="1545"/>
                  </a:lnTo>
                  <a:lnTo>
                    <a:pt x="5864" y="505"/>
                  </a:lnTo>
                  <a:lnTo>
                    <a:pt x="561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5"/>
            <p:cNvSpPr/>
            <p:nvPr/>
          </p:nvSpPr>
          <p:spPr>
            <a:xfrm>
              <a:off x="3588525" y="2448025"/>
              <a:ext cx="24450" cy="109600"/>
            </a:xfrm>
            <a:custGeom>
              <a:avLst/>
              <a:gdLst/>
              <a:ahLst/>
              <a:cxnLst/>
              <a:rect l="l" t="t" r="r" b="b"/>
              <a:pathLst>
                <a:path w="978" h="4384" extrusionOk="0">
                  <a:moveTo>
                    <a:pt x="851" y="1"/>
                  </a:moveTo>
                  <a:lnTo>
                    <a:pt x="820" y="64"/>
                  </a:lnTo>
                  <a:lnTo>
                    <a:pt x="0" y="4320"/>
                  </a:lnTo>
                  <a:lnTo>
                    <a:pt x="0" y="4351"/>
                  </a:lnTo>
                  <a:lnTo>
                    <a:pt x="63" y="4383"/>
                  </a:lnTo>
                  <a:lnTo>
                    <a:pt x="126" y="4383"/>
                  </a:lnTo>
                  <a:lnTo>
                    <a:pt x="158" y="4351"/>
                  </a:lnTo>
                  <a:lnTo>
                    <a:pt x="978" y="64"/>
                  </a:lnTo>
                  <a:lnTo>
                    <a:pt x="978" y="32"/>
                  </a:lnTo>
                  <a:lnTo>
                    <a:pt x="9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5"/>
            <p:cNvSpPr/>
            <p:nvPr/>
          </p:nvSpPr>
          <p:spPr>
            <a:xfrm>
              <a:off x="3615325" y="2523700"/>
              <a:ext cx="85125" cy="32325"/>
            </a:xfrm>
            <a:custGeom>
              <a:avLst/>
              <a:gdLst/>
              <a:ahLst/>
              <a:cxnLst/>
              <a:rect l="l" t="t" r="r" b="b"/>
              <a:pathLst>
                <a:path w="3405" h="1293" extrusionOk="0">
                  <a:moveTo>
                    <a:pt x="3279" y="0"/>
                  </a:moveTo>
                  <a:lnTo>
                    <a:pt x="2522" y="379"/>
                  </a:lnTo>
                  <a:lnTo>
                    <a:pt x="883" y="946"/>
                  </a:lnTo>
                  <a:lnTo>
                    <a:pt x="63" y="1135"/>
                  </a:lnTo>
                  <a:lnTo>
                    <a:pt x="0" y="1167"/>
                  </a:lnTo>
                  <a:lnTo>
                    <a:pt x="0" y="1230"/>
                  </a:lnTo>
                  <a:lnTo>
                    <a:pt x="32" y="1261"/>
                  </a:lnTo>
                  <a:lnTo>
                    <a:pt x="63" y="1293"/>
                  </a:lnTo>
                  <a:lnTo>
                    <a:pt x="95" y="1293"/>
                  </a:lnTo>
                  <a:lnTo>
                    <a:pt x="946" y="1072"/>
                  </a:lnTo>
                  <a:lnTo>
                    <a:pt x="2554" y="505"/>
                  </a:lnTo>
                  <a:lnTo>
                    <a:pt x="3342" y="127"/>
                  </a:lnTo>
                  <a:lnTo>
                    <a:pt x="3405" y="95"/>
                  </a:lnTo>
                  <a:lnTo>
                    <a:pt x="3373" y="32"/>
                  </a:lnTo>
                  <a:lnTo>
                    <a:pt x="33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5"/>
            <p:cNvSpPr/>
            <p:nvPr/>
          </p:nvSpPr>
          <p:spPr>
            <a:xfrm>
              <a:off x="3500250" y="2475625"/>
              <a:ext cx="63075" cy="70175"/>
            </a:xfrm>
            <a:custGeom>
              <a:avLst/>
              <a:gdLst/>
              <a:ahLst/>
              <a:cxnLst/>
              <a:rect l="l" t="t" r="r" b="b"/>
              <a:pathLst>
                <a:path w="2523" h="2807" extrusionOk="0">
                  <a:moveTo>
                    <a:pt x="32" y="0"/>
                  </a:moveTo>
                  <a:lnTo>
                    <a:pt x="0" y="63"/>
                  </a:lnTo>
                  <a:lnTo>
                    <a:pt x="32" y="95"/>
                  </a:lnTo>
                  <a:lnTo>
                    <a:pt x="379" y="568"/>
                  </a:lnTo>
                  <a:lnTo>
                    <a:pt x="725" y="1041"/>
                  </a:lnTo>
                  <a:lnTo>
                    <a:pt x="1072" y="1545"/>
                  </a:lnTo>
                  <a:lnTo>
                    <a:pt x="1892" y="2459"/>
                  </a:lnTo>
                  <a:lnTo>
                    <a:pt x="2396" y="2806"/>
                  </a:lnTo>
                  <a:lnTo>
                    <a:pt x="2491" y="2806"/>
                  </a:lnTo>
                  <a:lnTo>
                    <a:pt x="2522" y="2743"/>
                  </a:lnTo>
                  <a:lnTo>
                    <a:pt x="2459" y="2680"/>
                  </a:lnTo>
                  <a:lnTo>
                    <a:pt x="1986" y="2365"/>
                  </a:lnTo>
                  <a:lnTo>
                    <a:pt x="1198" y="1451"/>
                  </a:lnTo>
                  <a:lnTo>
                    <a:pt x="852" y="946"/>
                  </a:lnTo>
                  <a:lnTo>
                    <a:pt x="505" y="473"/>
                  </a:lnTo>
                  <a:lnTo>
                    <a:pt x="126" y="32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5"/>
            <p:cNvSpPr/>
            <p:nvPr/>
          </p:nvSpPr>
          <p:spPr>
            <a:xfrm>
              <a:off x="3482900" y="2653750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74" y="0"/>
                  </a:moveTo>
                  <a:lnTo>
                    <a:pt x="158" y="95"/>
                  </a:lnTo>
                  <a:lnTo>
                    <a:pt x="64" y="252"/>
                  </a:lnTo>
                  <a:lnTo>
                    <a:pt x="1" y="410"/>
                  </a:lnTo>
                  <a:lnTo>
                    <a:pt x="127" y="725"/>
                  </a:lnTo>
                  <a:lnTo>
                    <a:pt x="285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4" y="441"/>
                  </a:lnTo>
                  <a:lnTo>
                    <a:pt x="789" y="126"/>
                  </a:lnTo>
                  <a:lnTo>
                    <a:pt x="631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5"/>
            <p:cNvSpPr/>
            <p:nvPr/>
          </p:nvSpPr>
          <p:spPr>
            <a:xfrm>
              <a:off x="3590100" y="2701825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42" y="0"/>
                  </a:moveTo>
                  <a:lnTo>
                    <a:pt x="126" y="95"/>
                  </a:lnTo>
                  <a:lnTo>
                    <a:pt x="32" y="252"/>
                  </a:lnTo>
                  <a:lnTo>
                    <a:pt x="0" y="410"/>
                  </a:lnTo>
                  <a:lnTo>
                    <a:pt x="126" y="725"/>
                  </a:lnTo>
                  <a:lnTo>
                    <a:pt x="253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3" y="442"/>
                  </a:lnTo>
                  <a:lnTo>
                    <a:pt x="757" y="126"/>
                  </a:lnTo>
                  <a:lnTo>
                    <a:pt x="631" y="32"/>
                  </a:lnTo>
                  <a:lnTo>
                    <a:pt x="4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5"/>
            <p:cNvSpPr/>
            <p:nvPr/>
          </p:nvSpPr>
          <p:spPr>
            <a:xfrm>
              <a:off x="3515225" y="2712075"/>
              <a:ext cx="35475" cy="28375"/>
            </a:xfrm>
            <a:custGeom>
              <a:avLst/>
              <a:gdLst/>
              <a:ahLst/>
              <a:cxnLst/>
              <a:rect l="l" t="t" r="r" b="b"/>
              <a:pathLst>
                <a:path w="1419" h="1135" extrusionOk="0">
                  <a:moveTo>
                    <a:pt x="95" y="0"/>
                  </a:moveTo>
                  <a:lnTo>
                    <a:pt x="32" y="126"/>
                  </a:lnTo>
                  <a:lnTo>
                    <a:pt x="0" y="315"/>
                  </a:lnTo>
                  <a:lnTo>
                    <a:pt x="95" y="725"/>
                  </a:lnTo>
                  <a:lnTo>
                    <a:pt x="221" y="883"/>
                  </a:lnTo>
                  <a:lnTo>
                    <a:pt x="316" y="1009"/>
                  </a:lnTo>
                  <a:lnTo>
                    <a:pt x="473" y="1072"/>
                  </a:lnTo>
                  <a:lnTo>
                    <a:pt x="694" y="1135"/>
                  </a:lnTo>
                  <a:lnTo>
                    <a:pt x="946" y="1135"/>
                  </a:lnTo>
                  <a:lnTo>
                    <a:pt x="1104" y="1103"/>
                  </a:lnTo>
                  <a:lnTo>
                    <a:pt x="1230" y="1009"/>
                  </a:lnTo>
                  <a:lnTo>
                    <a:pt x="1387" y="883"/>
                  </a:lnTo>
                  <a:lnTo>
                    <a:pt x="1419" y="662"/>
                  </a:lnTo>
                  <a:lnTo>
                    <a:pt x="1387" y="567"/>
                  </a:lnTo>
                  <a:lnTo>
                    <a:pt x="1293" y="536"/>
                  </a:lnTo>
                  <a:lnTo>
                    <a:pt x="1167" y="567"/>
                  </a:lnTo>
                  <a:lnTo>
                    <a:pt x="1135" y="662"/>
                  </a:lnTo>
                  <a:lnTo>
                    <a:pt x="1135" y="757"/>
                  </a:lnTo>
                  <a:lnTo>
                    <a:pt x="1072" y="788"/>
                  </a:lnTo>
                  <a:lnTo>
                    <a:pt x="1009" y="820"/>
                  </a:lnTo>
                  <a:lnTo>
                    <a:pt x="915" y="851"/>
                  </a:lnTo>
                  <a:lnTo>
                    <a:pt x="631" y="851"/>
                  </a:lnTo>
                  <a:lnTo>
                    <a:pt x="410" y="694"/>
                  </a:lnTo>
                  <a:lnTo>
                    <a:pt x="284" y="473"/>
                  </a:lnTo>
                  <a:lnTo>
                    <a:pt x="316" y="189"/>
                  </a:lnTo>
                  <a:lnTo>
                    <a:pt x="316" y="63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5"/>
            <p:cNvSpPr/>
            <p:nvPr/>
          </p:nvSpPr>
          <p:spPr>
            <a:xfrm>
              <a:off x="3587725" y="2741225"/>
              <a:ext cx="29975" cy="32350"/>
            </a:xfrm>
            <a:custGeom>
              <a:avLst/>
              <a:gdLst/>
              <a:ahLst/>
              <a:cxnLst/>
              <a:rect l="l" t="t" r="r" b="b"/>
              <a:pathLst>
                <a:path w="1199" h="1294" fill="none" extrusionOk="0">
                  <a:moveTo>
                    <a:pt x="600" y="64"/>
                  </a:moveTo>
                  <a:lnTo>
                    <a:pt x="537" y="0"/>
                  </a:lnTo>
                  <a:lnTo>
                    <a:pt x="474" y="32"/>
                  </a:lnTo>
                  <a:lnTo>
                    <a:pt x="411" y="32"/>
                  </a:lnTo>
                  <a:lnTo>
                    <a:pt x="348" y="95"/>
                  </a:lnTo>
                  <a:lnTo>
                    <a:pt x="127" y="284"/>
                  </a:lnTo>
                  <a:lnTo>
                    <a:pt x="32" y="536"/>
                  </a:lnTo>
                  <a:lnTo>
                    <a:pt x="1" y="694"/>
                  </a:lnTo>
                  <a:lnTo>
                    <a:pt x="127" y="1009"/>
                  </a:lnTo>
                  <a:lnTo>
                    <a:pt x="253" y="1135"/>
                  </a:lnTo>
                  <a:lnTo>
                    <a:pt x="505" y="1293"/>
                  </a:lnTo>
                  <a:lnTo>
                    <a:pt x="789" y="1293"/>
                  </a:lnTo>
                  <a:lnTo>
                    <a:pt x="883" y="1262"/>
                  </a:lnTo>
                  <a:lnTo>
                    <a:pt x="978" y="1230"/>
                  </a:lnTo>
                  <a:lnTo>
                    <a:pt x="1073" y="1135"/>
                  </a:lnTo>
                  <a:lnTo>
                    <a:pt x="1136" y="1009"/>
                  </a:lnTo>
                  <a:lnTo>
                    <a:pt x="1167" y="915"/>
                  </a:lnTo>
                  <a:lnTo>
                    <a:pt x="1199" y="820"/>
                  </a:lnTo>
                  <a:lnTo>
                    <a:pt x="1199" y="631"/>
                  </a:lnTo>
                  <a:lnTo>
                    <a:pt x="1167" y="473"/>
                  </a:lnTo>
                  <a:lnTo>
                    <a:pt x="1136" y="347"/>
                  </a:lnTo>
                  <a:lnTo>
                    <a:pt x="1073" y="253"/>
                  </a:lnTo>
                  <a:lnTo>
                    <a:pt x="978" y="127"/>
                  </a:lnTo>
                  <a:lnTo>
                    <a:pt x="726" y="0"/>
                  </a:lnTo>
                  <a:lnTo>
                    <a:pt x="568" y="0"/>
                  </a:lnTo>
                  <a:lnTo>
                    <a:pt x="474" y="32"/>
                  </a:lnTo>
                  <a:lnTo>
                    <a:pt x="411" y="64"/>
                  </a:lnTo>
                  <a:lnTo>
                    <a:pt x="379" y="127"/>
                  </a:lnTo>
                  <a:lnTo>
                    <a:pt x="411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5"/>
            <p:cNvSpPr/>
            <p:nvPr/>
          </p:nvSpPr>
          <p:spPr>
            <a:xfrm>
              <a:off x="3443500" y="2678175"/>
              <a:ext cx="27600" cy="33925"/>
            </a:xfrm>
            <a:custGeom>
              <a:avLst/>
              <a:gdLst/>
              <a:ahLst/>
              <a:cxnLst/>
              <a:rect l="l" t="t" r="r" b="b"/>
              <a:pathLst>
                <a:path w="1104" h="1357" fill="none" extrusionOk="0">
                  <a:moveTo>
                    <a:pt x="347" y="0"/>
                  </a:moveTo>
                  <a:lnTo>
                    <a:pt x="158" y="63"/>
                  </a:lnTo>
                  <a:lnTo>
                    <a:pt x="1" y="347"/>
                  </a:lnTo>
                  <a:lnTo>
                    <a:pt x="1" y="915"/>
                  </a:lnTo>
                  <a:lnTo>
                    <a:pt x="190" y="1198"/>
                  </a:lnTo>
                  <a:lnTo>
                    <a:pt x="442" y="1356"/>
                  </a:lnTo>
                  <a:lnTo>
                    <a:pt x="852" y="1325"/>
                  </a:lnTo>
                  <a:lnTo>
                    <a:pt x="1072" y="1135"/>
                  </a:lnTo>
                  <a:lnTo>
                    <a:pt x="1104" y="978"/>
                  </a:lnTo>
                  <a:lnTo>
                    <a:pt x="1104" y="726"/>
                  </a:lnTo>
                  <a:lnTo>
                    <a:pt x="1009" y="505"/>
                  </a:lnTo>
                  <a:lnTo>
                    <a:pt x="883" y="284"/>
                  </a:lnTo>
                  <a:lnTo>
                    <a:pt x="631" y="95"/>
                  </a:lnTo>
                  <a:lnTo>
                    <a:pt x="473" y="63"/>
                  </a:lnTo>
                  <a:lnTo>
                    <a:pt x="316" y="63"/>
                  </a:lnTo>
                  <a:lnTo>
                    <a:pt x="221" y="63"/>
                  </a:lnTo>
                  <a:lnTo>
                    <a:pt x="190" y="127"/>
                  </a:lnTo>
                  <a:lnTo>
                    <a:pt x="158" y="190"/>
                  </a:lnTo>
                  <a:lnTo>
                    <a:pt x="190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6" name="Google Shape;576;p5"/>
          <p:cNvGrpSpPr/>
          <p:nvPr/>
        </p:nvGrpSpPr>
        <p:grpSpPr>
          <a:xfrm rot="5240438">
            <a:off x="8246072" y="247889"/>
            <a:ext cx="662766" cy="583225"/>
            <a:chOff x="992375" y="2434650"/>
            <a:chExt cx="532025" cy="468175"/>
          </a:xfrm>
        </p:grpSpPr>
        <p:sp>
          <p:nvSpPr>
            <p:cNvPr id="577" name="Google Shape;577;p5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5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5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5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5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5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5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5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5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5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5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5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5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5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5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5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5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5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5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5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5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5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5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5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">
    <p:spTree>
      <p:nvGrpSpPr>
        <p:cNvPr id="1" name="Shape 1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2" name="Google Shape;1502;p13"/>
          <p:cNvSpPr/>
          <p:nvPr/>
        </p:nvSpPr>
        <p:spPr>
          <a:xfrm>
            <a:off x="174299" y="314451"/>
            <a:ext cx="1073548" cy="67714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3" name="Google Shape;1503;p13"/>
          <p:cNvSpPr/>
          <p:nvPr/>
        </p:nvSpPr>
        <p:spPr>
          <a:xfrm>
            <a:off x="7754150" y="-80345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4" name="Google Shape;1504;p13"/>
          <p:cNvSpPr/>
          <p:nvPr/>
        </p:nvSpPr>
        <p:spPr>
          <a:xfrm>
            <a:off x="7754163" y="436825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5" name="Google Shape;1505;p13"/>
          <p:cNvSpPr/>
          <p:nvPr/>
        </p:nvSpPr>
        <p:spPr>
          <a:xfrm>
            <a:off x="-961503" y="4266950"/>
            <a:ext cx="1487185" cy="93806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6" name="Google Shape;1506;p13"/>
          <p:cNvSpPr/>
          <p:nvPr/>
        </p:nvSpPr>
        <p:spPr>
          <a:xfrm>
            <a:off x="-256900" y="4730505"/>
            <a:ext cx="1829549" cy="115411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7" name="Google Shape;1507;p13"/>
          <p:cNvSpPr/>
          <p:nvPr/>
        </p:nvSpPr>
        <p:spPr>
          <a:xfrm>
            <a:off x="685573" y="90159"/>
            <a:ext cx="1487185" cy="93806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08" name="Google Shape;1508;p13"/>
          <p:cNvGrpSpPr/>
          <p:nvPr/>
        </p:nvGrpSpPr>
        <p:grpSpPr>
          <a:xfrm>
            <a:off x="8799494" y="4266960"/>
            <a:ext cx="578942" cy="463529"/>
            <a:chOff x="6451075" y="3429275"/>
            <a:chExt cx="478425" cy="383050"/>
          </a:xfrm>
        </p:grpSpPr>
        <p:sp>
          <p:nvSpPr>
            <p:cNvPr id="1509" name="Google Shape;1509;p13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13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13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13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13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13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13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13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13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13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13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13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13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13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13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13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13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13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13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13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9" name="Google Shape;1529;p13"/>
          <p:cNvGrpSpPr/>
          <p:nvPr/>
        </p:nvGrpSpPr>
        <p:grpSpPr>
          <a:xfrm>
            <a:off x="685581" y="170235"/>
            <a:ext cx="578942" cy="463529"/>
            <a:chOff x="6451075" y="3429275"/>
            <a:chExt cx="478425" cy="383050"/>
          </a:xfrm>
        </p:grpSpPr>
        <p:sp>
          <p:nvSpPr>
            <p:cNvPr id="1530" name="Google Shape;1530;p13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13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13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13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13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13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13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13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13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13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13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13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13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13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13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13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13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13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13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13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50" name="Google Shape;1550;p13"/>
          <p:cNvSpPr txBox="1">
            <a:spLocks noGrp="1"/>
          </p:cNvSpPr>
          <p:nvPr>
            <p:ph type="title"/>
          </p:nvPr>
        </p:nvSpPr>
        <p:spPr>
          <a:xfrm>
            <a:off x="1529250" y="1672050"/>
            <a:ext cx="6085500" cy="1385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Font typeface="Roboto"/>
              <a:buNone/>
              <a:defRPr sz="2500" b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grpSp>
        <p:nvGrpSpPr>
          <p:cNvPr id="1551" name="Google Shape;1551;p13"/>
          <p:cNvGrpSpPr/>
          <p:nvPr/>
        </p:nvGrpSpPr>
        <p:grpSpPr>
          <a:xfrm rot="-810961">
            <a:off x="8261228" y="4296556"/>
            <a:ext cx="445444" cy="624043"/>
            <a:chOff x="5844975" y="2332175"/>
            <a:chExt cx="513100" cy="718825"/>
          </a:xfrm>
        </p:grpSpPr>
        <p:sp>
          <p:nvSpPr>
            <p:cNvPr id="1552" name="Google Shape;1552;p13"/>
            <p:cNvSpPr/>
            <p:nvPr/>
          </p:nvSpPr>
          <p:spPr>
            <a:xfrm>
              <a:off x="5844975" y="2418075"/>
              <a:ext cx="472925" cy="632925"/>
            </a:xfrm>
            <a:custGeom>
              <a:avLst/>
              <a:gdLst/>
              <a:ahLst/>
              <a:cxnLst/>
              <a:rect l="l" t="t" r="r" b="b"/>
              <a:pathLst>
                <a:path w="18917" h="25317" extrusionOk="0">
                  <a:moveTo>
                    <a:pt x="12485" y="1"/>
                  </a:moveTo>
                  <a:lnTo>
                    <a:pt x="11949" y="190"/>
                  </a:lnTo>
                  <a:lnTo>
                    <a:pt x="11350" y="474"/>
                  </a:lnTo>
                  <a:lnTo>
                    <a:pt x="10404" y="1294"/>
                  </a:lnTo>
                  <a:lnTo>
                    <a:pt x="9364" y="2901"/>
                  </a:lnTo>
                  <a:lnTo>
                    <a:pt x="8891" y="4036"/>
                  </a:lnTo>
                  <a:lnTo>
                    <a:pt x="8387" y="5266"/>
                  </a:lnTo>
                  <a:lnTo>
                    <a:pt x="7977" y="6527"/>
                  </a:lnTo>
                  <a:lnTo>
                    <a:pt x="7724" y="7441"/>
                  </a:lnTo>
                  <a:lnTo>
                    <a:pt x="7315" y="8292"/>
                  </a:lnTo>
                  <a:lnTo>
                    <a:pt x="7062" y="8702"/>
                  </a:lnTo>
                  <a:lnTo>
                    <a:pt x="6432" y="9396"/>
                  </a:lnTo>
                  <a:lnTo>
                    <a:pt x="5297" y="10278"/>
                  </a:lnTo>
                  <a:lnTo>
                    <a:pt x="4477" y="10814"/>
                  </a:lnTo>
                  <a:lnTo>
                    <a:pt x="3752" y="11287"/>
                  </a:lnTo>
                  <a:lnTo>
                    <a:pt x="2365" y="12391"/>
                  </a:lnTo>
                  <a:lnTo>
                    <a:pt x="1167" y="13652"/>
                  </a:lnTo>
                  <a:lnTo>
                    <a:pt x="347" y="15133"/>
                  </a:lnTo>
                  <a:lnTo>
                    <a:pt x="127" y="15953"/>
                  </a:lnTo>
                  <a:lnTo>
                    <a:pt x="1" y="16710"/>
                  </a:lnTo>
                  <a:lnTo>
                    <a:pt x="127" y="18223"/>
                  </a:lnTo>
                  <a:lnTo>
                    <a:pt x="631" y="19704"/>
                  </a:lnTo>
                  <a:lnTo>
                    <a:pt x="1388" y="21092"/>
                  </a:lnTo>
                  <a:lnTo>
                    <a:pt x="1861" y="21691"/>
                  </a:lnTo>
                  <a:lnTo>
                    <a:pt x="2334" y="22290"/>
                  </a:lnTo>
                  <a:lnTo>
                    <a:pt x="3437" y="23267"/>
                  </a:lnTo>
                  <a:lnTo>
                    <a:pt x="4099" y="23645"/>
                  </a:lnTo>
                  <a:lnTo>
                    <a:pt x="4730" y="23960"/>
                  </a:lnTo>
                  <a:lnTo>
                    <a:pt x="6148" y="24150"/>
                  </a:lnTo>
                  <a:lnTo>
                    <a:pt x="6873" y="24023"/>
                  </a:lnTo>
                  <a:lnTo>
                    <a:pt x="7283" y="23929"/>
                  </a:lnTo>
                  <a:lnTo>
                    <a:pt x="8134" y="23897"/>
                  </a:lnTo>
                  <a:lnTo>
                    <a:pt x="8576" y="24023"/>
                  </a:lnTo>
                  <a:lnTo>
                    <a:pt x="8954" y="24244"/>
                  </a:lnTo>
                  <a:lnTo>
                    <a:pt x="9585" y="24780"/>
                  </a:lnTo>
                  <a:lnTo>
                    <a:pt x="9963" y="24969"/>
                  </a:lnTo>
                  <a:lnTo>
                    <a:pt x="10404" y="25127"/>
                  </a:lnTo>
                  <a:lnTo>
                    <a:pt x="11318" y="25221"/>
                  </a:lnTo>
                  <a:lnTo>
                    <a:pt x="11760" y="25316"/>
                  </a:lnTo>
                  <a:lnTo>
                    <a:pt x="12485" y="25285"/>
                  </a:lnTo>
                  <a:lnTo>
                    <a:pt x="13935" y="24875"/>
                  </a:lnTo>
                  <a:lnTo>
                    <a:pt x="14597" y="24559"/>
                  </a:lnTo>
                  <a:lnTo>
                    <a:pt x="15322" y="24213"/>
                  </a:lnTo>
                  <a:lnTo>
                    <a:pt x="16615" y="23330"/>
                  </a:lnTo>
                  <a:lnTo>
                    <a:pt x="17718" y="22258"/>
                  </a:lnTo>
                  <a:lnTo>
                    <a:pt x="18506" y="20934"/>
                  </a:lnTo>
                  <a:lnTo>
                    <a:pt x="18759" y="20209"/>
                  </a:lnTo>
                  <a:lnTo>
                    <a:pt x="18916" y="19358"/>
                  </a:lnTo>
                  <a:lnTo>
                    <a:pt x="18822" y="17687"/>
                  </a:lnTo>
                  <a:lnTo>
                    <a:pt x="18317" y="16016"/>
                  </a:lnTo>
                  <a:lnTo>
                    <a:pt x="17561" y="14408"/>
                  </a:lnTo>
                  <a:lnTo>
                    <a:pt x="17119" y="13652"/>
                  </a:lnTo>
                  <a:lnTo>
                    <a:pt x="16646" y="12832"/>
                  </a:lnTo>
                  <a:lnTo>
                    <a:pt x="16016" y="11508"/>
                  </a:lnTo>
                  <a:lnTo>
                    <a:pt x="15764" y="10594"/>
                  </a:lnTo>
                  <a:lnTo>
                    <a:pt x="15701" y="10121"/>
                  </a:lnTo>
                  <a:lnTo>
                    <a:pt x="15732" y="9206"/>
                  </a:lnTo>
                  <a:lnTo>
                    <a:pt x="15890" y="8261"/>
                  </a:lnTo>
                  <a:lnTo>
                    <a:pt x="16079" y="6968"/>
                  </a:lnTo>
                  <a:lnTo>
                    <a:pt x="16205" y="5644"/>
                  </a:lnTo>
                  <a:lnTo>
                    <a:pt x="16268" y="4604"/>
                  </a:lnTo>
                  <a:lnTo>
                    <a:pt x="16173" y="3059"/>
                  </a:lnTo>
                  <a:lnTo>
                    <a:pt x="15921" y="2050"/>
                  </a:lnTo>
                  <a:lnTo>
                    <a:pt x="15701" y="1609"/>
                  </a:lnTo>
                  <a:lnTo>
                    <a:pt x="15417" y="1104"/>
                  </a:lnTo>
                  <a:lnTo>
                    <a:pt x="14597" y="348"/>
                  </a:lnTo>
                  <a:lnTo>
                    <a:pt x="135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13"/>
            <p:cNvSpPr/>
            <p:nvPr/>
          </p:nvSpPr>
          <p:spPr>
            <a:xfrm>
              <a:off x="5844975" y="2806650"/>
              <a:ext cx="462675" cy="244350"/>
            </a:xfrm>
            <a:custGeom>
              <a:avLst/>
              <a:gdLst/>
              <a:ahLst/>
              <a:cxnLst/>
              <a:rect l="l" t="t" r="r" b="b"/>
              <a:pathLst>
                <a:path w="18507" h="9774" extrusionOk="0">
                  <a:moveTo>
                    <a:pt x="221" y="0"/>
                  </a:moveTo>
                  <a:lnTo>
                    <a:pt x="158" y="189"/>
                  </a:lnTo>
                  <a:lnTo>
                    <a:pt x="127" y="410"/>
                  </a:lnTo>
                  <a:lnTo>
                    <a:pt x="1" y="1167"/>
                  </a:lnTo>
                  <a:lnTo>
                    <a:pt x="127" y="2680"/>
                  </a:lnTo>
                  <a:lnTo>
                    <a:pt x="631" y="4161"/>
                  </a:lnTo>
                  <a:lnTo>
                    <a:pt x="1388" y="5549"/>
                  </a:lnTo>
                  <a:lnTo>
                    <a:pt x="1861" y="6148"/>
                  </a:lnTo>
                  <a:lnTo>
                    <a:pt x="2334" y="6747"/>
                  </a:lnTo>
                  <a:lnTo>
                    <a:pt x="3437" y="7724"/>
                  </a:lnTo>
                  <a:lnTo>
                    <a:pt x="4099" y="8102"/>
                  </a:lnTo>
                  <a:lnTo>
                    <a:pt x="4730" y="8417"/>
                  </a:lnTo>
                  <a:lnTo>
                    <a:pt x="6148" y="8607"/>
                  </a:lnTo>
                  <a:lnTo>
                    <a:pt x="6873" y="8480"/>
                  </a:lnTo>
                  <a:lnTo>
                    <a:pt x="7283" y="8386"/>
                  </a:lnTo>
                  <a:lnTo>
                    <a:pt x="8134" y="8354"/>
                  </a:lnTo>
                  <a:lnTo>
                    <a:pt x="8576" y="8480"/>
                  </a:lnTo>
                  <a:lnTo>
                    <a:pt x="8954" y="8670"/>
                  </a:lnTo>
                  <a:lnTo>
                    <a:pt x="9585" y="9237"/>
                  </a:lnTo>
                  <a:lnTo>
                    <a:pt x="9963" y="9426"/>
                  </a:lnTo>
                  <a:lnTo>
                    <a:pt x="10404" y="9584"/>
                  </a:lnTo>
                  <a:lnTo>
                    <a:pt x="11318" y="9678"/>
                  </a:lnTo>
                  <a:lnTo>
                    <a:pt x="11760" y="9773"/>
                  </a:lnTo>
                  <a:lnTo>
                    <a:pt x="12485" y="9742"/>
                  </a:lnTo>
                  <a:lnTo>
                    <a:pt x="13935" y="9332"/>
                  </a:lnTo>
                  <a:lnTo>
                    <a:pt x="14597" y="9016"/>
                  </a:lnTo>
                  <a:lnTo>
                    <a:pt x="15228" y="8733"/>
                  </a:lnTo>
                  <a:lnTo>
                    <a:pt x="16394" y="7976"/>
                  </a:lnTo>
                  <a:lnTo>
                    <a:pt x="17403" y="7030"/>
                  </a:lnTo>
                  <a:lnTo>
                    <a:pt x="18223" y="5958"/>
                  </a:lnTo>
                  <a:lnTo>
                    <a:pt x="18506" y="5359"/>
                  </a:lnTo>
                  <a:lnTo>
                    <a:pt x="18506" y="5359"/>
                  </a:lnTo>
                  <a:lnTo>
                    <a:pt x="18002" y="5738"/>
                  </a:lnTo>
                  <a:lnTo>
                    <a:pt x="16867" y="6463"/>
                  </a:lnTo>
                  <a:lnTo>
                    <a:pt x="16268" y="6747"/>
                  </a:lnTo>
                  <a:lnTo>
                    <a:pt x="15511" y="7062"/>
                  </a:lnTo>
                  <a:lnTo>
                    <a:pt x="13904" y="7535"/>
                  </a:lnTo>
                  <a:lnTo>
                    <a:pt x="13084" y="7566"/>
                  </a:lnTo>
                  <a:lnTo>
                    <a:pt x="12611" y="7472"/>
                  </a:lnTo>
                  <a:lnTo>
                    <a:pt x="11571" y="7346"/>
                  </a:lnTo>
                  <a:lnTo>
                    <a:pt x="11066" y="7188"/>
                  </a:lnTo>
                  <a:lnTo>
                    <a:pt x="10656" y="6967"/>
                  </a:lnTo>
                  <a:lnTo>
                    <a:pt x="9963" y="6368"/>
                  </a:lnTo>
                  <a:lnTo>
                    <a:pt x="9521" y="6148"/>
                  </a:lnTo>
                  <a:lnTo>
                    <a:pt x="9080" y="5990"/>
                  </a:lnTo>
                  <a:lnTo>
                    <a:pt x="8103" y="6021"/>
                  </a:lnTo>
                  <a:lnTo>
                    <a:pt x="7630" y="6116"/>
                  </a:lnTo>
                  <a:lnTo>
                    <a:pt x="7252" y="6211"/>
                  </a:lnTo>
                  <a:lnTo>
                    <a:pt x="6432" y="6242"/>
                  </a:lnTo>
                  <a:lnTo>
                    <a:pt x="5265" y="6053"/>
                  </a:lnTo>
                  <a:lnTo>
                    <a:pt x="4540" y="5706"/>
                  </a:lnTo>
                  <a:lnTo>
                    <a:pt x="3815" y="5296"/>
                  </a:lnTo>
                  <a:lnTo>
                    <a:pt x="2586" y="4193"/>
                  </a:lnTo>
                  <a:lnTo>
                    <a:pt x="2081" y="3531"/>
                  </a:lnTo>
                  <a:lnTo>
                    <a:pt x="1451" y="2743"/>
                  </a:lnTo>
                  <a:lnTo>
                    <a:pt x="505" y="94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13"/>
            <p:cNvSpPr/>
            <p:nvPr/>
          </p:nvSpPr>
          <p:spPr>
            <a:xfrm>
              <a:off x="6188600" y="3018650"/>
              <a:ext cx="31550" cy="22875"/>
            </a:xfrm>
            <a:custGeom>
              <a:avLst/>
              <a:gdLst/>
              <a:ahLst/>
              <a:cxnLst/>
              <a:rect l="l" t="t" r="r" b="b"/>
              <a:pathLst>
                <a:path w="1262" h="915" extrusionOk="0">
                  <a:moveTo>
                    <a:pt x="1230" y="0"/>
                  </a:moveTo>
                  <a:lnTo>
                    <a:pt x="631" y="473"/>
                  </a:lnTo>
                  <a:lnTo>
                    <a:pt x="1" y="915"/>
                  </a:lnTo>
                  <a:lnTo>
                    <a:pt x="1" y="915"/>
                  </a:lnTo>
                  <a:lnTo>
                    <a:pt x="442" y="757"/>
                  </a:lnTo>
                  <a:lnTo>
                    <a:pt x="852" y="568"/>
                  </a:lnTo>
                  <a:lnTo>
                    <a:pt x="1073" y="442"/>
                  </a:lnTo>
                  <a:lnTo>
                    <a:pt x="1262" y="347"/>
                  </a:lnTo>
                  <a:lnTo>
                    <a:pt x="1230" y="0"/>
                  </a:lnTo>
                  <a:close/>
                </a:path>
              </a:pathLst>
            </a:custGeom>
            <a:solidFill>
              <a:srgbClr val="FF8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13"/>
            <p:cNvSpPr/>
            <p:nvPr/>
          </p:nvSpPr>
          <p:spPr>
            <a:xfrm>
              <a:off x="6115325" y="2418075"/>
              <a:ext cx="136350" cy="98550"/>
            </a:xfrm>
            <a:custGeom>
              <a:avLst/>
              <a:gdLst/>
              <a:ahLst/>
              <a:cxnLst/>
              <a:rect l="l" t="t" r="r" b="b"/>
              <a:pathLst>
                <a:path w="5454" h="3942" extrusionOk="0">
                  <a:moveTo>
                    <a:pt x="1671" y="1"/>
                  </a:moveTo>
                  <a:lnTo>
                    <a:pt x="1135" y="190"/>
                  </a:lnTo>
                  <a:lnTo>
                    <a:pt x="504" y="474"/>
                  </a:lnTo>
                  <a:lnTo>
                    <a:pt x="0" y="884"/>
                  </a:lnTo>
                  <a:lnTo>
                    <a:pt x="0" y="884"/>
                  </a:lnTo>
                  <a:lnTo>
                    <a:pt x="473" y="852"/>
                  </a:lnTo>
                  <a:lnTo>
                    <a:pt x="1324" y="1010"/>
                  </a:lnTo>
                  <a:lnTo>
                    <a:pt x="2112" y="1420"/>
                  </a:lnTo>
                  <a:lnTo>
                    <a:pt x="2774" y="2082"/>
                  </a:lnTo>
                  <a:lnTo>
                    <a:pt x="3026" y="2492"/>
                  </a:lnTo>
                  <a:lnTo>
                    <a:pt x="3026" y="2523"/>
                  </a:lnTo>
                  <a:lnTo>
                    <a:pt x="3184" y="2775"/>
                  </a:lnTo>
                  <a:lnTo>
                    <a:pt x="3594" y="3280"/>
                  </a:lnTo>
                  <a:lnTo>
                    <a:pt x="4098" y="3626"/>
                  </a:lnTo>
                  <a:lnTo>
                    <a:pt x="4666" y="3847"/>
                  </a:lnTo>
                  <a:lnTo>
                    <a:pt x="4981" y="3910"/>
                  </a:lnTo>
                  <a:lnTo>
                    <a:pt x="5454" y="3942"/>
                  </a:lnTo>
                  <a:lnTo>
                    <a:pt x="5391" y="3343"/>
                  </a:lnTo>
                  <a:lnTo>
                    <a:pt x="5139" y="2145"/>
                  </a:lnTo>
                  <a:lnTo>
                    <a:pt x="4887" y="1609"/>
                  </a:lnTo>
                  <a:lnTo>
                    <a:pt x="4603" y="1104"/>
                  </a:lnTo>
                  <a:lnTo>
                    <a:pt x="3783" y="348"/>
                  </a:lnTo>
                  <a:lnTo>
                    <a:pt x="2774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13"/>
            <p:cNvSpPr/>
            <p:nvPr/>
          </p:nvSpPr>
          <p:spPr>
            <a:xfrm>
              <a:off x="6188600" y="2341625"/>
              <a:ext cx="169475" cy="96200"/>
            </a:xfrm>
            <a:custGeom>
              <a:avLst/>
              <a:gdLst/>
              <a:ahLst/>
              <a:cxnLst/>
              <a:rect l="l" t="t" r="r" b="b"/>
              <a:pathLst>
                <a:path w="6779" h="3848" extrusionOk="0">
                  <a:moveTo>
                    <a:pt x="4068" y="1"/>
                  </a:moveTo>
                  <a:lnTo>
                    <a:pt x="3595" y="33"/>
                  </a:lnTo>
                  <a:lnTo>
                    <a:pt x="3090" y="159"/>
                  </a:lnTo>
                  <a:lnTo>
                    <a:pt x="2208" y="695"/>
                  </a:lnTo>
                  <a:lnTo>
                    <a:pt x="1829" y="1041"/>
                  </a:lnTo>
                  <a:lnTo>
                    <a:pt x="1293" y="1640"/>
                  </a:lnTo>
                  <a:lnTo>
                    <a:pt x="411" y="2933"/>
                  </a:lnTo>
                  <a:lnTo>
                    <a:pt x="1" y="3595"/>
                  </a:lnTo>
                  <a:lnTo>
                    <a:pt x="537" y="3658"/>
                  </a:lnTo>
                  <a:lnTo>
                    <a:pt x="1073" y="3753"/>
                  </a:lnTo>
                  <a:lnTo>
                    <a:pt x="1798" y="3847"/>
                  </a:lnTo>
                  <a:lnTo>
                    <a:pt x="2555" y="3816"/>
                  </a:lnTo>
                  <a:lnTo>
                    <a:pt x="3248" y="3721"/>
                  </a:lnTo>
                  <a:lnTo>
                    <a:pt x="4509" y="3091"/>
                  </a:lnTo>
                  <a:lnTo>
                    <a:pt x="5077" y="2649"/>
                  </a:lnTo>
                  <a:lnTo>
                    <a:pt x="5549" y="2208"/>
                  </a:lnTo>
                  <a:lnTo>
                    <a:pt x="5991" y="1703"/>
                  </a:lnTo>
                  <a:lnTo>
                    <a:pt x="6432" y="1230"/>
                  </a:lnTo>
                  <a:lnTo>
                    <a:pt x="6779" y="695"/>
                  </a:lnTo>
                  <a:lnTo>
                    <a:pt x="6779" y="568"/>
                  </a:lnTo>
                  <a:lnTo>
                    <a:pt x="6621" y="411"/>
                  </a:lnTo>
                  <a:lnTo>
                    <a:pt x="6148" y="316"/>
                  </a:lnTo>
                  <a:lnTo>
                    <a:pt x="5896" y="253"/>
                  </a:lnTo>
                  <a:lnTo>
                    <a:pt x="5203" y="159"/>
                  </a:lnTo>
                  <a:lnTo>
                    <a:pt x="4541" y="64"/>
                  </a:lnTo>
                  <a:lnTo>
                    <a:pt x="406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13"/>
            <p:cNvSpPr/>
            <p:nvPr/>
          </p:nvSpPr>
          <p:spPr>
            <a:xfrm>
              <a:off x="6204375" y="2358975"/>
              <a:ext cx="136375" cy="63875"/>
            </a:xfrm>
            <a:custGeom>
              <a:avLst/>
              <a:gdLst/>
              <a:ahLst/>
              <a:cxnLst/>
              <a:rect l="l" t="t" r="r" b="b"/>
              <a:pathLst>
                <a:path w="5455" h="2555" extrusionOk="0">
                  <a:moveTo>
                    <a:pt x="5360" y="1"/>
                  </a:moveTo>
                  <a:lnTo>
                    <a:pt x="3973" y="473"/>
                  </a:lnTo>
                  <a:lnTo>
                    <a:pt x="1325" y="1671"/>
                  </a:lnTo>
                  <a:lnTo>
                    <a:pt x="32" y="2428"/>
                  </a:lnTo>
                  <a:lnTo>
                    <a:pt x="0" y="2460"/>
                  </a:lnTo>
                  <a:lnTo>
                    <a:pt x="32" y="2523"/>
                  </a:lnTo>
                  <a:lnTo>
                    <a:pt x="63" y="2554"/>
                  </a:lnTo>
                  <a:lnTo>
                    <a:pt x="95" y="2554"/>
                  </a:lnTo>
                  <a:lnTo>
                    <a:pt x="127" y="2523"/>
                  </a:lnTo>
                  <a:lnTo>
                    <a:pt x="1388" y="1798"/>
                  </a:lnTo>
                  <a:lnTo>
                    <a:pt x="4036" y="600"/>
                  </a:lnTo>
                  <a:lnTo>
                    <a:pt x="5391" y="127"/>
                  </a:lnTo>
                  <a:lnTo>
                    <a:pt x="5454" y="95"/>
                  </a:lnTo>
                  <a:lnTo>
                    <a:pt x="5454" y="32"/>
                  </a:lnTo>
                  <a:lnTo>
                    <a:pt x="542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13"/>
            <p:cNvSpPr/>
            <p:nvPr/>
          </p:nvSpPr>
          <p:spPr>
            <a:xfrm>
              <a:off x="6261900" y="2388925"/>
              <a:ext cx="40225" cy="10275"/>
            </a:xfrm>
            <a:custGeom>
              <a:avLst/>
              <a:gdLst/>
              <a:ahLst/>
              <a:cxnLst/>
              <a:rect l="l" t="t" r="r" b="b"/>
              <a:pathLst>
                <a:path w="1609" h="411" extrusionOk="0">
                  <a:moveTo>
                    <a:pt x="1" y="1"/>
                  </a:moveTo>
                  <a:lnTo>
                    <a:pt x="1" y="64"/>
                  </a:lnTo>
                  <a:lnTo>
                    <a:pt x="1" y="95"/>
                  </a:lnTo>
                  <a:lnTo>
                    <a:pt x="32" y="127"/>
                  </a:lnTo>
                  <a:lnTo>
                    <a:pt x="64" y="127"/>
                  </a:lnTo>
                  <a:lnTo>
                    <a:pt x="789" y="221"/>
                  </a:lnTo>
                  <a:lnTo>
                    <a:pt x="1514" y="410"/>
                  </a:lnTo>
                  <a:lnTo>
                    <a:pt x="1577" y="410"/>
                  </a:lnTo>
                  <a:lnTo>
                    <a:pt x="1609" y="379"/>
                  </a:lnTo>
                  <a:lnTo>
                    <a:pt x="1609" y="316"/>
                  </a:lnTo>
                  <a:lnTo>
                    <a:pt x="1577" y="284"/>
                  </a:lnTo>
                  <a:lnTo>
                    <a:pt x="820" y="9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13"/>
            <p:cNvSpPr/>
            <p:nvPr/>
          </p:nvSpPr>
          <p:spPr>
            <a:xfrm>
              <a:off x="6283975" y="2353450"/>
              <a:ext cx="26025" cy="27625"/>
            </a:xfrm>
            <a:custGeom>
              <a:avLst/>
              <a:gdLst/>
              <a:ahLst/>
              <a:cxnLst/>
              <a:rect l="l" t="t" r="r" b="b"/>
              <a:pathLst>
                <a:path w="1041" h="1105" extrusionOk="0">
                  <a:moveTo>
                    <a:pt x="915" y="1"/>
                  </a:moveTo>
                  <a:lnTo>
                    <a:pt x="410" y="442"/>
                  </a:lnTo>
                  <a:lnTo>
                    <a:pt x="32" y="1010"/>
                  </a:lnTo>
                  <a:lnTo>
                    <a:pt x="1" y="1041"/>
                  </a:lnTo>
                  <a:lnTo>
                    <a:pt x="64" y="1104"/>
                  </a:lnTo>
                  <a:lnTo>
                    <a:pt x="95" y="1104"/>
                  </a:lnTo>
                  <a:lnTo>
                    <a:pt x="158" y="1073"/>
                  </a:lnTo>
                  <a:lnTo>
                    <a:pt x="505" y="537"/>
                  </a:lnTo>
                  <a:lnTo>
                    <a:pt x="1009" y="127"/>
                  </a:lnTo>
                  <a:lnTo>
                    <a:pt x="1041" y="64"/>
                  </a:lnTo>
                  <a:lnTo>
                    <a:pt x="1009" y="32"/>
                  </a:lnTo>
                  <a:lnTo>
                    <a:pt x="978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13"/>
            <p:cNvSpPr/>
            <p:nvPr/>
          </p:nvSpPr>
          <p:spPr>
            <a:xfrm>
              <a:off x="6239850" y="2370800"/>
              <a:ext cx="17350" cy="31550"/>
            </a:xfrm>
            <a:custGeom>
              <a:avLst/>
              <a:gdLst/>
              <a:ahLst/>
              <a:cxnLst/>
              <a:rect l="l" t="t" r="r" b="b"/>
              <a:pathLst>
                <a:path w="694" h="1262" extrusionOk="0">
                  <a:moveTo>
                    <a:pt x="568" y="0"/>
                  </a:moveTo>
                  <a:lnTo>
                    <a:pt x="536" y="63"/>
                  </a:lnTo>
                  <a:lnTo>
                    <a:pt x="284" y="631"/>
                  </a:lnTo>
                  <a:lnTo>
                    <a:pt x="32" y="1167"/>
                  </a:lnTo>
                  <a:lnTo>
                    <a:pt x="0" y="1230"/>
                  </a:lnTo>
                  <a:lnTo>
                    <a:pt x="63" y="1261"/>
                  </a:lnTo>
                  <a:lnTo>
                    <a:pt x="95" y="1261"/>
                  </a:lnTo>
                  <a:lnTo>
                    <a:pt x="158" y="1230"/>
                  </a:lnTo>
                  <a:lnTo>
                    <a:pt x="410" y="662"/>
                  </a:lnTo>
                  <a:lnTo>
                    <a:pt x="662" y="127"/>
                  </a:lnTo>
                  <a:lnTo>
                    <a:pt x="694" y="63"/>
                  </a:lnTo>
                  <a:lnTo>
                    <a:pt x="63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13"/>
            <p:cNvSpPr/>
            <p:nvPr/>
          </p:nvSpPr>
          <p:spPr>
            <a:xfrm>
              <a:off x="6165750" y="2332175"/>
              <a:ext cx="32350" cy="141900"/>
            </a:xfrm>
            <a:custGeom>
              <a:avLst/>
              <a:gdLst/>
              <a:ahLst/>
              <a:cxnLst/>
              <a:rect l="l" t="t" r="r" b="b"/>
              <a:pathLst>
                <a:path w="1294" h="5676" extrusionOk="0">
                  <a:moveTo>
                    <a:pt x="379" y="1"/>
                  </a:moveTo>
                  <a:lnTo>
                    <a:pt x="190" y="95"/>
                  </a:lnTo>
                  <a:lnTo>
                    <a:pt x="64" y="221"/>
                  </a:lnTo>
                  <a:lnTo>
                    <a:pt x="1" y="537"/>
                  </a:lnTo>
                  <a:lnTo>
                    <a:pt x="64" y="726"/>
                  </a:lnTo>
                  <a:lnTo>
                    <a:pt x="347" y="1230"/>
                  </a:lnTo>
                  <a:lnTo>
                    <a:pt x="694" y="2397"/>
                  </a:lnTo>
                  <a:lnTo>
                    <a:pt x="726" y="3027"/>
                  </a:lnTo>
                  <a:lnTo>
                    <a:pt x="726" y="3689"/>
                  </a:lnTo>
                  <a:lnTo>
                    <a:pt x="568" y="4950"/>
                  </a:lnTo>
                  <a:lnTo>
                    <a:pt x="442" y="5612"/>
                  </a:lnTo>
                  <a:lnTo>
                    <a:pt x="442" y="5644"/>
                  </a:lnTo>
                  <a:lnTo>
                    <a:pt x="474" y="5675"/>
                  </a:lnTo>
                  <a:lnTo>
                    <a:pt x="537" y="5675"/>
                  </a:lnTo>
                  <a:lnTo>
                    <a:pt x="568" y="5644"/>
                  </a:lnTo>
                  <a:lnTo>
                    <a:pt x="789" y="5013"/>
                  </a:lnTo>
                  <a:lnTo>
                    <a:pt x="1167" y="3721"/>
                  </a:lnTo>
                  <a:lnTo>
                    <a:pt x="1262" y="3059"/>
                  </a:lnTo>
                  <a:lnTo>
                    <a:pt x="1293" y="2365"/>
                  </a:lnTo>
                  <a:lnTo>
                    <a:pt x="1262" y="1672"/>
                  </a:lnTo>
                  <a:lnTo>
                    <a:pt x="1136" y="978"/>
                  </a:lnTo>
                  <a:lnTo>
                    <a:pt x="852" y="284"/>
                  </a:lnTo>
                  <a:lnTo>
                    <a:pt x="852" y="253"/>
                  </a:lnTo>
                  <a:lnTo>
                    <a:pt x="820" y="221"/>
                  </a:lnTo>
                  <a:lnTo>
                    <a:pt x="694" y="95"/>
                  </a:lnTo>
                  <a:lnTo>
                    <a:pt x="3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13"/>
            <p:cNvSpPr/>
            <p:nvPr/>
          </p:nvSpPr>
          <p:spPr>
            <a:xfrm>
              <a:off x="6150775" y="2448025"/>
              <a:ext cx="62300" cy="30775"/>
            </a:xfrm>
            <a:custGeom>
              <a:avLst/>
              <a:gdLst/>
              <a:ahLst/>
              <a:cxnLst/>
              <a:rect l="l" t="t" r="r" b="b"/>
              <a:pathLst>
                <a:path w="2492" h="1231" extrusionOk="0">
                  <a:moveTo>
                    <a:pt x="95" y="1"/>
                  </a:moveTo>
                  <a:lnTo>
                    <a:pt x="1" y="64"/>
                  </a:lnTo>
                  <a:lnTo>
                    <a:pt x="1" y="190"/>
                  </a:lnTo>
                  <a:lnTo>
                    <a:pt x="32" y="285"/>
                  </a:lnTo>
                  <a:lnTo>
                    <a:pt x="442" y="852"/>
                  </a:lnTo>
                  <a:lnTo>
                    <a:pt x="852" y="1104"/>
                  </a:lnTo>
                  <a:lnTo>
                    <a:pt x="915" y="1136"/>
                  </a:lnTo>
                  <a:lnTo>
                    <a:pt x="978" y="1136"/>
                  </a:lnTo>
                  <a:lnTo>
                    <a:pt x="1293" y="1230"/>
                  </a:lnTo>
                  <a:lnTo>
                    <a:pt x="1987" y="1167"/>
                  </a:lnTo>
                  <a:lnTo>
                    <a:pt x="2397" y="1041"/>
                  </a:lnTo>
                  <a:lnTo>
                    <a:pt x="2491" y="978"/>
                  </a:lnTo>
                  <a:lnTo>
                    <a:pt x="2460" y="852"/>
                  </a:lnTo>
                  <a:lnTo>
                    <a:pt x="2397" y="789"/>
                  </a:lnTo>
                  <a:lnTo>
                    <a:pt x="2302" y="789"/>
                  </a:lnTo>
                  <a:lnTo>
                    <a:pt x="1924" y="915"/>
                  </a:lnTo>
                  <a:lnTo>
                    <a:pt x="1262" y="947"/>
                  </a:lnTo>
                  <a:lnTo>
                    <a:pt x="978" y="852"/>
                  </a:lnTo>
                  <a:lnTo>
                    <a:pt x="631" y="631"/>
                  </a:lnTo>
                  <a:lnTo>
                    <a:pt x="284" y="159"/>
                  </a:lnTo>
                  <a:lnTo>
                    <a:pt x="284" y="96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13"/>
            <p:cNvSpPr/>
            <p:nvPr/>
          </p:nvSpPr>
          <p:spPr>
            <a:xfrm>
              <a:off x="6012075" y="2775125"/>
              <a:ext cx="32325" cy="32325"/>
            </a:xfrm>
            <a:custGeom>
              <a:avLst/>
              <a:gdLst/>
              <a:ahLst/>
              <a:cxnLst/>
              <a:rect l="l" t="t" r="r" b="b"/>
              <a:pathLst>
                <a:path w="1293" h="1293" extrusionOk="0">
                  <a:moveTo>
                    <a:pt x="536" y="0"/>
                  </a:moveTo>
                  <a:lnTo>
                    <a:pt x="126" y="252"/>
                  </a:lnTo>
                  <a:lnTo>
                    <a:pt x="32" y="473"/>
                  </a:lnTo>
                  <a:lnTo>
                    <a:pt x="0" y="725"/>
                  </a:lnTo>
                  <a:lnTo>
                    <a:pt x="252" y="1167"/>
                  </a:lnTo>
                  <a:lnTo>
                    <a:pt x="473" y="1261"/>
                  </a:lnTo>
                  <a:lnTo>
                    <a:pt x="725" y="1293"/>
                  </a:lnTo>
                  <a:lnTo>
                    <a:pt x="1167" y="1040"/>
                  </a:lnTo>
                  <a:lnTo>
                    <a:pt x="1261" y="788"/>
                  </a:lnTo>
                  <a:lnTo>
                    <a:pt x="1293" y="536"/>
                  </a:lnTo>
                  <a:lnTo>
                    <a:pt x="1040" y="126"/>
                  </a:lnTo>
                  <a:lnTo>
                    <a:pt x="788" y="32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13"/>
            <p:cNvSpPr/>
            <p:nvPr/>
          </p:nvSpPr>
          <p:spPr>
            <a:xfrm>
              <a:off x="6147625" y="2809800"/>
              <a:ext cx="32350" cy="32325"/>
            </a:xfrm>
            <a:custGeom>
              <a:avLst/>
              <a:gdLst/>
              <a:ahLst/>
              <a:cxnLst/>
              <a:rect l="l" t="t" r="r" b="b"/>
              <a:pathLst>
                <a:path w="1294" h="1293" extrusionOk="0">
                  <a:moveTo>
                    <a:pt x="537" y="0"/>
                  </a:moveTo>
                  <a:lnTo>
                    <a:pt x="127" y="252"/>
                  </a:lnTo>
                  <a:lnTo>
                    <a:pt x="32" y="473"/>
                  </a:lnTo>
                  <a:lnTo>
                    <a:pt x="1" y="725"/>
                  </a:lnTo>
                  <a:lnTo>
                    <a:pt x="253" y="1167"/>
                  </a:lnTo>
                  <a:lnTo>
                    <a:pt x="505" y="1261"/>
                  </a:lnTo>
                  <a:lnTo>
                    <a:pt x="757" y="1293"/>
                  </a:lnTo>
                  <a:lnTo>
                    <a:pt x="1167" y="1041"/>
                  </a:lnTo>
                  <a:lnTo>
                    <a:pt x="1262" y="788"/>
                  </a:lnTo>
                  <a:lnTo>
                    <a:pt x="1293" y="536"/>
                  </a:lnTo>
                  <a:lnTo>
                    <a:pt x="1041" y="126"/>
                  </a:lnTo>
                  <a:lnTo>
                    <a:pt x="820" y="32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13"/>
            <p:cNvSpPr/>
            <p:nvPr/>
          </p:nvSpPr>
          <p:spPr>
            <a:xfrm>
              <a:off x="6057000" y="2849200"/>
              <a:ext cx="54400" cy="37850"/>
            </a:xfrm>
            <a:custGeom>
              <a:avLst/>
              <a:gdLst/>
              <a:ahLst/>
              <a:cxnLst/>
              <a:rect l="l" t="t" r="r" b="b"/>
              <a:pathLst>
                <a:path w="2176" h="1514" extrusionOk="0">
                  <a:moveTo>
                    <a:pt x="221" y="0"/>
                  </a:moveTo>
                  <a:lnTo>
                    <a:pt x="63" y="64"/>
                  </a:lnTo>
                  <a:lnTo>
                    <a:pt x="0" y="190"/>
                  </a:lnTo>
                  <a:lnTo>
                    <a:pt x="0" y="536"/>
                  </a:lnTo>
                  <a:lnTo>
                    <a:pt x="221" y="1072"/>
                  </a:lnTo>
                  <a:lnTo>
                    <a:pt x="473" y="1262"/>
                  </a:lnTo>
                  <a:lnTo>
                    <a:pt x="599" y="1388"/>
                  </a:lnTo>
                  <a:lnTo>
                    <a:pt x="757" y="1451"/>
                  </a:lnTo>
                  <a:lnTo>
                    <a:pt x="1167" y="1514"/>
                  </a:lnTo>
                  <a:lnTo>
                    <a:pt x="1608" y="1419"/>
                  </a:lnTo>
                  <a:lnTo>
                    <a:pt x="1829" y="1325"/>
                  </a:lnTo>
                  <a:lnTo>
                    <a:pt x="1986" y="1198"/>
                  </a:lnTo>
                  <a:lnTo>
                    <a:pt x="2175" y="946"/>
                  </a:lnTo>
                  <a:lnTo>
                    <a:pt x="2175" y="663"/>
                  </a:lnTo>
                  <a:lnTo>
                    <a:pt x="2081" y="505"/>
                  </a:lnTo>
                  <a:lnTo>
                    <a:pt x="1923" y="473"/>
                  </a:lnTo>
                  <a:lnTo>
                    <a:pt x="1766" y="568"/>
                  </a:lnTo>
                  <a:lnTo>
                    <a:pt x="1766" y="726"/>
                  </a:lnTo>
                  <a:lnTo>
                    <a:pt x="1734" y="852"/>
                  </a:lnTo>
                  <a:lnTo>
                    <a:pt x="1671" y="915"/>
                  </a:lnTo>
                  <a:lnTo>
                    <a:pt x="1608" y="978"/>
                  </a:lnTo>
                  <a:lnTo>
                    <a:pt x="1450" y="1041"/>
                  </a:lnTo>
                  <a:lnTo>
                    <a:pt x="1261" y="1104"/>
                  </a:lnTo>
                  <a:lnTo>
                    <a:pt x="883" y="1041"/>
                  </a:lnTo>
                  <a:lnTo>
                    <a:pt x="725" y="946"/>
                  </a:lnTo>
                  <a:lnTo>
                    <a:pt x="568" y="820"/>
                  </a:lnTo>
                  <a:lnTo>
                    <a:pt x="410" y="442"/>
                  </a:lnTo>
                  <a:lnTo>
                    <a:pt x="410" y="221"/>
                  </a:lnTo>
                  <a:lnTo>
                    <a:pt x="378" y="64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13"/>
            <p:cNvSpPr/>
            <p:nvPr/>
          </p:nvSpPr>
          <p:spPr>
            <a:xfrm>
              <a:off x="6171275" y="2869700"/>
              <a:ext cx="43375" cy="47300"/>
            </a:xfrm>
            <a:custGeom>
              <a:avLst/>
              <a:gdLst/>
              <a:ahLst/>
              <a:cxnLst/>
              <a:rect l="l" t="t" r="r" b="b"/>
              <a:pathLst>
                <a:path w="1735" h="1892" fill="none" extrusionOk="0">
                  <a:moveTo>
                    <a:pt x="694" y="95"/>
                  </a:moveTo>
                  <a:lnTo>
                    <a:pt x="599" y="63"/>
                  </a:lnTo>
                  <a:lnTo>
                    <a:pt x="505" y="95"/>
                  </a:lnTo>
                  <a:lnTo>
                    <a:pt x="410" y="126"/>
                  </a:lnTo>
                  <a:lnTo>
                    <a:pt x="347" y="221"/>
                  </a:lnTo>
                  <a:lnTo>
                    <a:pt x="95" y="536"/>
                  </a:lnTo>
                  <a:lnTo>
                    <a:pt x="0" y="914"/>
                  </a:lnTo>
                  <a:lnTo>
                    <a:pt x="0" y="1167"/>
                  </a:lnTo>
                  <a:lnTo>
                    <a:pt x="253" y="1608"/>
                  </a:lnTo>
                  <a:lnTo>
                    <a:pt x="442" y="1734"/>
                  </a:lnTo>
                  <a:lnTo>
                    <a:pt x="662" y="1829"/>
                  </a:lnTo>
                  <a:lnTo>
                    <a:pt x="1072" y="1892"/>
                  </a:lnTo>
                  <a:lnTo>
                    <a:pt x="1293" y="1829"/>
                  </a:lnTo>
                  <a:lnTo>
                    <a:pt x="1419" y="1797"/>
                  </a:lnTo>
                  <a:lnTo>
                    <a:pt x="1545" y="1671"/>
                  </a:lnTo>
                  <a:lnTo>
                    <a:pt x="1640" y="1545"/>
                  </a:lnTo>
                  <a:lnTo>
                    <a:pt x="1703" y="1356"/>
                  </a:lnTo>
                  <a:lnTo>
                    <a:pt x="1734" y="1198"/>
                  </a:lnTo>
                  <a:lnTo>
                    <a:pt x="1734" y="1040"/>
                  </a:lnTo>
                  <a:lnTo>
                    <a:pt x="1703" y="788"/>
                  </a:lnTo>
                  <a:lnTo>
                    <a:pt x="1608" y="568"/>
                  </a:lnTo>
                  <a:lnTo>
                    <a:pt x="1514" y="378"/>
                  </a:lnTo>
                  <a:lnTo>
                    <a:pt x="1387" y="252"/>
                  </a:lnTo>
                  <a:lnTo>
                    <a:pt x="1261" y="95"/>
                  </a:lnTo>
                  <a:lnTo>
                    <a:pt x="852" y="0"/>
                  </a:lnTo>
                  <a:lnTo>
                    <a:pt x="631" y="32"/>
                  </a:lnTo>
                  <a:lnTo>
                    <a:pt x="505" y="63"/>
                  </a:lnTo>
                  <a:lnTo>
                    <a:pt x="442" y="158"/>
                  </a:lnTo>
                  <a:lnTo>
                    <a:pt x="379" y="284"/>
                  </a:lnTo>
                  <a:lnTo>
                    <a:pt x="442" y="3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13"/>
            <p:cNvSpPr/>
            <p:nvPr/>
          </p:nvSpPr>
          <p:spPr>
            <a:xfrm>
              <a:off x="5945075" y="2817675"/>
              <a:ext cx="44150" cy="48100"/>
            </a:xfrm>
            <a:custGeom>
              <a:avLst/>
              <a:gdLst/>
              <a:ahLst/>
              <a:cxnLst/>
              <a:rect l="l" t="t" r="r" b="b"/>
              <a:pathLst>
                <a:path w="1766" h="1924" fill="none" extrusionOk="0">
                  <a:moveTo>
                    <a:pt x="410" y="0"/>
                  </a:moveTo>
                  <a:lnTo>
                    <a:pt x="190" y="127"/>
                  </a:lnTo>
                  <a:lnTo>
                    <a:pt x="0" y="599"/>
                  </a:lnTo>
                  <a:lnTo>
                    <a:pt x="63" y="1135"/>
                  </a:lnTo>
                  <a:lnTo>
                    <a:pt x="316" y="1608"/>
                  </a:lnTo>
                  <a:lnTo>
                    <a:pt x="505" y="1766"/>
                  </a:lnTo>
                  <a:lnTo>
                    <a:pt x="694" y="1860"/>
                  </a:lnTo>
                  <a:lnTo>
                    <a:pt x="1104" y="1924"/>
                  </a:lnTo>
                  <a:lnTo>
                    <a:pt x="1482" y="1766"/>
                  </a:lnTo>
                  <a:lnTo>
                    <a:pt x="1734" y="1451"/>
                  </a:lnTo>
                  <a:lnTo>
                    <a:pt x="1766" y="1198"/>
                  </a:lnTo>
                  <a:lnTo>
                    <a:pt x="1703" y="852"/>
                  </a:lnTo>
                  <a:lnTo>
                    <a:pt x="1514" y="568"/>
                  </a:lnTo>
                  <a:lnTo>
                    <a:pt x="1261" y="253"/>
                  </a:lnTo>
                  <a:lnTo>
                    <a:pt x="883" y="64"/>
                  </a:lnTo>
                  <a:lnTo>
                    <a:pt x="631" y="32"/>
                  </a:lnTo>
                  <a:lnTo>
                    <a:pt x="379" y="95"/>
                  </a:lnTo>
                  <a:lnTo>
                    <a:pt x="284" y="127"/>
                  </a:lnTo>
                  <a:lnTo>
                    <a:pt x="190" y="190"/>
                  </a:lnTo>
                  <a:lnTo>
                    <a:pt x="190" y="316"/>
                  </a:lnTo>
                  <a:lnTo>
                    <a:pt x="253" y="3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8" name="Google Shape;1568;p13"/>
          <p:cNvGrpSpPr/>
          <p:nvPr/>
        </p:nvGrpSpPr>
        <p:grpSpPr>
          <a:xfrm>
            <a:off x="356448" y="4465399"/>
            <a:ext cx="329137" cy="447335"/>
            <a:chOff x="3396200" y="2417300"/>
            <a:chExt cx="346825" cy="471325"/>
          </a:xfrm>
        </p:grpSpPr>
        <p:sp>
          <p:nvSpPr>
            <p:cNvPr id="1569" name="Google Shape;1569;p13"/>
            <p:cNvSpPr/>
            <p:nvPr/>
          </p:nvSpPr>
          <p:spPr>
            <a:xfrm>
              <a:off x="3396200" y="2507150"/>
              <a:ext cx="320025" cy="381475"/>
            </a:xfrm>
            <a:custGeom>
              <a:avLst/>
              <a:gdLst/>
              <a:ahLst/>
              <a:cxnLst/>
              <a:rect l="l" t="t" r="r" b="b"/>
              <a:pathLst>
                <a:path w="12801" h="15259" extrusionOk="0">
                  <a:moveTo>
                    <a:pt x="5644" y="0"/>
                  </a:moveTo>
                  <a:lnTo>
                    <a:pt x="4005" y="158"/>
                  </a:lnTo>
                  <a:lnTo>
                    <a:pt x="3217" y="410"/>
                  </a:lnTo>
                  <a:lnTo>
                    <a:pt x="2523" y="725"/>
                  </a:lnTo>
                  <a:lnTo>
                    <a:pt x="1924" y="1167"/>
                  </a:lnTo>
                  <a:lnTo>
                    <a:pt x="1388" y="1766"/>
                  </a:lnTo>
                  <a:lnTo>
                    <a:pt x="1010" y="2491"/>
                  </a:lnTo>
                  <a:lnTo>
                    <a:pt x="726" y="2995"/>
                  </a:lnTo>
                  <a:lnTo>
                    <a:pt x="316" y="4067"/>
                  </a:lnTo>
                  <a:lnTo>
                    <a:pt x="159" y="4603"/>
                  </a:lnTo>
                  <a:lnTo>
                    <a:pt x="1" y="5675"/>
                  </a:lnTo>
                  <a:lnTo>
                    <a:pt x="1" y="6747"/>
                  </a:lnTo>
                  <a:lnTo>
                    <a:pt x="127" y="8071"/>
                  </a:lnTo>
                  <a:lnTo>
                    <a:pt x="695" y="10656"/>
                  </a:lnTo>
                  <a:lnTo>
                    <a:pt x="1073" y="11949"/>
                  </a:lnTo>
                  <a:lnTo>
                    <a:pt x="1294" y="12642"/>
                  </a:lnTo>
                  <a:lnTo>
                    <a:pt x="1829" y="13966"/>
                  </a:lnTo>
                  <a:lnTo>
                    <a:pt x="2302" y="14534"/>
                  </a:lnTo>
                  <a:lnTo>
                    <a:pt x="2586" y="14849"/>
                  </a:lnTo>
                  <a:lnTo>
                    <a:pt x="2933" y="15038"/>
                  </a:lnTo>
                  <a:lnTo>
                    <a:pt x="3374" y="15196"/>
                  </a:lnTo>
                  <a:lnTo>
                    <a:pt x="3847" y="15259"/>
                  </a:lnTo>
                  <a:lnTo>
                    <a:pt x="4478" y="15227"/>
                  </a:lnTo>
                  <a:lnTo>
                    <a:pt x="5770" y="14880"/>
                  </a:lnTo>
                  <a:lnTo>
                    <a:pt x="6338" y="14565"/>
                  </a:lnTo>
                  <a:lnTo>
                    <a:pt x="6905" y="14218"/>
                  </a:lnTo>
                  <a:lnTo>
                    <a:pt x="7914" y="13399"/>
                  </a:lnTo>
                  <a:lnTo>
                    <a:pt x="8418" y="12957"/>
                  </a:lnTo>
                  <a:lnTo>
                    <a:pt x="9238" y="12138"/>
                  </a:lnTo>
                  <a:lnTo>
                    <a:pt x="10026" y="11318"/>
                  </a:lnTo>
                  <a:lnTo>
                    <a:pt x="10657" y="10625"/>
                  </a:lnTo>
                  <a:lnTo>
                    <a:pt x="11823" y="9174"/>
                  </a:lnTo>
                  <a:lnTo>
                    <a:pt x="12233" y="8355"/>
                  </a:lnTo>
                  <a:lnTo>
                    <a:pt x="12422" y="7913"/>
                  </a:lnTo>
                  <a:lnTo>
                    <a:pt x="12706" y="7031"/>
                  </a:lnTo>
                  <a:lnTo>
                    <a:pt x="12800" y="6116"/>
                  </a:lnTo>
                  <a:lnTo>
                    <a:pt x="12706" y="5202"/>
                  </a:lnTo>
                  <a:lnTo>
                    <a:pt x="12548" y="4761"/>
                  </a:lnTo>
                  <a:lnTo>
                    <a:pt x="12138" y="3878"/>
                  </a:lnTo>
                  <a:lnTo>
                    <a:pt x="11571" y="3121"/>
                  </a:lnTo>
                  <a:lnTo>
                    <a:pt x="11161" y="2585"/>
                  </a:lnTo>
                  <a:lnTo>
                    <a:pt x="10657" y="2144"/>
                  </a:lnTo>
                  <a:lnTo>
                    <a:pt x="9963" y="1671"/>
                  </a:lnTo>
                  <a:lnTo>
                    <a:pt x="9175" y="1293"/>
                  </a:lnTo>
                  <a:lnTo>
                    <a:pt x="8481" y="946"/>
                  </a:lnTo>
                  <a:lnTo>
                    <a:pt x="7189" y="253"/>
                  </a:lnTo>
                  <a:lnTo>
                    <a:pt x="6464" y="95"/>
                  </a:lnTo>
                  <a:lnTo>
                    <a:pt x="564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13"/>
            <p:cNvSpPr/>
            <p:nvPr/>
          </p:nvSpPr>
          <p:spPr>
            <a:xfrm>
              <a:off x="3396200" y="2656100"/>
              <a:ext cx="212825" cy="232525"/>
            </a:xfrm>
            <a:custGeom>
              <a:avLst/>
              <a:gdLst/>
              <a:ahLst/>
              <a:cxnLst/>
              <a:rect l="l" t="t" r="r" b="b"/>
              <a:pathLst>
                <a:path w="8513" h="9301" extrusionOk="0">
                  <a:moveTo>
                    <a:pt x="1" y="1"/>
                  </a:moveTo>
                  <a:lnTo>
                    <a:pt x="1" y="379"/>
                  </a:lnTo>
                  <a:lnTo>
                    <a:pt x="1" y="789"/>
                  </a:lnTo>
                  <a:lnTo>
                    <a:pt x="127" y="2113"/>
                  </a:lnTo>
                  <a:lnTo>
                    <a:pt x="695" y="4698"/>
                  </a:lnTo>
                  <a:lnTo>
                    <a:pt x="1073" y="5991"/>
                  </a:lnTo>
                  <a:lnTo>
                    <a:pt x="1294" y="6684"/>
                  </a:lnTo>
                  <a:lnTo>
                    <a:pt x="1829" y="8008"/>
                  </a:lnTo>
                  <a:lnTo>
                    <a:pt x="2271" y="8576"/>
                  </a:lnTo>
                  <a:lnTo>
                    <a:pt x="2586" y="8891"/>
                  </a:lnTo>
                  <a:lnTo>
                    <a:pt x="2933" y="9080"/>
                  </a:lnTo>
                  <a:lnTo>
                    <a:pt x="3374" y="9238"/>
                  </a:lnTo>
                  <a:lnTo>
                    <a:pt x="3847" y="9301"/>
                  </a:lnTo>
                  <a:lnTo>
                    <a:pt x="4478" y="9269"/>
                  </a:lnTo>
                  <a:lnTo>
                    <a:pt x="5739" y="8922"/>
                  </a:lnTo>
                  <a:lnTo>
                    <a:pt x="6338" y="8607"/>
                  </a:lnTo>
                  <a:lnTo>
                    <a:pt x="6905" y="8260"/>
                  </a:lnTo>
                  <a:lnTo>
                    <a:pt x="7914" y="7441"/>
                  </a:lnTo>
                  <a:lnTo>
                    <a:pt x="8418" y="6999"/>
                  </a:lnTo>
                  <a:lnTo>
                    <a:pt x="8450" y="6936"/>
                  </a:lnTo>
                  <a:lnTo>
                    <a:pt x="8513" y="6873"/>
                  </a:lnTo>
                  <a:lnTo>
                    <a:pt x="8418" y="6936"/>
                  </a:lnTo>
                  <a:lnTo>
                    <a:pt x="8324" y="6999"/>
                  </a:lnTo>
                  <a:lnTo>
                    <a:pt x="7504" y="7441"/>
                  </a:lnTo>
                  <a:lnTo>
                    <a:pt x="5707" y="7945"/>
                  </a:lnTo>
                  <a:lnTo>
                    <a:pt x="4793" y="7945"/>
                  </a:lnTo>
                  <a:lnTo>
                    <a:pt x="4131" y="7914"/>
                  </a:lnTo>
                  <a:lnTo>
                    <a:pt x="3532" y="7661"/>
                  </a:lnTo>
                  <a:lnTo>
                    <a:pt x="3027" y="7378"/>
                  </a:lnTo>
                  <a:lnTo>
                    <a:pt x="2618" y="6968"/>
                  </a:lnTo>
                  <a:lnTo>
                    <a:pt x="2271" y="6558"/>
                  </a:lnTo>
                  <a:lnTo>
                    <a:pt x="1766" y="5707"/>
                  </a:lnTo>
                  <a:lnTo>
                    <a:pt x="1199" y="4257"/>
                  </a:lnTo>
                  <a:lnTo>
                    <a:pt x="915" y="3279"/>
                  </a:lnTo>
                  <a:lnTo>
                    <a:pt x="411" y="164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13"/>
            <p:cNvSpPr/>
            <p:nvPr/>
          </p:nvSpPr>
          <p:spPr>
            <a:xfrm>
              <a:off x="3430900" y="26419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1" y="32"/>
                  </a:lnTo>
                  <a:lnTo>
                    <a:pt x="221" y="126"/>
                  </a:lnTo>
                  <a:lnTo>
                    <a:pt x="63" y="316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2" y="694"/>
                  </a:lnTo>
                  <a:lnTo>
                    <a:pt x="378" y="631"/>
                  </a:lnTo>
                  <a:lnTo>
                    <a:pt x="441" y="536"/>
                  </a:lnTo>
                  <a:lnTo>
                    <a:pt x="505" y="410"/>
                  </a:lnTo>
                  <a:lnTo>
                    <a:pt x="536" y="284"/>
                  </a:lnTo>
                  <a:lnTo>
                    <a:pt x="599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13"/>
            <p:cNvSpPr/>
            <p:nvPr/>
          </p:nvSpPr>
          <p:spPr>
            <a:xfrm>
              <a:off x="3488425" y="2551275"/>
              <a:ext cx="14200" cy="16575"/>
            </a:xfrm>
            <a:custGeom>
              <a:avLst/>
              <a:gdLst/>
              <a:ahLst/>
              <a:cxnLst/>
              <a:rect l="l" t="t" r="r" b="b"/>
              <a:pathLst>
                <a:path w="568" h="663" extrusionOk="0">
                  <a:moveTo>
                    <a:pt x="410" y="1"/>
                  </a:moveTo>
                  <a:lnTo>
                    <a:pt x="190" y="127"/>
                  </a:lnTo>
                  <a:lnTo>
                    <a:pt x="64" y="316"/>
                  </a:lnTo>
                  <a:lnTo>
                    <a:pt x="0" y="442"/>
                  </a:lnTo>
                  <a:lnTo>
                    <a:pt x="0" y="600"/>
                  </a:lnTo>
                  <a:lnTo>
                    <a:pt x="95" y="663"/>
                  </a:lnTo>
                  <a:lnTo>
                    <a:pt x="253" y="663"/>
                  </a:lnTo>
                  <a:lnTo>
                    <a:pt x="347" y="631"/>
                  </a:lnTo>
                  <a:lnTo>
                    <a:pt x="442" y="505"/>
                  </a:lnTo>
                  <a:lnTo>
                    <a:pt x="505" y="411"/>
                  </a:lnTo>
                  <a:lnTo>
                    <a:pt x="536" y="285"/>
                  </a:lnTo>
                  <a:lnTo>
                    <a:pt x="568" y="158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13"/>
            <p:cNvSpPr/>
            <p:nvPr/>
          </p:nvSpPr>
          <p:spPr>
            <a:xfrm>
              <a:off x="3437200" y="27483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2" y="32"/>
                  </a:lnTo>
                  <a:lnTo>
                    <a:pt x="221" y="158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3" y="694"/>
                  </a:lnTo>
                  <a:lnTo>
                    <a:pt x="379" y="662"/>
                  </a:lnTo>
                  <a:lnTo>
                    <a:pt x="473" y="536"/>
                  </a:lnTo>
                  <a:lnTo>
                    <a:pt x="505" y="410"/>
                  </a:lnTo>
                  <a:lnTo>
                    <a:pt x="568" y="284"/>
                  </a:lnTo>
                  <a:lnTo>
                    <a:pt x="599" y="189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13"/>
            <p:cNvSpPr/>
            <p:nvPr/>
          </p:nvSpPr>
          <p:spPr>
            <a:xfrm>
              <a:off x="3486050" y="2826350"/>
              <a:ext cx="14225" cy="17350"/>
            </a:xfrm>
            <a:custGeom>
              <a:avLst/>
              <a:gdLst/>
              <a:ahLst/>
              <a:cxnLst/>
              <a:rect l="l" t="t" r="r" b="b"/>
              <a:pathLst>
                <a:path w="569" h="694" extrusionOk="0">
                  <a:moveTo>
                    <a:pt x="568" y="0"/>
                  </a:moveTo>
                  <a:lnTo>
                    <a:pt x="411" y="32"/>
                  </a:lnTo>
                  <a:lnTo>
                    <a:pt x="222" y="126"/>
                  </a:lnTo>
                  <a:lnTo>
                    <a:pt x="64" y="315"/>
                  </a:lnTo>
                  <a:lnTo>
                    <a:pt x="1" y="473"/>
                  </a:lnTo>
                  <a:lnTo>
                    <a:pt x="32" y="599"/>
                  </a:lnTo>
                  <a:lnTo>
                    <a:pt x="127" y="694"/>
                  </a:lnTo>
                  <a:lnTo>
                    <a:pt x="253" y="694"/>
                  </a:lnTo>
                  <a:lnTo>
                    <a:pt x="348" y="631"/>
                  </a:lnTo>
                  <a:lnTo>
                    <a:pt x="442" y="536"/>
                  </a:lnTo>
                  <a:lnTo>
                    <a:pt x="505" y="410"/>
                  </a:lnTo>
                  <a:lnTo>
                    <a:pt x="537" y="284"/>
                  </a:lnTo>
                  <a:lnTo>
                    <a:pt x="568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13"/>
            <p:cNvSpPr/>
            <p:nvPr/>
          </p:nvSpPr>
          <p:spPr>
            <a:xfrm>
              <a:off x="3565675" y="2663200"/>
              <a:ext cx="14200" cy="17350"/>
            </a:xfrm>
            <a:custGeom>
              <a:avLst/>
              <a:gdLst/>
              <a:ahLst/>
              <a:cxnLst/>
              <a:rect l="l" t="t" r="r" b="b"/>
              <a:pathLst>
                <a:path w="568" h="694" extrusionOk="0">
                  <a:moveTo>
                    <a:pt x="567" y="0"/>
                  </a:moveTo>
                  <a:lnTo>
                    <a:pt x="410" y="32"/>
                  </a:lnTo>
                  <a:lnTo>
                    <a:pt x="189" y="127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95" y="694"/>
                  </a:lnTo>
                  <a:lnTo>
                    <a:pt x="252" y="694"/>
                  </a:lnTo>
                  <a:lnTo>
                    <a:pt x="347" y="631"/>
                  </a:lnTo>
                  <a:lnTo>
                    <a:pt x="441" y="536"/>
                  </a:lnTo>
                  <a:lnTo>
                    <a:pt x="504" y="410"/>
                  </a:lnTo>
                  <a:lnTo>
                    <a:pt x="536" y="284"/>
                  </a:lnTo>
                  <a:lnTo>
                    <a:pt x="567" y="158"/>
                  </a:lnTo>
                  <a:lnTo>
                    <a:pt x="5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13"/>
            <p:cNvSpPr/>
            <p:nvPr/>
          </p:nvSpPr>
          <p:spPr>
            <a:xfrm>
              <a:off x="3562500" y="2600150"/>
              <a:ext cx="13425" cy="18950"/>
            </a:xfrm>
            <a:custGeom>
              <a:avLst/>
              <a:gdLst/>
              <a:ahLst/>
              <a:cxnLst/>
              <a:rect l="l" t="t" r="r" b="b"/>
              <a:pathLst>
                <a:path w="537" h="758" extrusionOk="0">
                  <a:moveTo>
                    <a:pt x="505" y="0"/>
                  </a:moveTo>
                  <a:lnTo>
                    <a:pt x="348" y="63"/>
                  </a:lnTo>
                  <a:lnTo>
                    <a:pt x="253" y="158"/>
                  </a:lnTo>
                  <a:lnTo>
                    <a:pt x="159" y="221"/>
                  </a:lnTo>
                  <a:lnTo>
                    <a:pt x="64" y="347"/>
                  </a:lnTo>
                  <a:lnTo>
                    <a:pt x="1" y="442"/>
                  </a:lnTo>
                  <a:lnTo>
                    <a:pt x="1" y="568"/>
                  </a:lnTo>
                  <a:lnTo>
                    <a:pt x="64" y="694"/>
                  </a:lnTo>
                  <a:lnTo>
                    <a:pt x="190" y="757"/>
                  </a:lnTo>
                  <a:lnTo>
                    <a:pt x="316" y="725"/>
                  </a:lnTo>
                  <a:lnTo>
                    <a:pt x="411" y="599"/>
                  </a:lnTo>
                  <a:lnTo>
                    <a:pt x="537" y="379"/>
                  </a:lnTo>
                  <a:lnTo>
                    <a:pt x="537" y="12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13"/>
            <p:cNvSpPr/>
            <p:nvPr/>
          </p:nvSpPr>
          <p:spPr>
            <a:xfrm>
              <a:off x="3545175" y="2775125"/>
              <a:ext cx="11050" cy="19725"/>
            </a:xfrm>
            <a:custGeom>
              <a:avLst/>
              <a:gdLst/>
              <a:ahLst/>
              <a:cxnLst/>
              <a:rect l="l" t="t" r="r" b="b"/>
              <a:pathLst>
                <a:path w="442" h="789" extrusionOk="0">
                  <a:moveTo>
                    <a:pt x="126" y="0"/>
                  </a:moveTo>
                  <a:lnTo>
                    <a:pt x="32" y="126"/>
                  </a:lnTo>
                  <a:lnTo>
                    <a:pt x="32" y="252"/>
                  </a:lnTo>
                  <a:lnTo>
                    <a:pt x="0" y="378"/>
                  </a:lnTo>
                  <a:lnTo>
                    <a:pt x="0" y="536"/>
                  </a:lnTo>
                  <a:lnTo>
                    <a:pt x="32" y="662"/>
                  </a:lnTo>
                  <a:lnTo>
                    <a:pt x="126" y="757"/>
                  </a:lnTo>
                  <a:lnTo>
                    <a:pt x="253" y="788"/>
                  </a:lnTo>
                  <a:lnTo>
                    <a:pt x="379" y="757"/>
                  </a:lnTo>
                  <a:lnTo>
                    <a:pt x="442" y="631"/>
                  </a:lnTo>
                  <a:lnTo>
                    <a:pt x="442" y="504"/>
                  </a:lnTo>
                  <a:lnTo>
                    <a:pt x="379" y="252"/>
                  </a:lnTo>
                  <a:lnTo>
                    <a:pt x="221" y="63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13"/>
            <p:cNvSpPr/>
            <p:nvPr/>
          </p:nvSpPr>
          <p:spPr>
            <a:xfrm>
              <a:off x="3660250" y="2605675"/>
              <a:ext cx="10250" cy="20500"/>
            </a:xfrm>
            <a:custGeom>
              <a:avLst/>
              <a:gdLst/>
              <a:ahLst/>
              <a:cxnLst/>
              <a:rect l="l" t="t" r="r" b="b"/>
              <a:pathLst>
                <a:path w="410" h="820" extrusionOk="0">
                  <a:moveTo>
                    <a:pt x="126" y="0"/>
                  </a:moveTo>
                  <a:lnTo>
                    <a:pt x="32" y="158"/>
                  </a:lnTo>
                  <a:lnTo>
                    <a:pt x="32" y="284"/>
                  </a:lnTo>
                  <a:lnTo>
                    <a:pt x="0" y="410"/>
                  </a:lnTo>
                  <a:lnTo>
                    <a:pt x="0" y="536"/>
                  </a:lnTo>
                  <a:lnTo>
                    <a:pt x="0" y="662"/>
                  </a:lnTo>
                  <a:lnTo>
                    <a:pt x="95" y="757"/>
                  </a:lnTo>
                  <a:lnTo>
                    <a:pt x="221" y="820"/>
                  </a:lnTo>
                  <a:lnTo>
                    <a:pt x="347" y="788"/>
                  </a:lnTo>
                  <a:lnTo>
                    <a:pt x="410" y="694"/>
                  </a:lnTo>
                  <a:lnTo>
                    <a:pt x="410" y="536"/>
                  </a:lnTo>
                  <a:lnTo>
                    <a:pt x="378" y="284"/>
                  </a:lnTo>
                  <a:lnTo>
                    <a:pt x="221" y="95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13"/>
            <p:cNvSpPr/>
            <p:nvPr/>
          </p:nvSpPr>
          <p:spPr>
            <a:xfrm>
              <a:off x="3649200" y="2693925"/>
              <a:ext cx="11075" cy="20525"/>
            </a:xfrm>
            <a:custGeom>
              <a:avLst/>
              <a:gdLst/>
              <a:ahLst/>
              <a:cxnLst/>
              <a:rect l="l" t="t" r="r" b="b"/>
              <a:pathLst>
                <a:path w="443" h="821" extrusionOk="0">
                  <a:moveTo>
                    <a:pt x="190" y="1"/>
                  </a:moveTo>
                  <a:lnTo>
                    <a:pt x="95" y="159"/>
                  </a:lnTo>
                  <a:lnTo>
                    <a:pt x="64" y="285"/>
                  </a:lnTo>
                  <a:lnTo>
                    <a:pt x="32" y="411"/>
                  </a:lnTo>
                  <a:lnTo>
                    <a:pt x="1" y="537"/>
                  </a:lnTo>
                  <a:lnTo>
                    <a:pt x="32" y="663"/>
                  </a:lnTo>
                  <a:lnTo>
                    <a:pt x="95" y="758"/>
                  </a:lnTo>
                  <a:lnTo>
                    <a:pt x="190" y="821"/>
                  </a:lnTo>
                  <a:lnTo>
                    <a:pt x="316" y="821"/>
                  </a:lnTo>
                  <a:lnTo>
                    <a:pt x="411" y="695"/>
                  </a:lnTo>
                  <a:lnTo>
                    <a:pt x="442" y="568"/>
                  </a:lnTo>
                  <a:lnTo>
                    <a:pt x="411" y="316"/>
                  </a:lnTo>
                  <a:lnTo>
                    <a:pt x="284" y="127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13"/>
            <p:cNvSpPr/>
            <p:nvPr/>
          </p:nvSpPr>
          <p:spPr>
            <a:xfrm>
              <a:off x="3471875" y="2417300"/>
              <a:ext cx="271150" cy="166325"/>
            </a:xfrm>
            <a:custGeom>
              <a:avLst/>
              <a:gdLst/>
              <a:ahLst/>
              <a:cxnLst/>
              <a:rect l="l" t="t" r="r" b="b"/>
              <a:pathLst>
                <a:path w="10846" h="6653" extrusionOk="0">
                  <a:moveTo>
                    <a:pt x="5612" y="0"/>
                  </a:moveTo>
                  <a:lnTo>
                    <a:pt x="5202" y="379"/>
                  </a:lnTo>
                  <a:lnTo>
                    <a:pt x="4603" y="1261"/>
                  </a:lnTo>
                  <a:lnTo>
                    <a:pt x="4225" y="2239"/>
                  </a:lnTo>
                  <a:lnTo>
                    <a:pt x="4099" y="3311"/>
                  </a:lnTo>
                  <a:lnTo>
                    <a:pt x="4130" y="3847"/>
                  </a:lnTo>
                  <a:lnTo>
                    <a:pt x="4036" y="3500"/>
                  </a:lnTo>
                  <a:lnTo>
                    <a:pt x="3657" y="2869"/>
                  </a:lnTo>
                  <a:lnTo>
                    <a:pt x="3405" y="2617"/>
                  </a:lnTo>
                  <a:lnTo>
                    <a:pt x="2806" y="2176"/>
                  </a:lnTo>
                  <a:lnTo>
                    <a:pt x="2144" y="1860"/>
                  </a:lnTo>
                  <a:lnTo>
                    <a:pt x="1388" y="1482"/>
                  </a:lnTo>
                  <a:lnTo>
                    <a:pt x="631" y="1167"/>
                  </a:lnTo>
                  <a:lnTo>
                    <a:pt x="442" y="1104"/>
                  </a:lnTo>
                  <a:lnTo>
                    <a:pt x="158" y="1104"/>
                  </a:lnTo>
                  <a:lnTo>
                    <a:pt x="0" y="1388"/>
                  </a:lnTo>
                  <a:lnTo>
                    <a:pt x="95" y="1734"/>
                  </a:lnTo>
                  <a:lnTo>
                    <a:pt x="284" y="2396"/>
                  </a:lnTo>
                  <a:lnTo>
                    <a:pt x="915" y="3594"/>
                  </a:lnTo>
                  <a:lnTo>
                    <a:pt x="1325" y="4099"/>
                  </a:lnTo>
                  <a:lnTo>
                    <a:pt x="1955" y="4792"/>
                  </a:lnTo>
                  <a:lnTo>
                    <a:pt x="3531" y="5833"/>
                  </a:lnTo>
                  <a:lnTo>
                    <a:pt x="4383" y="6179"/>
                  </a:lnTo>
                  <a:lnTo>
                    <a:pt x="5328" y="6495"/>
                  </a:lnTo>
                  <a:lnTo>
                    <a:pt x="6810" y="6652"/>
                  </a:lnTo>
                  <a:lnTo>
                    <a:pt x="7787" y="6558"/>
                  </a:lnTo>
                  <a:lnTo>
                    <a:pt x="8260" y="6432"/>
                  </a:lnTo>
                  <a:lnTo>
                    <a:pt x="8702" y="6243"/>
                  </a:lnTo>
                  <a:lnTo>
                    <a:pt x="9553" y="5738"/>
                  </a:lnTo>
                  <a:lnTo>
                    <a:pt x="10246" y="5045"/>
                  </a:lnTo>
                  <a:lnTo>
                    <a:pt x="10719" y="4193"/>
                  </a:lnTo>
                  <a:lnTo>
                    <a:pt x="10845" y="3720"/>
                  </a:lnTo>
                  <a:lnTo>
                    <a:pt x="10215" y="3531"/>
                  </a:lnTo>
                  <a:lnTo>
                    <a:pt x="8985" y="3405"/>
                  </a:lnTo>
                  <a:lnTo>
                    <a:pt x="7724" y="3531"/>
                  </a:lnTo>
                  <a:lnTo>
                    <a:pt x="6526" y="3941"/>
                  </a:lnTo>
                  <a:lnTo>
                    <a:pt x="5990" y="4256"/>
                  </a:lnTo>
                  <a:lnTo>
                    <a:pt x="6274" y="3784"/>
                  </a:lnTo>
                  <a:lnTo>
                    <a:pt x="6495" y="2680"/>
                  </a:lnTo>
                  <a:lnTo>
                    <a:pt x="6432" y="2113"/>
                  </a:lnTo>
                  <a:lnTo>
                    <a:pt x="6306" y="1545"/>
                  </a:lnTo>
                  <a:lnTo>
                    <a:pt x="5864" y="505"/>
                  </a:lnTo>
                  <a:lnTo>
                    <a:pt x="561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13"/>
            <p:cNvSpPr/>
            <p:nvPr/>
          </p:nvSpPr>
          <p:spPr>
            <a:xfrm>
              <a:off x="3588525" y="2448025"/>
              <a:ext cx="24450" cy="109600"/>
            </a:xfrm>
            <a:custGeom>
              <a:avLst/>
              <a:gdLst/>
              <a:ahLst/>
              <a:cxnLst/>
              <a:rect l="l" t="t" r="r" b="b"/>
              <a:pathLst>
                <a:path w="978" h="4384" extrusionOk="0">
                  <a:moveTo>
                    <a:pt x="851" y="1"/>
                  </a:moveTo>
                  <a:lnTo>
                    <a:pt x="820" y="64"/>
                  </a:lnTo>
                  <a:lnTo>
                    <a:pt x="0" y="4320"/>
                  </a:lnTo>
                  <a:lnTo>
                    <a:pt x="0" y="4351"/>
                  </a:lnTo>
                  <a:lnTo>
                    <a:pt x="63" y="4383"/>
                  </a:lnTo>
                  <a:lnTo>
                    <a:pt x="126" y="4383"/>
                  </a:lnTo>
                  <a:lnTo>
                    <a:pt x="158" y="4351"/>
                  </a:lnTo>
                  <a:lnTo>
                    <a:pt x="978" y="64"/>
                  </a:lnTo>
                  <a:lnTo>
                    <a:pt x="978" y="32"/>
                  </a:lnTo>
                  <a:lnTo>
                    <a:pt x="9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13"/>
            <p:cNvSpPr/>
            <p:nvPr/>
          </p:nvSpPr>
          <p:spPr>
            <a:xfrm>
              <a:off x="3615325" y="2523700"/>
              <a:ext cx="85125" cy="32325"/>
            </a:xfrm>
            <a:custGeom>
              <a:avLst/>
              <a:gdLst/>
              <a:ahLst/>
              <a:cxnLst/>
              <a:rect l="l" t="t" r="r" b="b"/>
              <a:pathLst>
                <a:path w="3405" h="1293" extrusionOk="0">
                  <a:moveTo>
                    <a:pt x="3279" y="0"/>
                  </a:moveTo>
                  <a:lnTo>
                    <a:pt x="2522" y="379"/>
                  </a:lnTo>
                  <a:lnTo>
                    <a:pt x="883" y="946"/>
                  </a:lnTo>
                  <a:lnTo>
                    <a:pt x="63" y="1135"/>
                  </a:lnTo>
                  <a:lnTo>
                    <a:pt x="0" y="1167"/>
                  </a:lnTo>
                  <a:lnTo>
                    <a:pt x="0" y="1230"/>
                  </a:lnTo>
                  <a:lnTo>
                    <a:pt x="32" y="1261"/>
                  </a:lnTo>
                  <a:lnTo>
                    <a:pt x="63" y="1293"/>
                  </a:lnTo>
                  <a:lnTo>
                    <a:pt x="95" y="1293"/>
                  </a:lnTo>
                  <a:lnTo>
                    <a:pt x="946" y="1072"/>
                  </a:lnTo>
                  <a:lnTo>
                    <a:pt x="2554" y="505"/>
                  </a:lnTo>
                  <a:lnTo>
                    <a:pt x="3342" y="127"/>
                  </a:lnTo>
                  <a:lnTo>
                    <a:pt x="3405" y="95"/>
                  </a:lnTo>
                  <a:lnTo>
                    <a:pt x="3373" y="32"/>
                  </a:lnTo>
                  <a:lnTo>
                    <a:pt x="33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13"/>
            <p:cNvSpPr/>
            <p:nvPr/>
          </p:nvSpPr>
          <p:spPr>
            <a:xfrm>
              <a:off x="3500250" y="2475625"/>
              <a:ext cx="63075" cy="70175"/>
            </a:xfrm>
            <a:custGeom>
              <a:avLst/>
              <a:gdLst/>
              <a:ahLst/>
              <a:cxnLst/>
              <a:rect l="l" t="t" r="r" b="b"/>
              <a:pathLst>
                <a:path w="2523" h="2807" extrusionOk="0">
                  <a:moveTo>
                    <a:pt x="32" y="0"/>
                  </a:moveTo>
                  <a:lnTo>
                    <a:pt x="0" y="63"/>
                  </a:lnTo>
                  <a:lnTo>
                    <a:pt x="32" y="95"/>
                  </a:lnTo>
                  <a:lnTo>
                    <a:pt x="379" y="568"/>
                  </a:lnTo>
                  <a:lnTo>
                    <a:pt x="725" y="1041"/>
                  </a:lnTo>
                  <a:lnTo>
                    <a:pt x="1072" y="1545"/>
                  </a:lnTo>
                  <a:lnTo>
                    <a:pt x="1892" y="2459"/>
                  </a:lnTo>
                  <a:lnTo>
                    <a:pt x="2396" y="2806"/>
                  </a:lnTo>
                  <a:lnTo>
                    <a:pt x="2491" y="2806"/>
                  </a:lnTo>
                  <a:lnTo>
                    <a:pt x="2522" y="2743"/>
                  </a:lnTo>
                  <a:lnTo>
                    <a:pt x="2459" y="2680"/>
                  </a:lnTo>
                  <a:lnTo>
                    <a:pt x="1986" y="2365"/>
                  </a:lnTo>
                  <a:lnTo>
                    <a:pt x="1198" y="1451"/>
                  </a:lnTo>
                  <a:lnTo>
                    <a:pt x="852" y="946"/>
                  </a:lnTo>
                  <a:lnTo>
                    <a:pt x="505" y="473"/>
                  </a:lnTo>
                  <a:lnTo>
                    <a:pt x="126" y="32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13"/>
            <p:cNvSpPr/>
            <p:nvPr/>
          </p:nvSpPr>
          <p:spPr>
            <a:xfrm>
              <a:off x="3482900" y="2653750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74" y="0"/>
                  </a:moveTo>
                  <a:lnTo>
                    <a:pt x="158" y="95"/>
                  </a:lnTo>
                  <a:lnTo>
                    <a:pt x="64" y="252"/>
                  </a:lnTo>
                  <a:lnTo>
                    <a:pt x="1" y="410"/>
                  </a:lnTo>
                  <a:lnTo>
                    <a:pt x="127" y="725"/>
                  </a:lnTo>
                  <a:lnTo>
                    <a:pt x="285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4" y="441"/>
                  </a:lnTo>
                  <a:lnTo>
                    <a:pt x="789" y="126"/>
                  </a:lnTo>
                  <a:lnTo>
                    <a:pt x="631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13"/>
            <p:cNvSpPr/>
            <p:nvPr/>
          </p:nvSpPr>
          <p:spPr>
            <a:xfrm>
              <a:off x="3590100" y="2701825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42" y="0"/>
                  </a:moveTo>
                  <a:lnTo>
                    <a:pt x="126" y="95"/>
                  </a:lnTo>
                  <a:lnTo>
                    <a:pt x="32" y="252"/>
                  </a:lnTo>
                  <a:lnTo>
                    <a:pt x="0" y="410"/>
                  </a:lnTo>
                  <a:lnTo>
                    <a:pt x="126" y="725"/>
                  </a:lnTo>
                  <a:lnTo>
                    <a:pt x="253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3" y="442"/>
                  </a:lnTo>
                  <a:lnTo>
                    <a:pt x="757" y="126"/>
                  </a:lnTo>
                  <a:lnTo>
                    <a:pt x="631" y="32"/>
                  </a:lnTo>
                  <a:lnTo>
                    <a:pt x="4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13"/>
            <p:cNvSpPr/>
            <p:nvPr/>
          </p:nvSpPr>
          <p:spPr>
            <a:xfrm>
              <a:off x="3515225" y="2712075"/>
              <a:ext cx="35475" cy="28375"/>
            </a:xfrm>
            <a:custGeom>
              <a:avLst/>
              <a:gdLst/>
              <a:ahLst/>
              <a:cxnLst/>
              <a:rect l="l" t="t" r="r" b="b"/>
              <a:pathLst>
                <a:path w="1419" h="1135" extrusionOk="0">
                  <a:moveTo>
                    <a:pt x="95" y="0"/>
                  </a:moveTo>
                  <a:lnTo>
                    <a:pt x="32" y="126"/>
                  </a:lnTo>
                  <a:lnTo>
                    <a:pt x="0" y="315"/>
                  </a:lnTo>
                  <a:lnTo>
                    <a:pt x="95" y="725"/>
                  </a:lnTo>
                  <a:lnTo>
                    <a:pt x="221" y="883"/>
                  </a:lnTo>
                  <a:lnTo>
                    <a:pt x="316" y="1009"/>
                  </a:lnTo>
                  <a:lnTo>
                    <a:pt x="473" y="1072"/>
                  </a:lnTo>
                  <a:lnTo>
                    <a:pt x="694" y="1135"/>
                  </a:lnTo>
                  <a:lnTo>
                    <a:pt x="946" y="1135"/>
                  </a:lnTo>
                  <a:lnTo>
                    <a:pt x="1104" y="1103"/>
                  </a:lnTo>
                  <a:lnTo>
                    <a:pt x="1230" y="1009"/>
                  </a:lnTo>
                  <a:lnTo>
                    <a:pt x="1387" y="883"/>
                  </a:lnTo>
                  <a:lnTo>
                    <a:pt x="1419" y="662"/>
                  </a:lnTo>
                  <a:lnTo>
                    <a:pt x="1387" y="567"/>
                  </a:lnTo>
                  <a:lnTo>
                    <a:pt x="1293" y="536"/>
                  </a:lnTo>
                  <a:lnTo>
                    <a:pt x="1167" y="567"/>
                  </a:lnTo>
                  <a:lnTo>
                    <a:pt x="1135" y="662"/>
                  </a:lnTo>
                  <a:lnTo>
                    <a:pt x="1135" y="757"/>
                  </a:lnTo>
                  <a:lnTo>
                    <a:pt x="1072" y="788"/>
                  </a:lnTo>
                  <a:lnTo>
                    <a:pt x="1009" y="820"/>
                  </a:lnTo>
                  <a:lnTo>
                    <a:pt x="915" y="851"/>
                  </a:lnTo>
                  <a:lnTo>
                    <a:pt x="631" y="851"/>
                  </a:lnTo>
                  <a:lnTo>
                    <a:pt x="410" y="694"/>
                  </a:lnTo>
                  <a:lnTo>
                    <a:pt x="284" y="473"/>
                  </a:lnTo>
                  <a:lnTo>
                    <a:pt x="316" y="189"/>
                  </a:lnTo>
                  <a:lnTo>
                    <a:pt x="316" y="63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13"/>
            <p:cNvSpPr/>
            <p:nvPr/>
          </p:nvSpPr>
          <p:spPr>
            <a:xfrm>
              <a:off x="3587725" y="2741225"/>
              <a:ext cx="29975" cy="32350"/>
            </a:xfrm>
            <a:custGeom>
              <a:avLst/>
              <a:gdLst/>
              <a:ahLst/>
              <a:cxnLst/>
              <a:rect l="l" t="t" r="r" b="b"/>
              <a:pathLst>
                <a:path w="1199" h="1294" fill="none" extrusionOk="0">
                  <a:moveTo>
                    <a:pt x="600" y="64"/>
                  </a:moveTo>
                  <a:lnTo>
                    <a:pt x="537" y="0"/>
                  </a:lnTo>
                  <a:lnTo>
                    <a:pt x="474" y="32"/>
                  </a:lnTo>
                  <a:lnTo>
                    <a:pt x="411" y="32"/>
                  </a:lnTo>
                  <a:lnTo>
                    <a:pt x="348" y="95"/>
                  </a:lnTo>
                  <a:lnTo>
                    <a:pt x="127" y="284"/>
                  </a:lnTo>
                  <a:lnTo>
                    <a:pt x="32" y="536"/>
                  </a:lnTo>
                  <a:lnTo>
                    <a:pt x="1" y="694"/>
                  </a:lnTo>
                  <a:lnTo>
                    <a:pt x="127" y="1009"/>
                  </a:lnTo>
                  <a:lnTo>
                    <a:pt x="253" y="1135"/>
                  </a:lnTo>
                  <a:lnTo>
                    <a:pt x="505" y="1293"/>
                  </a:lnTo>
                  <a:lnTo>
                    <a:pt x="789" y="1293"/>
                  </a:lnTo>
                  <a:lnTo>
                    <a:pt x="883" y="1262"/>
                  </a:lnTo>
                  <a:lnTo>
                    <a:pt x="978" y="1230"/>
                  </a:lnTo>
                  <a:lnTo>
                    <a:pt x="1073" y="1135"/>
                  </a:lnTo>
                  <a:lnTo>
                    <a:pt x="1136" y="1009"/>
                  </a:lnTo>
                  <a:lnTo>
                    <a:pt x="1167" y="915"/>
                  </a:lnTo>
                  <a:lnTo>
                    <a:pt x="1199" y="820"/>
                  </a:lnTo>
                  <a:lnTo>
                    <a:pt x="1199" y="631"/>
                  </a:lnTo>
                  <a:lnTo>
                    <a:pt x="1167" y="473"/>
                  </a:lnTo>
                  <a:lnTo>
                    <a:pt x="1136" y="347"/>
                  </a:lnTo>
                  <a:lnTo>
                    <a:pt x="1073" y="253"/>
                  </a:lnTo>
                  <a:lnTo>
                    <a:pt x="978" y="127"/>
                  </a:lnTo>
                  <a:lnTo>
                    <a:pt x="726" y="0"/>
                  </a:lnTo>
                  <a:lnTo>
                    <a:pt x="568" y="0"/>
                  </a:lnTo>
                  <a:lnTo>
                    <a:pt x="474" y="32"/>
                  </a:lnTo>
                  <a:lnTo>
                    <a:pt x="411" y="64"/>
                  </a:lnTo>
                  <a:lnTo>
                    <a:pt x="379" y="127"/>
                  </a:lnTo>
                  <a:lnTo>
                    <a:pt x="411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13"/>
            <p:cNvSpPr/>
            <p:nvPr/>
          </p:nvSpPr>
          <p:spPr>
            <a:xfrm>
              <a:off x="3443500" y="2678175"/>
              <a:ext cx="27600" cy="33925"/>
            </a:xfrm>
            <a:custGeom>
              <a:avLst/>
              <a:gdLst/>
              <a:ahLst/>
              <a:cxnLst/>
              <a:rect l="l" t="t" r="r" b="b"/>
              <a:pathLst>
                <a:path w="1104" h="1357" fill="none" extrusionOk="0">
                  <a:moveTo>
                    <a:pt x="347" y="0"/>
                  </a:moveTo>
                  <a:lnTo>
                    <a:pt x="158" y="63"/>
                  </a:lnTo>
                  <a:lnTo>
                    <a:pt x="1" y="347"/>
                  </a:lnTo>
                  <a:lnTo>
                    <a:pt x="1" y="915"/>
                  </a:lnTo>
                  <a:lnTo>
                    <a:pt x="190" y="1198"/>
                  </a:lnTo>
                  <a:lnTo>
                    <a:pt x="442" y="1356"/>
                  </a:lnTo>
                  <a:lnTo>
                    <a:pt x="852" y="1325"/>
                  </a:lnTo>
                  <a:lnTo>
                    <a:pt x="1072" y="1135"/>
                  </a:lnTo>
                  <a:lnTo>
                    <a:pt x="1104" y="978"/>
                  </a:lnTo>
                  <a:lnTo>
                    <a:pt x="1104" y="726"/>
                  </a:lnTo>
                  <a:lnTo>
                    <a:pt x="1009" y="505"/>
                  </a:lnTo>
                  <a:lnTo>
                    <a:pt x="883" y="284"/>
                  </a:lnTo>
                  <a:lnTo>
                    <a:pt x="631" y="95"/>
                  </a:lnTo>
                  <a:lnTo>
                    <a:pt x="473" y="63"/>
                  </a:lnTo>
                  <a:lnTo>
                    <a:pt x="316" y="63"/>
                  </a:lnTo>
                  <a:lnTo>
                    <a:pt x="221" y="63"/>
                  </a:lnTo>
                  <a:lnTo>
                    <a:pt x="190" y="127"/>
                  </a:lnTo>
                  <a:lnTo>
                    <a:pt x="158" y="190"/>
                  </a:lnTo>
                  <a:lnTo>
                    <a:pt x="190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89" name="Google Shape;1589;p13"/>
          <p:cNvSpPr txBox="1">
            <a:spLocks noGrp="1"/>
          </p:cNvSpPr>
          <p:nvPr>
            <p:ph type="title" idx="2"/>
          </p:nvPr>
        </p:nvSpPr>
        <p:spPr>
          <a:xfrm>
            <a:off x="3307051" y="3082728"/>
            <a:ext cx="2529900" cy="471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00"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1">
    <p:spTree>
      <p:nvGrpSpPr>
        <p:cNvPr id="1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" name="Google Shape;1591;p14"/>
          <p:cNvSpPr txBox="1">
            <a:spLocks noGrp="1"/>
          </p:cNvSpPr>
          <p:nvPr>
            <p:ph type="subTitle" idx="1"/>
          </p:nvPr>
        </p:nvSpPr>
        <p:spPr>
          <a:xfrm>
            <a:off x="713394" y="2939125"/>
            <a:ext cx="2529900" cy="10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592" name="Google Shape;1592;p14"/>
          <p:cNvSpPr/>
          <p:nvPr/>
        </p:nvSpPr>
        <p:spPr>
          <a:xfrm>
            <a:off x="7682700" y="-80345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3" name="Google Shape;1593;p14"/>
          <p:cNvSpPr/>
          <p:nvPr/>
        </p:nvSpPr>
        <p:spPr>
          <a:xfrm>
            <a:off x="-1191125" y="4420025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4" name="Google Shape;1594;p14"/>
          <p:cNvSpPr/>
          <p:nvPr/>
        </p:nvSpPr>
        <p:spPr>
          <a:xfrm>
            <a:off x="8316827" y="4171053"/>
            <a:ext cx="1073548" cy="67714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5" name="Google Shape;1595;p14"/>
          <p:cNvSpPr/>
          <p:nvPr/>
        </p:nvSpPr>
        <p:spPr>
          <a:xfrm>
            <a:off x="9004950" y="4393285"/>
            <a:ext cx="1073548" cy="67714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6" name="Google Shape;1596;p14"/>
          <p:cNvSpPr/>
          <p:nvPr/>
        </p:nvSpPr>
        <p:spPr>
          <a:xfrm>
            <a:off x="852548" y="315209"/>
            <a:ext cx="1487185" cy="93806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7" name="Google Shape;1597;p14"/>
          <p:cNvSpPr/>
          <p:nvPr/>
        </p:nvSpPr>
        <p:spPr>
          <a:xfrm>
            <a:off x="341274" y="539501"/>
            <a:ext cx="1073548" cy="67714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98" name="Google Shape;1598;p14"/>
          <p:cNvGrpSpPr/>
          <p:nvPr/>
        </p:nvGrpSpPr>
        <p:grpSpPr>
          <a:xfrm>
            <a:off x="852550" y="180075"/>
            <a:ext cx="518625" cy="565925"/>
            <a:chOff x="2029575" y="2353450"/>
            <a:chExt cx="518625" cy="565925"/>
          </a:xfrm>
        </p:grpSpPr>
        <p:sp>
          <p:nvSpPr>
            <p:cNvPr id="1599" name="Google Shape;1599;p14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14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14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14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14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14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14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14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14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14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14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14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14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14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14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14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14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14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14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14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14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14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14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14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14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14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14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14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14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14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14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14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14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14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14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14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14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14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14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14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14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14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14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14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43" name="Google Shape;1643;p14"/>
          <p:cNvGrpSpPr/>
          <p:nvPr/>
        </p:nvGrpSpPr>
        <p:grpSpPr>
          <a:xfrm>
            <a:off x="8678113" y="4735088"/>
            <a:ext cx="518625" cy="565925"/>
            <a:chOff x="2029575" y="2353450"/>
            <a:chExt cx="518625" cy="565925"/>
          </a:xfrm>
        </p:grpSpPr>
        <p:sp>
          <p:nvSpPr>
            <p:cNvPr id="1644" name="Google Shape;1644;p14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14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14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14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14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14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14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14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14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14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14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14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14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14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14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14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14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14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14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14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14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14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14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14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14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14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14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14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14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14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14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14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14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14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14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14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14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14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14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14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14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14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14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14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8" name="Google Shape;1688;p14"/>
          <p:cNvGrpSpPr/>
          <p:nvPr/>
        </p:nvGrpSpPr>
        <p:grpSpPr>
          <a:xfrm>
            <a:off x="8480444" y="395285"/>
            <a:ext cx="578942" cy="463529"/>
            <a:chOff x="6451075" y="3429275"/>
            <a:chExt cx="478425" cy="383050"/>
          </a:xfrm>
        </p:grpSpPr>
        <p:sp>
          <p:nvSpPr>
            <p:cNvPr id="1689" name="Google Shape;1689;p14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14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14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14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14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14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14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14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14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14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14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14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14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14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14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14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14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14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14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14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09" name="Google Shape;1709;p14"/>
          <p:cNvSpPr/>
          <p:nvPr/>
        </p:nvSpPr>
        <p:spPr>
          <a:xfrm>
            <a:off x="4659499" y="4511836"/>
            <a:ext cx="1385367" cy="87373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0" name="Google Shape;1710;p14"/>
          <p:cNvSpPr/>
          <p:nvPr/>
        </p:nvSpPr>
        <p:spPr>
          <a:xfrm>
            <a:off x="4252859" y="4608574"/>
            <a:ext cx="638274" cy="40271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1" name="Google Shape;1711;p14"/>
          <p:cNvSpPr txBox="1">
            <a:spLocks noGrp="1"/>
          </p:cNvSpPr>
          <p:nvPr>
            <p:ph type="title"/>
          </p:nvPr>
        </p:nvSpPr>
        <p:spPr>
          <a:xfrm>
            <a:off x="713250" y="671100"/>
            <a:ext cx="7717500" cy="56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712" name="Google Shape;1712;p14"/>
          <p:cNvSpPr txBox="1">
            <a:spLocks noGrp="1"/>
          </p:cNvSpPr>
          <p:nvPr>
            <p:ph type="title" idx="2"/>
          </p:nvPr>
        </p:nvSpPr>
        <p:spPr>
          <a:xfrm>
            <a:off x="713394" y="2381875"/>
            <a:ext cx="25299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713" name="Google Shape;1713;p14"/>
          <p:cNvSpPr txBox="1">
            <a:spLocks noGrp="1"/>
          </p:cNvSpPr>
          <p:nvPr>
            <p:ph type="title" idx="3"/>
          </p:nvPr>
        </p:nvSpPr>
        <p:spPr>
          <a:xfrm>
            <a:off x="3307256" y="2381875"/>
            <a:ext cx="25299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714" name="Google Shape;1714;p14"/>
          <p:cNvSpPr txBox="1">
            <a:spLocks noGrp="1"/>
          </p:cNvSpPr>
          <p:nvPr>
            <p:ph type="subTitle" idx="4"/>
          </p:nvPr>
        </p:nvSpPr>
        <p:spPr>
          <a:xfrm>
            <a:off x="3307256" y="2939125"/>
            <a:ext cx="2529900" cy="10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715" name="Google Shape;1715;p14"/>
          <p:cNvSpPr txBox="1">
            <a:spLocks noGrp="1"/>
          </p:cNvSpPr>
          <p:nvPr>
            <p:ph type="title" idx="5"/>
          </p:nvPr>
        </p:nvSpPr>
        <p:spPr>
          <a:xfrm>
            <a:off x="5901106" y="2381875"/>
            <a:ext cx="25299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716" name="Google Shape;1716;p14"/>
          <p:cNvSpPr txBox="1">
            <a:spLocks noGrp="1"/>
          </p:cNvSpPr>
          <p:nvPr>
            <p:ph type="subTitle" idx="6"/>
          </p:nvPr>
        </p:nvSpPr>
        <p:spPr>
          <a:xfrm>
            <a:off x="5901106" y="2939125"/>
            <a:ext cx="2529900" cy="10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grpSp>
        <p:nvGrpSpPr>
          <p:cNvPr id="1717" name="Google Shape;1717;p14"/>
          <p:cNvGrpSpPr/>
          <p:nvPr/>
        </p:nvGrpSpPr>
        <p:grpSpPr>
          <a:xfrm rot="-810961">
            <a:off x="8253428" y="151019"/>
            <a:ext cx="445444" cy="624043"/>
            <a:chOff x="5844975" y="2332175"/>
            <a:chExt cx="513100" cy="718825"/>
          </a:xfrm>
        </p:grpSpPr>
        <p:sp>
          <p:nvSpPr>
            <p:cNvPr id="1718" name="Google Shape;1718;p14"/>
            <p:cNvSpPr/>
            <p:nvPr/>
          </p:nvSpPr>
          <p:spPr>
            <a:xfrm>
              <a:off x="5844975" y="2418075"/>
              <a:ext cx="472925" cy="632925"/>
            </a:xfrm>
            <a:custGeom>
              <a:avLst/>
              <a:gdLst/>
              <a:ahLst/>
              <a:cxnLst/>
              <a:rect l="l" t="t" r="r" b="b"/>
              <a:pathLst>
                <a:path w="18917" h="25317" extrusionOk="0">
                  <a:moveTo>
                    <a:pt x="12485" y="1"/>
                  </a:moveTo>
                  <a:lnTo>
                    <a:pt x="11949" y="190"/>
                  </a:lnTo>
                  <a:lnTo>
                    <a:pt x="11350" y="474"/>
                  </a:lnTo>
                  <a:lnTo>
                    <a:pt x="10404" y="1294"/>
                  </a:lnTo>
                  <a:lnTo>
                    <a:pt x="9364" y="2901"/>
                  </a:lnTo>
                  <a:lnTo>
                    <a:pt x="8891" y="4036"/>
                  </a:lnTo>
                  <a:lnTo>
                    <a:pt x="8387" y="5266"/>
                  </a:lnTo>
                  <a:lnTo>
                    <a:pt x="7977" y="6527"/>
                  </a:lnTo>
                  <a:lnTo>
                    <a:pt x="7724" y="7441"/>
                  </a:lnTo>
                  <a:lnTo>
                    <a:pt x="7315" y="8292"/>
                  </a:lnTo>
                  <a:lnTo>
                    <a:pt x="7062" y="8702"/>
                  </a:lnTo>
                  <a:lnTo>
                    <a:pt x="6432" y="9396"/>
                  </a:lnTo>
                  <a:lnTo>
                    <a:pt x="5297" y="10278"/>
                  </a:lnTo>
                  <a:lnTo>
                    <a:pt x="4477" y="10814"/>
                  </a:lnTo>
                  <a:lnTo>
                    <a:pt x="3752" y="11287"/>
                  </a:lnTo>
                  <a:lnTo>
                    <a:pt x="2365" y="12391"/>
                  </a:lnTo>
                  <a:lnTo>
                    <a:pt x="1167" y="13652"/>
                  </a:lnTo>
                  <a:lnTo>
                    <a:pt x="347" y="15133"/>
                  </a:lnTo>
                  <a:lnTo>
                    <a:pt x="127" y="15953"/>
                  </a:lnTo>
                  <a:lnTo>
                    <a:pt x="1" y="16710"/>
                  </a:lnTo>
                  <a:lnTo>
                    <a:pt x="127" y="18223"/>
                  </a:lnTo>
                  <a:lnTo>
                    <a:pt x="631" y="19704"/>
                  </a:lnTo>
                  <a:lnTo>
                    <a:pt x="1388" y="21092"/>
                  </a:lnTo>
                  <a:lnTo>
                    <a:pt x="1861" y="21691"/>
                  </a:lnTo>
                  <a:lnTo>
                    <a:pt x="2334" y="22290"/>
                  </a:lnTo>
                  <a:lnTo>
                    <a:pt x="3437" y="23267"/>
                  </a:lnTo>
                  <a:lnTo>
                    <a:pt x="4099" y="23645"/>
                  </a:lnTo>
                  <a:lnTo>
                    <a:pt x="4730" y="23960"/>
                  </a:lnTo>
                  <a:lnTo>
                    <a:pt x="6148" y="24150"/>
                  </a:lnTo>
                  <a:lnTo>
                    <a:pt x="6873" y="24023"/>
                  </a:lnTo>
                  <a:lnTo>
                    <a:pt x="7283" y="23929"/>
                  </a:lnTo>
                  <a:lnTo>
                    <a:pt x="8134" y="23897"/>
                  </a:lnTo>
                  <a:lnTo>
                    <a:pt x="8576" y="24023"/>
                  </a:lnTo>
                  <a:lnTo>
                    <a:pt x="8954" y="24244"/>
                  </a:lnTo>
                  <a:lnTo>
                    <a:pt x="9585" y="24780"/>
                  </a:lnTo>
                  <a:lnTo>
                    <a:pt x="9963" y="24969"/>
                  </a:lnTo>
                  <a:lnTo>
                    <a:pt x="10404" y="25127"/>
                  </a:lnTo>
                  <a:lnTo>
                    <a:pt x="11318" y="25221"/>
                  </a:lnTo>
                  <a:lnTo>
                    <a:pt x="11760" y="25316"/>
                  </a:lnTo>
                  <a:lnTo>
                    <a:pt x="12485" y="25285"/>
                  </a:lnTo>
                  <a:lnTo>
                    <a:pt x="13935" y="24875"/>
                  </a:lnTo>
                  <a:lnTo>
                    <a:pt x="14597" y="24559"/>
                  </a:lnTo>
                  <a:lnTo>
                    <a:pt x="15322" y="24213"/>
                  </a:lnTo>
                  <a:lnTo>
                    <a:pt x="16615" y="23330"/>
                  </a:lnTo>
                  <a:lnTo>
                    <a:pt x="17718" y="22258"/>
                  </a:lnTo>
                  <a:lnTo>
                    <a:pt x="18506" y="20934"/>
                  </a:lnTo>
                  <a:lnTo>
                    <a:pt x="18759" y="20209"/>
                  </a:lnTo>
                  <a:lnTo>
                    <a:pt x="18916" y="19358"/>
                  </a:lnTo>
                  <a:lnTo>
                    <a:pt x="18822" y="17687"/>
                  </a:lnTo>
                  <a:lnTo>
                    <a:pt x="18317" y="16016"/>
                  </a:lnTo>
                  <a:lnTo>
                    <a:pt x="17561" y="14408"/>
                  </a:lnTo>
                  <a:lnTo>
                    <a:pt x="17119" y="13652"/>
                  </a:lnTo>
                  <a:lnTo>
                    <a:pt x="16646" y="12832"/>
                  </a:lnTo>
                  <a:lnTo>
                    <a:pt x="16016" y="11508"/>
                  </a:lnTo>
                  <a:lnTo>
                    <a:pt x="15764" y="10594"/>
                  </a:lnTo>
                  <a:lnTo>
                    <a:pt x="15701" y="10121"/>
                  </a:lnTo>
                  <a:lnTo>
                    <a:pt x="15732" y="9206"/>
                  </a:lnTo>
                  <a:lnTo>
                    <a:pt x="15890" y="8261"/>
                  </a:lnTo>
                  <a:lnTo>
                    <a:pt x="16079" y="6968"/>
                  </a:lnTo>
                  <a:lnTo>
                    <a:pt x="16205" y="5644"/>
                  </a:lnTo>
                  <a:lnTo>
                    <a:pt x="16268" y="4604"/>
                  </a:lnTo>
                  <a:lnTo>
                    <a:pt x="16173" y="3059"/>
                  </a:lnTo>
                  <a:lnTo>
                    <a:pt x="15921" y="2050"/>
                  </a:lnTo>
                  <a:lnTo>
                    <a:pt x="15701" y="1609"/>
                  </a:lnTo>
                  <a:lnTo>
                    <a:pt x="15417" y="1104"/>
                  </a:lnTo>
                  <a:lnTo>
                    <a:pt x="14597" y="348"/>
                  </a:lnTo>
                  <a:lnTo>
                    <a:pt x="135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14"/>
            <p:cNvSpPr/>
            <p:nvPr/>
          </p:nvSpPr>
          <p:spPr>
            <a:xfrm>
              <a:off x="5844975" y="2806650"/>
              <a:ext cx="462675" cy="244350"/>
            </a:xfrm>
            <a:custGeom>
              <a:avLst/>
              <a:gdLst/>
              <a:ahLst/>
              <a:cxnLst/>
              <a:rect l="l" t="t" r="r" b="b"/>
              <a:pathLst>
                <a:path w="18507" h="9774" extrusionOk="0">
                  <a:moveTo>
                    <a:pt x="221" y="0"/>
                  </a:moveTo>
                  <a:lnTo>
                    <a:pt x="158" y="189"/>
                  </a:lnTo>
                  <a:lnTo>
                    <a:pt x="127" y="410"/>
                  </a:lnTo>
                  <a:lnTo>
                    <a:pt x="1" y="1167"/>
                  </a:lnTo>
                  <a:lnTo>
                    <a:pt x="127" y="2680"/>
                  </a:lnTo>
                  <a:lnTo>
                    <a:pt x="631" y="4161"/>
                  </a:lnTo>
                  <a:lnTo>
                    <a:pt x="1388" y="5549"/>
                  </a:lnTo>
                  <a:lnTo>
                    <a:pt x="1861" y="6148"/>
                  </a:lnTo>
                  <a:lnTo>
                    <a:pt x="2334" y="6747"/>
                  </a:lnTo>
                  <a:lnTo>
                    <a:pt x="3437" y="7724"/>
                  </a:lnTo>
                  <a:lnTo>
                    <a:pt x="4099" y="8102"/>
                  </a:lnTo>
                  <a:lnTo>
                    <a:pt x="4730" y="8417"/>
                  </a:lnTo>
                  <a:lnTo>
                    <a:pt x="6148" y="8607"/>
                  </a:lnTo>
                  <a:lnTo>
                    <a:pt x="6873" y="8480"/>
                  </a:lnTo>
                  <a:lnTo>
                    <a:pt x="7283" y="8386"/>
                  </a:lnTo>
                  <a:lnTo>
                    <a:pt x="8134" y="8354"/>
                  </a:lnTo>
                  <a:lnTo>
                    <a:pt x="8576" y="8480"/>
                  </a:lnTo>
                  <a:lnTo>
                    <a:pt x="8954" y="8670"/>
                  </a:lnTo>
                  <a:lnTo>
                    <a:pt x="9585" y="9237"/>
                  </a:lnTo>
                  <a:lnTo>
                    <a:pt x="9963" y="9426"/>
                  </a:lnTo>
                  <a:lnTo>
                    <a:pt x="10404" y="9584"/>
                  </a:lnTo>
                  <a:lnTo>
                    <a:pt x="11318" y="9678"/>
                  </a:lnTo>
                  <a:lnTo>
                    <a:pt x="11760" y="9773"/>
                  </a:lnTo>
                  <a:lnTo>
                    <a:pt x="12485" y="9742"/>
                  </a:lnTo>
                  <a:lnTo>
                    <a:pt x="13935" y="9332"/>
                  </a:lnTo>
                  <a:lnTo>
                    <a:pt x="14597" y="9016"/>
                  </a:lnTo>
                  <a:lnTo>
                    <a:pt x="15228" y="8733"/>
                  </a:lnTo>
                  <a:lnTo>
                    <a:pt x="16394" y="7976"/>
                  </a:lnTo>
                  <a:lnTo>
                    <a:pt x="17403" y="7030"/>
                  </a:lnTo>
                  <a:lnTo>
                    <a:pt x="18223" y="5958"/>
                  </a:lnTo>
                  <a:lnTo>
                    <a:pt x="18506" y="5359"/>
                  </a:lnTo>
                  <a:lnTo>
                    <a:pt x="18506" y="5359"/>
                  </a:lnTo>
                  <a:lnTo>
                    <a:pt x="18002" y="5738"/>
                  </a:lnTo>
                  <a:lnTo>
                    <a:pt x="16867" y="6463"/>
                  </a:lnTo>
                  <a:lnTo>
                    <a:pt x="16268" y="6747"/>
                  </a:lnTo>
                  <a:lnTo>
                    <a:pt x="15511" y="7062"/>
                  </a:lnTo>
                  <a:lnTo>
                    <a:pt x="13904" y="7535"/>
                  </a:lnTo>
                  <a:lnTo>
                    <a:pt x="13084" y="7566"/>
                  </a:lnTo>
                  <a:lnTo>
                    <a:pt x="12611" y="7472"/>
                  </a:lnTo>
                  <a:lnTo>
                    <a:pt x="11571" y="7346"/>
                  </a:lnTo>
                  <a:lnTo>
                    <a:pt x="11066" y="7188"/>
                  </a:lnTo>
                  <a:lnTo>
                    <a:pt x="10656" y="6967"/>
                  </a:lnTo>
                  <a:lnTo>
                    <a:pt x="9963" y="6368"/>
                  </a:lnTo>
                  <a:lnTo>
                    <a:pt x="9521" y="6148"/>
                  </a:lnTo>
                  <a:lnTo>
                    <a:pt x="9080" y="5990"/>
                  </a:lnTo>
                  <a:lnTo>
                    <a:pt x="8103" y="6021"/>
                  </a:lnTo>
                  <a:lnTo>
                    <a:pt x="7630" y="6116"/>
                  </a:lnTo>
                  <a:lnTo>
                    <a:pt x="7252" y="6211"/>
                  </a:lnTo>
                  <a:lnTo>
                    <a:pt x="6432" y="6242"/>
                  </a:lnTo>
                  <a:lnTo>
                    <a:pt x="5265" y="6053"/>
                  </a:lnTo>
                  <a:lnTo>
                    <a:pt x="4540" y="5706"/>
                  </a:lnTo>
                  <a:lnTo>
                    <a:pt x="3815" y="5296"/>
                  </a:lnTo>
                  <a:lnTo>
                    <a:pt x="2586" y="4193"/>
                  </a:lnTo>
                  <a:lnTo>
                    <a:pt x="2081" y="3531"/>
                  </a:lnTo>
                  <a:lnTo>
                    <a:pt x="1451" y="2743"/>
                  </a:lnTo>
                  <a:lnTo>
                    <a:pt x="505" y="94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14"/>
            <p:cNvSpPr/>
            <p:nvPr/>
          </p:nvSpPr>
          <p:spPr>
            <a:xfrm>
              <a:off x="6188600" y="3018650"/>
              <a:ext cx="31550" cy="22875"/>
            </a:xfrm>
            <a:custGeom>
              <a:avLst/>
              <a:gdLst/>
              <a:ahLst/>
              <a:cxnLst/>
              <a:rect l="l" t="t" r="r" b="b"/>
              <a:pathLst>
                <a:path w="1262" h="915" extrusionOk="0">
                  <a:moveTo>
                    <a:pt x="1230" y="0"/>
                  </a:moveTo>
                  <a:lnTo>
                    <a:pt x="631" y="473"/>
                  </a:lnTo>
                  <a:lnTo>
                    <a:pt x="1" y="915"/>
                  </a:lnTo>
                  <a:lnTo>
                    <a:pt x="1" y="915"/>
                  </a:lnTo>
                  <a:lnTo>
                    <a:pt x="442" y="757"/>
                  </a:lnTo>
                  <a:lnTo>
                    <a:pt x="852" y="568"/>
                  </a:lnTo>
                  <a:lnTo>
                    <a:pt x="1073" y="442"/>
                  </a:lnTo>
                  <a:lnTo>
                    <a:pt x="1262" y="347"/>
                  </a:lnTo>
                  <a:lnTo>
                    <a:pt x="1230" y="0"/>
                  </a:lnTo>
                  <a:close/>
                </a:path>
              </a:pathLst>
            </a:custGeom>
            <a:solidFill>
              <a:srgbClr val="FF8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14"/>
            <p:cNvSpPr/>
            <p:nvPr/>
          </p:nvSpPr>
          <p:spPr>
            <a:xfrm>
              <a:off x="6115325" y="2418075"/>
              <a:ext cx="136350" cy="98550"/>
            </a:xfrm>
            <a:custGeom>
              <a:avLst/>
              <a:gdLst/>
              <a:ahLst/>
              <a:cxnLst/>
              <a:rect l="l" t="t" r="r" b="b"/>
              <a:pathLst>
                <a:path w="5454" h="3942" extrusionOk="0">
                  <a:moveTo>
                    <a:pt x="1671" y="1"/>
                  </a:moveTo>
                  <a:lnTo>
                    <a:pt x="1135" y="190"/>
                  </a:lnTo>
                  <a:lnTo>
                    <a:pt x="504" y="474"/>
                  </a:lnTo>
                  <a:lnTo>
                    <a:pt x="0" y="884"/>
                  </a:lnTo>
                  <a:lnTo>
                    <a:pt x="0" y="884"/>
                  </a:lnTo>
                  <a:lnTo>
                    <a:pt x="473" y="852"/>
                  </a:lnTo>
                  <a:lnTo>
                    <a:pt x="1324" y="1010"/>
                  </a:lnTo>
                  <a:lnTo>
                    <a:pt x="2112" y="1420"/>
                  </a:lnTo>
                  <a:lnTo>
                    <a:pt x="2774" y="2082"/>
                  </a:lnTo>
                  <a:lnTo>
                    <a:pt x="3026" y="2492"/>
                  </a:lnTo>
                  <a:lnTo>
                    <a:pt x="3026" y="2523"/>
                  </a:lnTo>
                  <a:lnTo>
                    <a:pt x="3184" y="2775"/>
                  </a:lnTo>
                  <a:lnTo>
                    <a:pt x="3594" y="3280"/>
                  </a:lnTo>
                  <a:lnTo>
                    <a:pt x="4098" y="3626"/>
                  </a:lnTo>
                  <a:lnTo>
                    <a:pt x="4666" y="3847"/>
                  </a:lnTo>
                  <a:lnTo>
                    <a:pt x="4981" y="3910"/>
                  </a:lnTo>
                  <a:lnTo>
                    <a:pt x="5454" y="3942"/>
                  </a:lnTo>
                  <a:lnTo>
                    <a:pt x="5391" y="3343"/>
                  </a:lnTo>
                  <a:lnTo>
                    <a:pt x="5139" y="2145"/>
                  </a:lnTo>
                  <a:lnTo>
                    <a:pt x="4887" y="1609"/>
                  </a:lnTo>
                  <a:lnTo>
                    <a:pt x="4603" y="1104"/>
                  </a:lnTo>
                  <a:lnTo>
                    <a:pt x="3783" y="348"/>
                  </a:lnTo>
                  <a:lnTo>
                    <a:pt x="2774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14"/>
            <p:cNvSpPr/>
            <p:nvPr/>
          </p:nvSpPr>
          <p:spPr>
            <a:xfrm>
              <a:off x="6188600" y="2341625"/>
              <a:ext cx="169475" cy="96200"/>
            </a:xfrm>
            <a:custGeom>
              <a:avLst/>
              <a:gdLst/>
              <a:ahLst/>
              <a:cxnLst/>
              <a:rect l="l" t="t" r="r" b="b"/>
              <a:pathLst>
                <a:path w="6779" h="3848" extrusionOk="0">
                  <a:moveTo>
                    <a:pt x="4068" y="1"/>
                  </a:moveTo>
                  <a:lnTo>
                    <a:pt x="3595" y="33"/>
                  </a:lnTo>
                  <a:lnTo>
                    <a:pt x="3090" y="159"/>
                  </a:lnTo>
                  <a:lnTo>
                    <a:pt x="2208" y="695"/>
                  </a:lnTo>
                  <a:lnTo>
                    <a:pt x="1829" y="1041"/>
                  </a:lnTo>
                  <a:lnTo>
                    <a:pt x="1293" y="1640"/>
                  </a:lnTo>
                  <a:lnTo>
                    <a:pt x="411" y="2933"/>
                  </a:lnTo>
                  <a:lnTo>
                    <a:pt x="1" y="3595"/>
                  </a:lnTo>
                  <a:lnTo>
                    <a:pt x="537" y="3658"/>
                  </a:lnTo>
                  <a:lnTo>
                    <a:pt x="1073" y="3753"/>
                  </a:lnTo>
                  <a:lnTo>
                    <a:pt x="1798" y="3847"/>
                  </a:lnTo>
                  <a:lnTo>
                    <a:pt x="2555" y="3816"/>
                  </a:lnTo>
                  <a:lnTo>
                    <a:pt x="3248" y="3721"/>
                  </a:lnTo>
                  <a:lnTo>
                    <a:pt x="4509" y="3091"/>
                  </a:lnTo>
                  <a:lnTo>
                    <a:pt x="5077" y="2649"/>
                  </a:lnTo>
                  <a:lnTo>
                    <a:pt x="5549" y="2208"/>
                  </a:lnTo>
                  <a:lnTo>
                    <a:pt x="5991" y="1703"/>
                  </a:lnTo>
                  <a:lnTo>
                    <a:pt x="6432" y="1230"/>
                  </a:lnTo>
                  <a:lnTo>
                    <a:pt x="6779" y="695"/>
                  </a:lnTo>
                  <a:lnTo>
                    <a:pt x="6779" y="568"/>
                  </a:lnTo>
                  <a:lnTo>
                    <a:pt x="6621" y="411"/>
                  </a:lnTo>
                  <a:lnTo>
                    <a:pt x="6148" y="316"/>
                  </a:lnTo>
                  <a:lnTo>
                    <a:pt x="5896" y="253"/>
                  </a:lnTo>
                  <a:lnTo>
                    <a:pt x="5203" y="159"/>
                  </a:lnTo>
                  <a:lnTo>
                    <a:pt x="4541" y="64"/>
                  </a:lnTo>
                  <a:lnTo>
                    <a:pt x="406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14"/>
            <p:cNvSpPr/>
            <p:nvPr/>
          </p:nvSpPr>
          <p:spPr>
            <a:xfrm>
              <a:off x="6204375" y="2358975"/>
              <a:ext cx="136375" cy="63875"/>
            </a:xfrm>
            <a:custGeom>
              <a:avLst/>
              <a:gdLst/>
              <a:ahLst/>
              <a:cxnLst/>
              <a:rect l="l" t="t" r="r" b="b"/>
              <a:pathLst>
                <a:path w="5455" h="2555" extrusionOk="0">
                  <a:moveTo>
                    <a:pt x="5360" y="1"/>
                  </a:moveTo>
                  <a:lnTo>
                    <a:pt x="3973" y="473"/>
                  </a:lnTo>
                  <a:lnTo>
                    <a:pt x="1325" y="1671"/>
                  </a:lnTo>
                  <a:lnTo>
                    <a:pt x="32" y="2428"/>
                  </a:lnTo>
                  <a:lnTo>
                    <a:pt x="0" y="2460"/>
                  </a:lnTo>
                  <a:lnTo>
                    <a:pt x="32" y="2523"/>
                  </a:lnTo>
                  <a:lnTo>
                    <a:pt x="63" y="2554"/>
                  </a:lnTo>
                  <a:lnTo>
                    <a:pt x="95" y="2554"/>
                  </a:lnTo>
                  <a:lnTo>
                    <a:pt x="127" y="2523"/>
                  </a:lnTo>
                  <a:lnTo>
                    <a:pt x="1388" y="1798"/>
                  </a:lnTo>
                  <a:lnTo>
                    <a:pt x="4036" y="600"/>
                  </a:lnTo>
                  <a:lnTo>
                    <a:pt x="5391" y="127"/>
                  </a:lnTo>
                  <a:lnTo>
                    <a:pt x="5454" y="95"/>
                  </a:lnTo>
                  <a:lnTo>
                    <a:pt x="5454" y="32"/>
                  </a:lnTo>
                  <a:lnTo>
                    <a:pt x="542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14"/>
            <p:cNvSpPr/>
            <p:nvPr/>
          </p:nvSpPr>
          <p:spPr>
            <a:xfrm>
              <a:off x="6261900" y="2388925"/>
              <a:ext cx="40225" cy="10275"/>
            </a:xfrm>
            <a:custGeom>
              <a:avLst/>
              <a:gdLst/>
              <a:ahLst/>
              <a:cxnLst/>
              <a:rect l="l" t="t" r="r" b="b"/>
              <a:pathLst>
                <a:path w="1609" h="411" extrusionOk="0">
                  <a:moveTo>
                    <a:pt x="1" y="1"/>
                  </a:moveTo>
                  <a:lnTo>
                    <a:pt x="1" y="64"/>
                  </a:lnTo>
                  <a:lnTo>
                    <a:pt x="1" y="95"/>
                  </a:lnTo>
                  <a:lnTo>
                    <a:pt x="32" y="127"/>
                  </a:lnTo>
                  <a:lnTo>
                    <a:pt x="64" y="127"/>
                  </a:lnTo>
                  <a:lnTo>
                    <a:pt x="789" y="221"/>
                  </a:lnTo>
                  <a:lnTo>
                    <a:pt x="1514" y="410"/>
                  </a:lnTo>
                  <a:lnTo>
                    <a:pt x="1577" y="410"/>
                  </a:lnTo>
                  <a:lnTo>
                    <a:pt x="1609" y="379"/>
                  </a:lnTo>
                  <a:lnTo>
                    <a:pt x="1609" y="316"/>
                  </a:lnTo>
                  <a:lnTo>
                    <a:pt x="1577" y="284"/>
                  </a:lnTo>
                  <a:lnTo>
                    <a:pt x="820" y="9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14"/>
            <p:cNvSpPr/>
            <p:nvPr/>
          </p:nvSpPr>
          <p:spPr>
            <a:xfrm>
              <a:off x="6283975" y="2353450"/>
              <a:ext cx="26025" cy="27625"/>
            </a:xfrm>
            <a:custGeom>
              <a:avLst/>
              <a:gdLst/>
              <a:ahLst/>
              <a:cxnLst/>
              <a:rect l="l" t="t" r="r" b="b"/>
              <a:pathLst>
                <a:path w="1041" h="1105" extrusionOk="0">
                  <a:moveTo>
                    <a:pt x="915" y="1"/>
                  </a:moveTo>
                  <a:lnTo>
                    <a:pt x="410" y="442"/>
                  </a:lnTo>
                  <a:lnTo>
                    <a:pt x="32" y="1010"/>
                  </a:lnTo>
                  <a:lnTo>
                    <a:pt x="1" y="1041"/>
                  </a:lnTo>
                  <a:lnTo>
                    <a:pt x="64" y="1104"/>
                  </a:lnTo>
                  <a:lnTo>
                    <a:pt x="95" y="1104"/>
                  </a:lnTo>
                  <a:lnTo>
                    <a:pt x="158" y="1073"/>
                  </a:lnTo>
                  <a:lnTo>
                    <a:pt x="505" y="537"/>
                  </a:lnTo>
                  <a:lnTo>
                    <a:pt x="1009" y="127"/>
                  </a:lnTo>
                  <a:lnTo>
                    <a:pt x="1041" y="64"/>
                  </a:lnTo>
                  <a:lnTo>
                    <a:pt x="1009" y="32"/>
                  </a:lnTo>
                  <a:lnTo>
                    <a:pt x="978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14"/>
            <p:cNvSpPr/>
            <p:nvPr/>
          </p:nvSpPr>
          <p:spPr>
            <a:xfrm>
              <a:off x="6239850" y="2370800"/>
              <a:ext cx="17350" cy="31550"/>
            </a:xfrm>
            <a:custGeom>
              <a:avLst/>
              <a:gdLst/>
              <a:ahLst/>
              <a:cxnLst/>
              <a:rect l="l" t="t" r="r" b="b"/>
              <a:pathLst>
                <a:path w="694" h="1262" extrusionOk="0">
                  <a:moveTo>
                    <a:pt x="568" y="0"/>
                  </a:moveTo>
                  <a:lnTo>
                    <a:pt x="536" y="63"/>
                  </a:lnTo>
                  <a:lnTo>
                    <a:pt x="284" y="631"/>
                  </a:lnTo>
                  <a:lnTo>
                    <a:pt x="32" y="1167"/>
                  </a:lnTo>
                  <a:lnTo>
                    <a:pt x="0" y="1230"/>
                  </a:lnTo>
                  <a:lnTo>
                    <a:pt x="63" y="1261"/>
                  </a:lnTo>
                  <a:lnTo>
                    <a:pt x="95" y="1261"/>
                  </a:lnTo>
                  <a:lnTo>
                    <a:pt x="158" y="1230"/>
                  </a:lnTo>
                  <a:lnTo>
                    <a:pt x="410" y="662"/>
                  </a:lnTo>
                  <a:lnTo>
                    <a:pt x="662" y="127"/>
                  </a:lnTo>
                  <a:lnTo>
                    <a:pt x="694" y="63"/>
                  </a:lnTo>
                  <a:lnTo>
                    <a:pt x="63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14"/>
            <p:cNvSpPr/>
            <p:nvPr/>
          </p:nvSpPr>
          <p:spPr>
            <a:xfrm>
              <a:off x="6165750" y="2332175"/>
              <a:ext cx="32350" cy="141900"/>
            </a:xfrm>
            <a:custGeom>
              <a:avLst/>
              <a:gdLst/>
              <a:ahLst/>
              <a:cxnLst/>
              <a:rect l="l" t="t" r="r" b="b"/>
              <a:pathLst>
                <a:path w="1294" h="5676" extrusionOk="0">
                  <a:moveTo>
                    <a:pt x="379" y="1"/>
                  </a:moveTo>
                  <a:lnTo>
                    <a:pt x="190" y="95"/>
                  </a:lnTo>
                  <a:lnTo>
                    <a:pt x="64" y="221"/>
                  </a:lnTo>
                  <a:lnTo>
                    <a:pt x="1" y="537"/>
                  </a:lnTo>
                  <a:lnTo>
                    <a:pt x="64" y="726"/>
                  </a:lnTo>
                  <a:lnTo>
                    <a:pt x="347" y="1230"/>
                  </a:lnTo>
                  <a:lnTo>
                    <a:pt x="694" y="2397"/>
                  </a:lnTo>
                  <a:lnTo>
                    <a:pt x="726" y="3027"/>
                  </a:lnTo>
                  <a:lnTo>
                    <a:pt x="726" y="3689"/>
                  </a:lnTo>
                  <a:lnTo>
                    <a:pt x="568" y="4950"/>
                  </a:lnTo>
                  <a:lnTo>
                    <a:pt x="442" y="5612"/>
                  </a:lnTo>
                  <a:lnTo>
                    <a:pt x="442" y="5644"/>
                  </a:lnTo>
                  <a:lnTo>
                    <a:pt x="474" y="5675"/>
                  </a:lnTo>
                  <a:lnTo>
                    <a:pt x="537" y="5675"/>
                  </a:lnTo>
                  <a:lnTo>
                    <a:pt x="568" y="5644"/>
                  </a:lnTo>
                  <a:lnTo>
                    <a:pt x="789" y="5013"/>
                  </a:lnTo>
                  <a:lnTo>
                    <a:pt x="1167" y="3721"/>
                  </a:lnTo>
                  <a:lnTo>
                    <a:pt x="1262" y="3059"/>
                  </a:lnTo>
                  <a:lnTo>
                    <a:pt x="1293" y="2365"/>
                  </a:lnTo>
                  <a:lnTo>
                    <a:pt x="1262" y="1672"/>
                  </a:lnTo>
                  <a:lnTo>
                    <a:pt x="1136" y="978"/>
                  </a:lnTo>
                  <a:lnTo>
                    <a:pt x="852" y="284"/>
                  </a:lnTo>
                  <a:lnTo>
                    <a:pt x="852" y="253"/>
                  </a:lnTo>
                  <a:lnTo>
                    <a:pt x="820" y="221"/>
                  </a:lnTo>
                  <a:lnTo>
                    <a:pt x="694" y="95"/>
                  </a:lnTo>
                  <a:lnTo>
                    <a:pt x="3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14"/>
            <p:cNvSpPr/>
            <p:nvPr/>
          </p:nvSpPr>
          <p:spPr>
            <a:xfrm>
              <a:off x="6150775" y="2448025"/>
              <a:ext cx="62300" cy="30775"/>
            </a:xfrm>
            <a:custGeom>
              <a:avLst/>
              <a:gdLst/>
              <a:ahLst/>
              <a:cxnLst/>
              <a:rect l="l" t="t" r="r" b="b"/>
              <a:pathLst>
                <a:path w="2492" h="1231" extrusionOk="0">
                  <a:moveTo>
                    <a:pt x="95" y="1"/>
                  </a:moveTo>
                  <a:lnTo>
                    <a:pt x="1" y="64"/>
                  </a:lnTo>
                  <a:lnTo>
                    <a:pt x="1" y="190"/>
                  </a:lnTo>
                  <a:lnTo>
                    <a:pt x="32" y="285"/>
                  </a:lnTo>
                  <a:lnTo>
                    <a:pt x="442" y="852"/>
                  </a:lnTo>
                  <a:lnTo>
                    <a:pt x="852" y="1104"/>
                  </a:lnTo>
                  <a:lnTo>
                    <a:pt x="915" y="1136"/>
                  </a:lnTo>
                  <a:lnTo>
                    <a:pt x="978" y="1136"/>
                  </a:lnTo>
                  <a:lnTo>
                    <a:pt x="1293" y="1230"/>
                  </a:lnTo>
                  <a:lnTo>
                    <a:pt x="1987" y="1167"/>
                  </a:lnTo>
                  <a:lnTo>
                    <a:pt x="2397" y="1041"/>
                  </a:lnTo>
                  <a:lnTo>
                    <a:pt x="2491" y="978"/>
                  </a:lnTo>
                  <a:lnTo>
                    <a:pt x="2460" y="852"/>
                  </a:lnTo>
                  <a:lnTo>
                    <a:pt x="2397" y="789"/>
                  </a:lnTo>
                  <a:lnTo>
                    <a:pt x="2302" y="789"/>
                  </a:lnTo>
                  <a:lnTo>
                    <a:pt x="1924" y="915"/>
                  </a:lnTo>
                  <a:lnTo>
                    <a:pt x="1262" y="947"/>
                  </a:lnTo>
                  <a:lnTo>
                    <a:pt x="978" y="852"/>
                  </a:lnTo>
                  <a:lnTo>
                    <a:pt x="631" y="631"/>
                  </a:lnTo>
                  <a:lnTo>
                    <a:pt x="284" y="159"/>
                  </a:lnTo>
                  <a:lnTo>
                    <a:pt x="284" y="96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14"/>
            <p:cNvSpPr/>
            <p:nvPr/>
          </p:nvSpPr>
          <p:spPr>
            <a:xfrm>
              <a:off x="6012075" y="2775125"/>
              <a:ext cx="32325" cy="32325"/>
            </a:xfrm>
            <a:custGeom>
              <a:avLst/>
              <a:gdLst/>
              <a:ahLst/>
              <a:cxnLst/>
              <a:rect l="l" t="t" r="r" b="b"/>
              <a:pathLst>
                <a:path w="1293" h="1293" extrusionOk="0">
                  <a:moveTo>
                    <a:pt x="536" y="0"/>
                  </a:moveTo>
                  <a:lnTo>
                    <a:pt x="126" y="252"/>
                  </a:lnTo>
                  <a:lnTo>
                    <a:pt x="32" y="473"/>
                  </a:lnTo>
                  <a:lnTo>
                    <a:pt x="0" y="725"/>
                  </a:lnTo>
                  <a:lnTo>
                    <a:pt x="252" y="1167"/>
                  </a:lnTo>
                  <a:lnTo>
                    <a:pt x="473" y="1261"/>
                  </a:lnTo>
                  <a:lnTo>
                    <a:pt x="725" y="1293"/>
                  </a:lnTo>
                  <a:lnTo>
                    <a:pt x="1167" y="1040"/>
                  </a:lnTo>
                  <a:lnTo>
                    <a:pt x="1261" y="788"/>
                  </a:lnTo>
                  <a:lnTo>
                    <a:pt x="1293" y="536"/>
                  </a:lnTo>
                  <a:lnTo>
                    <a:pt x="1040" y="126"/>
                  </a:lnTo>
                  <a:lnTo>
                    <a:pt x="788" y="32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14"/>
            <p:cNvSpPr/>
            <p:nvPr/>
          </p:nvSpPr>
          <p:spPr>
            <a:xfrm>
              <a:off x="6147625" y="2809800"/>
              <a:ext cx="32350" cy="32325"/>
            </a:xfrm>
            <a:custGeom>
              <a:avLst/>
              <a:gdLst/>
              <a:ahLst/>
              <a:cxnLst/>
              <a:rect l="l" t="t" r="r" b="b"/>
              <a:pathLst>
                <a:path w="1294" h="1293" extrusionOk="0">
                  <a:moveTo>
                    <a:pt x="537" y="0"/>
                  </a:moveTo>
                  <a:lnTo>
                    <a:pt x="127" y="252"/>
                  </a:lnTo>
                  <a:lnTo>
                    <a:pt x="32" y="473"/>
                  </a:lnTo>
                  <a:lnTo>
                    <a:pt x="1" y="725"/>
                  </a:lnTo>
                  <a:lnTo>
                    <a:pt x="253" y="1167"/>
                  </a:lnTo>
                  <a:lnTo>
                    <a:pt x="505" y="1261"/>
                  </a:lnTo>
                  <a:lnTo>
                    <a:pt x="757" y="1293"/>
                  </a:lnTo>
                  <a:lnTo>
                    <a:pt x="1167" y="1041"/>
                  </a:lnTo>
                  <a:lnTo>
                    <a:pt x="1262" y="788"/>
                  </a:lnTo>
                  <a:lnTo>
                    <a:pt x="1293" y="536"/>
                  </a:lnTo>
                  <a:lnTo>
                    <a:pt x="1041" y="126"/>
                  </a:lnTo>
                  <a:lnTo>
                    <a:pt x="820" y="32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14"/>
            <p:cNvSpPr/>
            <p:nvPr/>
          </p:nvSpPr>
          <p:spPr>
            <a:xfrm>
              <a:off x="6057000" y="2849200"/>
              <a:ext cx="54400" cy="37850"/>
            </a:xfrm>
            <a:custGeom>
              <a:avLst/>
              <a:gdLst/>
              <a:ahLst/>
              <a:cxnLst/>
              <a:rect l="l" t="t" r="r" b="b"/>
              <a:pathLst>
                <a:path w="2176" h="1514" extrusionOk="0">
                  <a:moveTo>
                    <a:pt x="221" y="0"/>
                  </a:moveTo>
                  <a:lnTo>
                    <a:pt x="63" y="64"/>
                  </a:lnTo>
                  <a:lnTo>
                    <a:pt x="0" y="190"/>
                  </a:lnTo>
                  <a:lnTo>
                    <a:pt x="0" y="536"/>
                  </a:lnTo>
                  <a:lnTo>
                    <a:pt x="221" y="1072"/>
                  </a:lnTo>
                  <a:lnTo>
                    <a:pt x="473" y="1262"/>
                  </a:lnTo>
                  <a:lnTo>
                    <a:pt x="599" y="1388"/>
                  </a:lnTo>
                  <a:lnTo>
                    <a:pt x="757" y="1451"/>
                  </a:lnTo>
                  <a:lnTo>
                    <a:pt x="1167" y="1514"/>
                  </a:lnTo>
                  <a:lnTo>
                    <a:pt x="1608" y="1419"/>
                  </a:lnTo>
                  <a:lnTo>
                    <a:pt x="1829" y="1325"/>
                  </a:lnTo>
                  <a:lnTo>
                    <a:pt x="1986" y="1198"/>
                  </a:lnTo>
                  <a:lnTo>
                    <a:pt x="2175" y="946"/>
                  </a:lnTo>
                  <a:lnTo>
                    <a:pt x="2175" y="663"/>
                  </a:lnTo>
                  <a:lnTo>
                    <a:pt x="2081" y="505"/>
                  </a:lnTo>
                  <a:lnTo>
                    <a:pt x="1923" y="473"/>
                  </a:lnTo>
                  <a:lnTo>
                    <a:pt x="1766" y="568"/>
                  </a:lnTo>
                  <a:lnTo>
                    <a:pt x="1766" y="726"/>
                  </a:lnTo>
                  <a:lnTo>
                    <a:pt x="1734" y="852"/>
                  </a:lnTo>
                  <a:lnTo>
                    <a:pt x="1671" y="915"/>
                  </a:lnTo>
                  <a:lnTo>
                    <a:pt x="1608" y="978"/>
                  </a:lnTo>
                  <a:lnTo>
                    <a:pt x="1450" y="1041"/>
                  </a:lnTo>
                  <a:lnTo>
                    <a:pt x="1261" y="1104"/>
                  </a:lnTo>
                  <a:lnTo>
                    <a:pt x="883" y="1041"/>
                  </a:lnTo>
                  <a:lnTo>
                    <a:pt x="725" y="946"/>
                  </a:lnTo>
                  <a:lnTo>
                    <a:pt x="568" y="820"/>
                  </a:lnTo>
                  <a:lnTo>
                    <a:pt x="410" y="442"/>
                  </a:lnTo>
                  <a:lnTo>
                    <a:pt x="410" y="221"/>
                  </a:lnTo>
                  <a:lnTo>
                    <a:pt x="378" y="64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14"/>
            <p:cNvSpPr/>
            <p:nvPr/>
          </p:nvSpPr>
          <p:spPr>
            <a:xfrm>
              <a:off x="6171275" y="2869700"/>
              <a:ext cx="43375" cy="47300"/>
            </a:xfrm>
            <a:custGeom>
              <a:avLst/>
              <a:gdLst/>
              <a:ahLst/>
              <a:cxnLst/>
              <a:rect l="l" t="t" r="r" b="b"/>
              <a:pathLst>
                <a:path w="1735" h="1892" fill="none" extrusionOk="0">
                  <a:moveTo>
                    <a:pt x="694" y="95"/>
                  </a:moveTo>
                  <a:lnTo>
                    <a:pt x="599" y="63"/>
                  </a:lnTo>
                  <a:lnTo>
                    <a:pt x="505" y="95"/>
                  </a:lnTo>
                  <a:lnTo>
                    <a:pt x="410" y="126"/>
                  </a:lnTo>
                  <a:lnTo>
                    <a:pt x="347" y="221"/>
                  </a:lnTo>
                  <a:lnTo>
                    <a:pt x="95" y="536"/>
                  </a:lnTo>
                  <a:lnTo>
                    <a:pt x="0" y="914"/>
                  </a:lnTo>
                  <a:lnTo>
                    <a:pt x="0" y="1167"/>
                  </a:lnTo>
                  <a:lnTo>
                    <a:pt x="253" y="1608"/>
                  </a:lnTo>
                  <a:lnTo>
                    <a:pt x="442" y="1734"/>
                  </a:lnTo>
                  <a:lnTo>
                    <a:pt x="662" y="1829"/>
                  </a:lnTo>
                  <a:lnTo>
                    <a:pt x="1072" y="1892"/>
                  </a:lnTo>
                  <a:lnTo>
                    <a:pt x="1293" y="1829"/>
                  </a:lnTo>
                  <a:lnTo>
                    <a:pt x="1419" y="1797"/>
                  </a:lnTo>
                  <a:lnTo>
                    <a:pt x="1545" y="1671"/>
                  </a:lnTo>
                  <a:lnTo>
                    <a:pt x="1640" y="1545"/>
                  </a:lnTo>
                  <a:lnTo>
                    <a:pt x="1703" y="1356"/>
                  </a:lnTo>
                  <a:lnTo>
                    <a:pt x="1734" y="1198"/>
                  </a:lnTo>
                  <a:lnTo>
                    <a:pt x="1734" y="1040"/>
                  </a:lnTo>
                  <a:lnTo>
                    <a:pt x="1703" y="788"/>
                  </a:lnTo>
                  <a:lnTo>
                    <a:pt x="1608" y="568"/>
                  </a:lnTo>
                  <a:lnTo>
                    <a:pt x="1514" y="378"/>
                  </a:lnTo>
                  <a:lnTo>
                    <a:pt x="1387" y="252"/>
                  </a:lnTo>
                  <a:lnTo>
                    <a:pt x="1261" y="95"/>
                  </a:lnTo>
                  <a:lnTo>
                    <a:pt x="852" y="0"/>
                  </a:lnTo>
                  <a:lnTo>
                    <a:pt x="631" y="32"/>
                  </a:lnTo>
                  <a:lnTo>
                    <a:pt x="505" y="63"/>
                  </a:lnTo>
                  <a:lnTo>
                    <a:pt x="442" y="158"/>
                  </a:lnTo>
                  <a:lnTo>
                    <a:pt x="379" y="284"/>
                  </a:lnTo>
                  <a:lnTo>
                    <a:pt x="442" y="3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14"/>
            <p:cNvSpPr/>
            <p:nvPr/>
          </p:nvSpPr>
          <p:spPr>
            <a:xfrm>
              <a:off x="5945075" y="2817675"/>
              <a:ext cx="44150" cy="48100"/>
            </a:xfrm>
            <a:custGeom>
              <a:avLst/>
              <a:gdLst/>
              <a:ahLst/>
              <a:cxnLst/>
              <a:rect l="l" t="t" r="r" b="b"/>
              <a:pathLst>
                <a:path w="1766" h="1924" fill="none" extrusionOk="0">
                  <a:moveTo>
                    <a:pt x="410" y="0"/>
                  </a:moveTo>
                  <a:lnTo>
                    <a:pt x="190" y="127"/>
                  </a:lnTo>
                  <a:lnTo>
                    <a:pt x="0" y="599"/>
                  </a:lnTo>
                  <a:lnTo>
                    <a:pt x="63" y="1135"/>
                  </a:lnTo>
                  <a:lnTo>
                    <a:pt x="316" y="1608"/>
                  </a:lnTo>
                  <a:lnTo>
                    <a:pt x="505" y="1766"/>
                  </a:lnTo>
                  <a:lnTo>
                    <a:pt x="694" y="1860"/>
                  </a:lnTo>
                  <a:lnTo>
                    <a:pt x="1104" y="1924"/>
                  </a:lnTo>
                  <a:lnTo>
                    <a:pt x="1482" y="1766"/>
                  </a:lnTo>
                  <a:lnTo>
                    <a:pt x="1734" y="1451"/>
                  </a:lnTo>
                  <a:lnTo>
                    <a:pt x="1766" y="1198"/>
                  </a:lnTo>
                  <a:lnTo>
                    <a:pt x="1703" y="852"/>
                  </a:lnTo>
                  <a:lnTo>
                    <a:pt x="1514" y="568"/>
                  </a:lnTo>
                  <a:lnTo>
                    <a:pt x="1261" y="253"/>
                  </a:lnTo>
                  <a:lnTo>
                    <a:pt x="883" y="64"/>
                  </a:lnTo>
                  <a:lnTo>
                    <a:pt x="631" y="32"/>
                  </a:lnTo>
                  <a:lnTo>
                    <a:pt x="379" y="95"/>
                  </a:lnTo>
                  <a:lnTo>
                    <a:pt x="284" y="127"/>
                  </a:lnTo>
                  <a:lnTo>
                    <a:pt x="190" y="190"/>
                  </a:lnTo>
                  <a:lnTo>
                    <a:pt x="190" y="316"/>
                  </a:lnTo>
                  <a:lnTo>
                    <a:pt x="253" y="3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34" name="Google Shape;1734;p14"/>
          <p:cNvGrpSpPr/>
          <p:nvPr/>
        </p:nvGrpSpPr>
        <p:grpSpPr>
          <a:xfrm rot="-801670">
            <a:off x="8540737" y="4459018"/>
            <a:ext cx="329132" cy="447327"/>
            <a:chOff x="3396200" y="2417300"/>
            <a:chExt cx="346825" cy="471325"/>
          </a:xfrm>
        </p:grpSpPr>
        <p:sp>
          <p:nvSpPr>
            <p:cNvPr id="1735" name="Google Shape;1735;p14"/>
            <p:cNvSpPr/>
            <p:nvPr/>
          </p:nvSpPr>
          <p:spPr>
            <a:xfrm>
              <a:off x="3396200" y="2507150"/>
              <a:ext cx="320025" cy="381475"/>
            </a:xfrm>
            <a:custGeom>
              <a:avLst/>
              <a:gdLst/>
              <a:ahLst/>
              <a:cxnLst/>
              <a:rect l="l" t="t" r="r" b="b"/>
              <a:pathLst>
                <a:path w="12801" h="15259" extrusionOk="0">
                  <a:moveTo>
                    <a:pt x="5644" y="0"/>
                  </a:moveTo>
                  <a:lnTo>
                    <a:pt x="4005" y="158"/>
                  </a:lnTo>
                  <a:lnTo>
                    <a:pt x="3217" y="410"/>
                  </a:lnTo>
                  <a:lnTo>
                    <a:pt x="2523" y="725"/>
                  </a:lnTo>
                  <a:lnTo>
                    <a:pt x="1924" y="1167"/>
                  </a:lnTo>
                  <a:lnTo>
                    <a:pt x="1388" y="1766"/>
                  </a:lnTo>
                  <a:lnTo>
                    <a:pt x="1010" y="2491"/>
                  </a:lnTo>
                  <a:lnTo>
                    <a:pt x="726" y="2995"/>
                  </a:lnTo>
                  <a:lnTo>
                    <a:pt x="316" y="4067"/>
                  </a:lnTo>
                  <a:lnTo>
                    <a:pt x="159" y="4603"/>
                  </a:lnTo>
                  <a:lnTo>
                    <a:pt x="1" y="5675"/>
                  </a:lnTo>
                  <a:lnTo>
                    <a:pt x="1" y="6747"/>
                  </a:lnTo>
                  <a:lnTo>
                    <a:pt x="127" y="8071"/>
                  </a:lnTo>
                  <a:lnTo>
                    <a:pt x="695" y="10656"/>
                  </a:lnTo>
                  <a:lnTo>
                    <a:pt x="1073" y="11949"/>
                  </a:lnTo>
                  <a:lnTo>
                    <a:pt x="1294" y="12642"/>
                  </a:lnTo>
                  <a:lnTo>
                    <a:pt x="1829" y="13966"/>
                  </a:lnTo>
                  <a:lnTo>
                    <a:pt x="2302" y="14534"/>
                  </a:lnTo>
                  <a:lnTo>
                    <a:pt x="2586" y="14849"/>
                  </a:lnTo>
                  <a:lnTo>
                    <a:pt x="2933" y="15038"/>
                  </a:lnTo>
                  <a:lnTo>
                    <a:pt x="3374" y="15196"/>
                  </a:lnTo>
                  <a:lnTo>
                    <a:pt x="3847" y="15259"/>
                  </a:lnTo>
                  <a:lnTo>
                    <a:pt x="4478" y="15227"/>
                  </a:lnTo>
                  <a:lnTo>
                    <a:pt x="5770" y="14880"/>
                  </a:lnTo>
                  <a:lnTo>
                    <a:pt x="6338" y="14565"/>
                  </a:lnTo>
                  <a:lnTo>
                    <a:pt x="6905" y="14218"/>
                  </a:lnTo>
                  <a:lnTo>
                    <a:pt x="7914" y="13399"/>
                  </a:lnTo>
                  <a:lnTo>
                    <a:pt x="8418" y="12957"/>
                  </a:lnTo>
                  <a:lnTo>
                    <a:pt x="9238" y="12138"/>
                  </a:lnTo>
                  <a:lnTo>
                    <a:pt x="10026" y="11318"/>
                  </a:lnTo>
                  <a:lnTo>
                    <a:pt x="10657" y="10625"/>
                  </a:lnTo>
                  <a:lnTo>
                    <a:pt x="11823" y="9174"/>
                  </a:lnTo>
                  <a:lnTo>
                    <a:pt x="12233" y="8355"/>
                  </a:lnTo>
                  <a:lnTo>
                    <a:pt x="12422" y="7913"/>
                  </a:lnTo>
                  <a:lnTo>
                    <a:pt x="12706" y="7031"/>
                  </a:lnTo>
                  <a:lnTo>
                    <a:pt x="12800" y="6116"/>
                  </a:lnTo>
                  <a:lnTo>
                    <a:pt x="12706" y="5202"/>
                  </a:lnTo>
                  <a:lnTo>
                    <a:pt x="12548" y="4761"/>
                  </a:lnTo>
                  <a:lnTo>
                    <a:pt x="12138" y="3878"/>
                  </a:lnTo>
                  <a:lnTo>
                    <a:pt x="11571" y="3121"/>
                  </a:lnTo>
                  <a:lnTo>
                    <a:pt x="11161" y="2585"/>
                  </a:lnTo>
                  <a:lnTo>
                    <a:pt x="10657" y="2144"/>
                  </a:lnTo>
                  <a:lnTo>
                    <a:pt x="9963" y="1671"/>
                  </a:lnTo>
                  <a:lnTo>
                    <a:pt x="9175" y="1293"/>
                  </a:lnTo>
                  <a:lnTo>
                    <a:pt x="8481" y="946"/>
                  </a:lnTo>
                  <a:lnTo>
                    <a:pt x="7189" y="253"/>
                  </a:lnTo>
                  <a:lnTo>
                    <a:pt x="6464" y="95"/>
                  </a:lnTo>
                  <a:lnTo>
                    <a:pt x="564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14"/>
            <p:cNvSpPr/>
            <p:nvPr/>
          </p:nvSpPr>
          <p:spPr>
            <a:xfrm>
              <a:off x="3396200" y="2656100"/>
              <a:ext cx="212825" cy="232525"/>
            </a:xfrm>
            <a:custGeom>
              <a:avLst/>
              <a:gdLst/>
              <a:ahLst/>
              <a:cxnLst/>
              <a:rect l="l" t="t" r="r" b="b"/>
              <a:pathLst>
                <a:path w="8513" h="9301" extrusionOk="0">
                  <a:moveTo>
                    <a:pt x="1" y="1"/>
                  </a:moveTo>
                  <a:lnTo>
                    <a:pt x="1" y="379"/>
                  </a:lnTo>
                  <a:lnTo>
                    <a:pt x="1" y="789"/>
                  </a:lnTo>
                  <a:lnTo>
                    <a:pt x="127" y="2113"/>
                  </a:lnTo>
                  <a:lnTo>
                    <a:pt x="695" y="4698"/>
                  </a:lnTo>
                  <a:lnTo>
                    <a:pt x="1073" y="5991"/>
                  </a:lnTo>
                  <a:lnTo>
                    <a:pt x="1294" y="6684"/>
                  </a:lnTo>
                  <a:lnTo>
                    <a:pt x="1829" y="8008"/>
                  </a:lnTo>
                  <a:lnTo>
                    <a:pt x="2271" y="8576"/>
                  </a:lnTo>
                  <a:lnTo>
                    <a:pt x="2586" y="8891"/>
                  </a:lnTo>
                  <a:lnTo>
                    <a:pt x="2933" y="9080"/>
                  </a:lnTo>
                  <a:lnTo>
                    <a:pt x="3374" y="9238"/>
                  </a:lnTo>
                  <a:lnTo>
                    <a:pt x="3847" y="9301"/>
                  </a:lnTo>
                  <a:lnTo>
                    <a:pt x="4478" y="9269"/>
                  </a:lnTo>
                  <a:lnTo>
                    <a:pt x="5739" y="8922"/>
                  </a:lnTo>
                  <a:lnTo>
                    <a:pt x="6338" y="8607"/>
                  </a:lnTo>
                  <a:lnTo>
                    <a:pt x="6905" y="8260"/>
                  </a:lnTo>
                  <a:lnTo>
                    <a:pt x="7914" y="7441"/>
                  </a:lnTo>
                  <a:lnTo>
                    <a:pt x="8418" y="6999"/>
                  </a:lnTo>
                  <a:lnTo>
                    <a:pt x="8450" y="6936"/>
                  </a:lnTo>
                  <a:lnTo>
                    <a:pt x="8513" y="6873"/>
                  </a:lnTo>
                  <a:lnTo>
                    <a:pt x="8418" y="6936"/>
                  </a:lnTo>
                  <a:lnTo>
                    <a:pt x="8324" y="6999"/>
                  </a:lnTo>
                  <a:lnTo>
                    <a:pt x="7504" y="7441"/>
                  </a:lnTo>
                  <a:lnTo>
                    <a:pt x="5707" y="7945"/>
                  </a:lnTo>
                  <a:lnTo>
                    <a:pt x="4793" y="7945"/>
                  </a:lnTo>
                  <a:lnTo>
                    <a:pt x="4131" y="7914"/>
                  </a:lnTo>
                  <a:lnTo>
                    <a:pt x="3532" y="7661"/>
                  </a:lnTo>
                  <a:lnTo>
                    <a:pt x="3027" y="7378"/>
                  </a:lnTo>
                  <a:lnTo>
                    <a:pt x="2618" y="6968"/>
                  </a:lnTo>
                  <a:lnTo>
                    <a:pt x="2271" y="6558"/>
                  </a:lnTo>
                  <a:lnTo>
                    <a:pt x="1766" y="5707"/>
                  </a:lnTo>
                  <a:lnTo>
                    <a:pt x="1199" y="4257"/>
                  </a:lnTo>
                  <a:lnTo>
                    <a:pt x="915" y="3279"/>
                  </a:lnTo>
                  <a:lnTo>
                    <a:pt x="411" y="164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14"/>
            <p:cNvSpPr/>
            <p:nvPr/>
          </p:nvSpPr>
          <p:spPr>
            <a:xfrm>
              <a:off x="3430900" y="26419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1" y="32"/>
                  </a:lnTo>
                  <a:lnTo>
                    <a:pt x="221" y="126"/>
                  </a:lnTo>
                  <a:lnTo>
                    <a:pt x="63" y="316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2" y="694"/>
                  </a:lnTo>
                  <a:lnTo>
                    <a:pt x="378" y="631"/>
                  </a:lnTo>
                  <a:lnTo>
                    <a:pt x="441" y="536"/>
                  </a:lnTo>
                  <a:lnTo>
                    <a:pt x="505" y="410"/>
                  </a:lnTo>
                  <a:lnTo>
                    <a:pt x="536" y="284"/>
                  </a:lnTo>
                  <a:lnTo>
                    <a:pt x="599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14"/>
            <p:cNvSpPr/>
            <p:nvPr/>
          </p:nvSpPr>
          <p:spPr>
            <a:xfrm>
              <a:off x="3488425" y="2551275"/>
              <a:ext cx="14200" cy="16575"/>
            </a:xfrm>
            <a:custGeom>
              <a:avLst/>
              <a:gdLst/>
              <a:ahLst/>
              <a:cxnLst/>
              <a:rect l="l" t="t" r="r" b="b"/>
              <a:pathLst>
                <a:path w="568" h="663" extrusionOk="0">
                  <a:moveTo>
                    <a:pt x="410" y="1"/>
                  </a:moveTo>
                  <a:lnTo>
                    <a:pt x="190" y="127"/>
                  </a:lnTo>
                  <a:lnTo>
                    <a:pt x="64" y="316"/>
                  </a:lnTo>
                  <a:lnTo>
                    <a:pt x="0" y="442"/>
                  </a:lnTo>
                  <a:lnTo>
                    <a:pt x="0" y="600"/>
                  </a:lnTo>
                  <a:lnTo>
                    <a:pt x="95" y="663"/>
                  </a:lnTo>
                  <a:lnTo>
                    <a:pt x="253" y="663"/>
                  </a:lnTo>
                  <a:lnTo>
                    <a:pt x="347" y="631"/>
                  </a:lnTo>
                  <a:lnTo>
                    <a:pt x="442" y="505"/>
                  </a:lnTo>
                  <a:lnTo>
                    <a:pt x="505" y="411"/>
                  </a:lnTo>
                  <a:lnTo>
                    <a:pt x="536" y="285"/>
                  </a:lnTo>
                  <a:lnTo>
                    <a:pt x="568" y="158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14"/>
            <p:cNvSpPr/>
            <p:nvPr/>
          </p:nvSpPr>
          <p:spPr>
            <a:xfrm>
              <a:off x="3437200" y="27483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2" y="32"/>
                  </a:lnTo>
                  <a:lnTo>
                    <a:pt x="221" y="158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3" y="694"/>
                  </a:lnTo>
                  <a:lnTo>
                    <a:pt x="379" y="662"/>
                  </a:lnTo>
                  <a:lnTo>
                    <a:pt x="473" y="536"/>
                  </a:lnTo>
                  <a:lnTo>
                    <a:pt x="505" y="410"/>
                  </a:lnTo>
                  <a:lnTo>
                    <a:pt x="568" y="284"/>
                  </a:lnTo>
                  <a:lnTo>
                    <a:pt x="599" y="189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14"/>
            <p:cNvSpPr/>
            <p:nvPr/>
          </p:nvSpPr>
          <p:spPr>
            <a:xfrm>
              <a:off x="3486050" y="2826350"/>
              <a:ext cx="14225" cy="17350"/>
            </a:xfrm>
            <a:custGeom>
              <a:avLst/>
              <a:gdLst/>
              <a:ahLst/>
              <a:cxnLst/>
              <a:rect l="l" t="t" r="r" b="b"/>
              <a:pathLst>
                <a:path w="569" h="694" extrusionOk="0">
                  <a:moveTo>
                    <a:pt x="568" y="0"/>
                  </a:moveTo>
                  <a:lnTo>
                    <a:pt x="411" y="32"/>
                  </a:lnTo>
                  <a:lnTo>
                    <a:pt x="222" y="126"/>
                  </a:lnTo>
                  <a:lnTo>
                    <a:pt x="64" y="315"/>
                  </a:lnTo>
                  <a:lnTo>
                    <a:pt x="1" y="473"/>
                  </a:lnTo>
                  <a:lnTo>
                    <a:pt x="32" y="599"/>
                  </a:lnTo>
                  <a:lnTo>
                    <a:pt x="127" y="694"/>
                  </a:lnTo>
                  <a:lnTo>
                    <a:pt x="253" y="694"/>
                  </a:lnTo>
                  <a:lnTo>
                    <a:pt x="348" y="631"/>
                  </a:lnTo>
                  <a:lnTo>
                    <a:pt x="442" y="536"/>
                  </a:lnTo>
                  <a:lnTo>
                    <a:pt x="505" y="410"/>
                  </a:lnTo>
                  <a:lnTo>
                    <a:pt x="537" y="284"/>
                  </a:lnTo>
                  <a:lnTo>
                    <a:pt x="568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14"/>
            <p:cNvSpPr/>
            <p:nvPr/>
          </p:nvSpPr>
          <p:spPr>
            <a:xfrm>
              <a:off x="3565675" y="2663200"/>
              <a:ext cx="14200" cy="17350"/>
            </a:xfrm>
            <a:custGeom>
              <a:avLst/>
              <a:gdLst/>
              <a:ahLst/>
              <a:cxnLst/>
              <a:rect l="l" t="t" r="r" b="b"/>
              <a:pathLst>
                <a:path w="568" h="694" extrusionOk="0">
                  <a:moveTo>
                    <a:pt x="567" y="0"/>
                  </a:moveTo>
                  <a:lnTo>
                    <a:pt x="410" y="32"/>
                  </a:lnTo>
                  <a:lnTo>
                    <a:pt x="189" y="127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95" y="694"/>
                  </a:lnTo>
                  <a:lnTo>
                    <a:pt x="252" y="694"/>
                  </a:lnTo>
                  <a:lnTo>
                    <a:pt x="347" y="631"/>
                  </a:lnTo>
                  <a:lnTo>
                    <a:pt x="441" y="536"/>
                  </a:lnTo>
                  <a:lnTo>
                    <a:pt x="504" y="410"/>
                  </a:lnTo>
                  <a:lnTo>
                    <a:pt x="536" y="284"/>
                  </a:lnTo>
                  <a:lnTo>
                    <a:pt x="567" y="158"/>
                  </a:lnTo>
                  <a:lnTo>
                    <a:pt x="5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14"/>
            <p:cNvSpPr/>
            <p:nvPr/>
          </p:nvSpPr>
          <p:spPr>
            <a:xfrm>
              <a:off x="3562500" y="2600150"/>
              <a:ext cx="13425" cy="18950"/>
            </a:xfrm>
            <a:custGeom>
              <a:avLst/>
              <a:gdLst/>
              <a:ahLst/>
              <a:cxnLst/>
              <a:rect l="l" t="t" r="r" b="b"/>
              <a:pathLst>
                <a:path w="537" h="758" extrusionOk="0">
                  <a:moveTo>
                    <a:pt x="505" y="0"/>
                  </a:moveTo>
                  <a:lnTo>
                    <a:pt x="348" y="63"/>
                  </a:lnTo>
                  <a:lnTo>
                    <a:pt x="253" y="158"/>
                  </a:lnTo>
                  <a:lnTo>
                    <a:pt x="159" y="221"/>
                  </a:lnTo>
                  <a:lnTo>
                    <a:pt x="64" y="347"/>
                  </a:lnTo>
                  <a:lnTo>
                    <a:pt x="1" y="442"/>
                  </a:lnTo>
                  <a:lnTo>
                    <a:pt x="1" y="568"/>
                  </a:lnTo>
                  <a:lnTo>
                    <a:pt x="64" y="694"/>
                  </a:lnTo>
                  <a:lnTo>
                    <a:pt x="190" y="757"/>
                  </a:lnTo>
                  <a:lnTo>
                    <a:pt x="316" y="725"/>
                  </a:lnTo>
                  <a:lnTo>
                    <a:pt x="411" y="599"/>
                  </a:lnTo>
                  <a:lnTo>
                    <a:pt x="537" y="379"/>
                  </a:lnTo>
                  <a:lnTo>
                    <a:pt x="537" y="12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14"/>
            <p:cNvSpPr/>
            <p:nvPr/>
          </p:nvSpPr>
          <p:spPr>
            <a:xfrm>
              <a:off x="3545175" y="2775125"/>
              <a:ext cx="11050" cy="19725"/>
            </a:xfrm>
            <a:custGeom>
              <a:avLst/>
              <a:gdLst/>
              <a:ahLst/>
              <a:cxnLst/>
              <a:rect l="l" t="t" r="r" b="b"/>
              <a:pathLst>
                <a:path w="442" h="789" extrusionOk="0">
                  <a:moveTo>
                    <a:pt x="126" y="0"/>
                  </a:moveTo>
                  <a:lnTo>
                    <a:pt x="32" y="126"/>
                  </a:lnTo>
                  <a:lnTo>
                    <a:pt x="32" y="252"/>
                  </a:lnTo>
                  <a:lnTo>
                    <a:pt x="0" y="378"/>
                  </a:lnTo>
                  <a:lnTo>
                    <a:pt x="0" y="536"/>
                  </a:lnTo>
                  <a:lnTo>
                    <a:pt x="32" y="662"/>
                  </a:lnTo>
                  <a:lnTo>
                    <a:pt x="126" y="757"/>
                  </a:lnTo>
                  <a:lnTo>
                    <a:pt x="253" y="788"/>
                  </a:lnTo>
                  <a:lnTo>
                    <a:pt x="379" y="757"/>
                  </a:lnTo>
                  <a:lnTo>
                    <a:pt x="442" y="631"/>
                  </a:lnTo>
                  <a:lnTo>
                    <a:pt x="442" y="504"/>
                  </a:lnTo>
                  <a:lnTo>
                    <a:pt x="379" y="252"/>
                  </a:lnTo>
                  <a:lnTo>
                    <a:pt x="221" y="63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14"/>
            <p:cNvSpPr/>
            <p:nvPr/>
          </p:nvSpPr>
          <p:spPr>
            <a:xfrm>
              <a:off x="3660250" y="2605675"/>
              <a:ext cx="10250" cy="20500"/>
            </a:xfrm>
            <a:custGeom>
              <a:avLst/>
              <a:gdLst/>
              <a:ahLst/>
              <a:cxnLst/>
              <a:rect l="l" t="t" r="r" b="b"/>
              <a:pathLst>
                <a:path w="410" h="820" extrusionOk="0">
                  <a:moveTo>
                    <a:pt x="126" y="0"/>
                  </a:moveTo>
                  <a:lnTo>
                    <a:pt x="32" y="158"/>
                  </a:lnTo>
                  <a:lnTo>
                    <a:pt x="32" y="284"/>
                  </a:lnTo>
                  <a:lnTo>
                    <a:pt x="0" y="410"/>
                  </a:lnTo>
                  <a:lnTo>
                    <a:pt x="0" y="536"/>
                  </a:lnTo>
                  <a:lnTo>
                    <a:pt x="0" y="662"/>
                  </a:lnTo>
                  <a:lnTo>
                    <a:pt x="95" y="757"/>
                  </a:lnTo>
                  <a:lnTo>
                    <a:pt x="221" y="820"/>
                  </a:lnTo>
                  <a:lnTo>
                    <a:pt x="347" y="788"/>
                  </a:lnTo>
                  <a:lnTo>
                    <a:pt x="410" y="694"/>
                  </a:lnTo>
                  <a:lnTo>
                    <a:pt x="410" y="536"/>
                  </a:lnTo>
                  <a:lnTo>
                    <a:pt x="378" y="284"/>
                  </a:lnTo>
                  <a:lnTo>
                    <a:pt x="221" y="95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14"/>
            <p:cNvSpPr/>
            <p:nvPr/>
          </p:nvSpPr>
          <p:spPr>
            <a:xfrm>
              <a:off x="3649200" y="2693925"/>
              <a:ext cx="11075" cy="20525"/>
            </a:xfrm>
            <a:custGeom>
              <a:avLst/>
              <a:gdLst/>
              <a:ahLst/>
              <a:cxnLst/>
              <a:rect l="l" t="t" r="r" b="b"/>
              <a:pathLst>
                <a:path w="443" h="821" extrusionOk="0">
                  <a:moveTo>
                    <a:pt x="190" y="1"/>
                  </a:moveTo>
                  <a:lnTo>
                    <a:pt x="95" y="159"/>
                  </a:lnTo>
                  <a:lnTo>
                    <a:pt x="64" y="285"/>
                  </a:lnTo>
                  <a:lnTo>
                    <a:pt x="32" y="411"/>
                  </a:lnTo>
                  <a:lnTo>
                    <a:pt x="1" y="537"/>
                  </a:lnTo>
                  <a:lnTo>
                    <a:pt x="32" y="663"/>
                  </a:lnTo>
                  <a:lnTo>
                    <a:pt x="95" y="758"/>
                  </a:lnTo>
                  <a:lnTo>
                    <a:pt x="190" y="821"/>
                  </a:lnTo>
                  <a:lnTo>
                    <a:pt x="316" y="821"/>
                  </a:lnTo>
                  <a:lnTo>
                    <a:pt x="411" y="695"/>
                  </a:lnTo>
                  <a:lnTo>
                    <a:pt x="442" y="568"/>
                  </a:lnTo>
                  <a:lnTo>
                    <a:pt x="411" y="316"/>
                  </a:lnTo>
                  <a:lnTo>
                    <a:pt x="284" y="127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14"/>
            <p:cNvSpPr/>
            <p:nvPr/>
          </p:nvSpPr>
          <p:spPr>
            <a:xfrm>
              <a:off x="3471875" y="2417300"/>
              <a:ext cx="271150" cy="166325"/>
            </a:xfrm>
            <a:custGeom>
              <a:avLst/>
              <a:gdLst/>
              <a:ahLst/>
              <a:cxnLst/>
              <a:rect l="l" t="t" r="r" b="b"/>
              <a:pathLst>
                <a:path w="10846" h="6653" extrusionOk="0">
                  <a:moveTo>
                    <a:pt x="5612" y="0"/>
                  </a:moveTo>
                  <a:lnTo>
                    <a:pt x="5202" y="379"/>
                  </a:lnTo>
                  <a:lnTo>
                    <a:pt x="4603" y="1261"/>
                  </a:lnTo>
                  <a:lnTo>
                    <a:pt x="4225" y="2239"/>
                  </a:lnTo>
                  <a:lnTo>
                    <a:pt x="4099" y="3311"/>
                  </a:lnTo>
                  <a:lnTo>
                    <a:pt x="4130" y="3847"/>
                  </a:lnTo>
                  <a:lnTo>
                    <a:pt x="4036" y="3500"/>
                  </a:lnTo>
                  <a:lnTo>
                    <a:pt x="3657" y="2869"/>
                  </a:lnTo>
                  <a:lnTo>
                    <a:pt x="3405" y="2617"/>
                  </a:lnTo>
                  <a:lnTo>
                    <a:pt x="2806" y="2176"/>
                  </a:lnTo>
                  <a:lnTo>
                    <a:pt x="2144" y="1860"/>
                  </a:lnTo>
                  <a:lnTo>
                    <a:pt x="1388" y="1482"/>
                  </a:lnTo>
                  <a:lnTo>
                    <a:pt x="631" y="1167"/>
                  </a:lnTo>
                  <a:lnTo>
                    <a:pt x="442" y="1104"/>
                  </a:lnTo>
                  <a:lnTo>
                    <a:pt x="158" y="1104"/>
                  </a:lnTo>
                  <a:lnTo>
                    <a:pt x="0" y="1388"/>
                  </a:lnTo>
                  <a:lnTo>
                    <a:pt x="95" y="1734"/>
                  </a:lnTo>
                  <a:lnTo>
                    <a:pt x="284" y="2396"/>
                  </a:lnTo>
                  <a:lnTo>
                    <a:pt x="915" y="3594"/>
                  </a:lnTo>
                  <a:lnTo>
                    <a:pt x="1325" y="4099"/>
                  </a:lnTo>
                  <a:lnTo>
                    <a:pt x="1955" y="4792"/>
                  </a:lnTo>
                  <a:lnTo>
                    <a:pt x="3531" y="5833"/>
                  </a:lnTo>
                  <a:lnTo>
                    <a:pt x="4383" y="6179"/>
                  </a:lnTo>
                  <a:lnTo>
                    <a:pt x="5328" y="6495"/>
                  </a:lnTo>
                  <a:lnTo>
                    <a:pt x="6810" y="6652"/>
                  </a:lnTo>
                  <a:lnTo>
                    <a:pt x="7787" y="6558"/>
                  </a:lnTo>
                  <a:lnTo>
                    <a:pt x="8260" y="6432"/>
                  </a:lnTo>
                  <a:lnTo>
                    <a:pt x="8702" y="6243"/>
                  </a:lnTo>
                  <a:lnTo>
                    <a:pt x="9553" y="5738"/>
                  </a:lnTo>
                  <a:lnTo>
                    <a:pt x="10246" y="5045"/>
                  </a:lnTo>
                  <a:lnTo>
                    <a:pt x="10719" y="4193"/>
                  </a:lnTo>
                  <a:lnTo>
                    <a:pt x="10845" y="3720"/>
                  </a:lnTo>
                  <a:lnTo>
                    <a:pt x="10215" y="3531"/>
                  </a:lnTo>
                  <a:lnTo>
                    <a:pt x="8985" y="3405"/>
                  </a:lnTo>
                  <a:lnTo>
                    <a:pt x="7724" y="3531"/>
                  </a:lnTo>
                  <a:lnTo>
                    <a:pt x="6526" y="3941"/>
                  </a:lnTo>
                  <a:lnTo>
                    <a:pt x="5990" y="4256"/>
                  </a:lnTo>
                  <a:lnTo>
                    <a:pt x="6274" y="3784"/>
                  </a:lnTo>
                  <a:lnTo>
                    <a:pt x="6495" y="2680"/>
                  </a:lnTo>
                  <a:lnTo>
                    <a:pt x="6432" y="2113"/>
                  </a:lnTo>
                  <a:lnTo>
                    <a:pt x="6306" y="1545"/>
                  </a:lnTo>
                  <a:lnTo>
                    <a:pt x="5864" y="505"/>
                  </a:lnTo>
                  <a:lnTo>
                    <a:pt x="561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14"/>
            <p:cNvSpPr/>
            <p:nvPr/>
          </p:nvSpPr>
          <p:spPr>
            <a:xfrm>
              <a:off x="3588525" y="2448025"/>
              <a:ext cx="24450" cy="109600"/>
            </a:xfrm>
            <a:custGeom>
              <a:avLst/>
              <a:gdLst/>
              <a:ahLst/>
              <a:cxnLst/>
              <a:rect l="l" t="t" r="r" b="b"/>
              <a:pathLst>
                <a:path w="978" h="4384" extrusionOk="0">
                  <a:moveTo>
                    <a:pt x="851" y="1"/>
                  </a:moveTo>
                  <a:lnTo>
                    <a:pt x="820" y="64"/>
                  </a:lnTo>
                  <a:lnTo>
                    <a:pt x="0" y="4320"/>
                  </a:lnTo>
                  <a:lnTo>
                    <a:pt x="0" y="4351"/>
                  </a:lnTo>
                  <a:lnTo>
                    <a:pt x="63" y="4383"/>
                  </a:lnTo>
                  <a:lnTo>
                    <a:pt x="126" y="4383"/>
                  </a:lnTo>
                  <a:lnTo>
                    <a:pt x="158" y="4351"/>
                  </a:lnTo>
                  <a:lnTo>
                    <a:pt x="978" y="64"/>
                  </a:lnTo>
                  <a:lnTo>
                    <a:pt x="978" y="32"/>
                  </a:lnTo>
                  <a:lnTo>
                    <a:pt x="9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14"/>
            <p:cNvSpPr/>
            <p:nvPr/>
          </p:nvSpPr>
          <p:spPr>
            <a:xfrm>
              <a:off x="3615325" y="2523700"/>
              <a:ext cx="85125" cy="32325"/>
            </a:xfrm>
            <a:custGeom>
              <a:avLst/>
              <a:gdLst/>
              <a:ahLst/>
              <a:cxnLst/>
              <a:rect l="l" t="t" r="r" b="b"/>
              <a:pathLst>
                <a:path w="3405" h="1293" extrusionOk="0">
                  <a:moveTo>
                    <a:pt x="3279" y="0"/>
                  </a:moveTo>
                  <a:lnTo>
                    <a:pt x="2522" y="379"/>
                  </a:lnTo>
                  <a:lnTo>
                    <a:pt x="883" y="946"/>
                  </a:lnTo>
                  <a:lnTo>
                    <a:pt x="63" y="1135"/>
                  </a:lnTo>
                  <a:lnTo>
                    <a:pt x="0" y="1167"/>
                  </a:lnTo>
                  <a:lnTo>
                    <a:pt x="0" y="1230"/>
                  </a:lnTo>
                  <a:lnTo>
                    <a:pt x="32" y="1261"/>
                  </a:lnTo>
                  <a:lnTo>
                    <a:pt x="63" y="1293"/>
                  </a:lnTo>
                  <a:lnTo>
                    <a:pt x="95" y="1293"/>
                  </a:lnTo>
                  <a:lnTo>
                    <a:pt x="946" y="1072"/>
                  </a:lnTo>
                  <a:lnTo>
                    <a:pt x="2554" y="505"/>
                  </a:lnTo>
                  <a:lnTo>
                    <a:pt x="3342" y="127"/>
                  </a:lnTo>
                  <a:lnTo>
                    <a:pt x="3405" y="95"/>
                  </a:lnTo>
                  <a:lnTo>
                    <a:pt x="3373" y="32"/>
                  </a:lnTo>
                  <a:lnTo>
                    <a:pt x="33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14"/>
            <p:cNvSpPr/>
            <p:nvPr/>
          </p:nvSpPr>
          <p:spPr>
            <a:xfrm>
              <a:off x="3500250" y="2475625"/>
              <a:ext cx="63075" cy="70175"/>
            </a:xfrm>
            <a:custGeom>
              <a:avLst/>
              <a:gdLst/>
              <a:ahLst/>
              <a:cxnLst/>
              <a:rect l="l" t="t" r="r" b="b"/>
              <a:pathLst>
                <a:path w="2523" h="2807" extrusionOk="0">
                  <a:moveTo>
                    <a:pt x="32" y="0"/>
                  </a:moveTo>
                  <a:lnTo>
                    <a:pt x="0" y="63"/>
                  </a:lnTo>
                  <a:lnTo>
                    <a:pt x="32" y="95"/>
                  </a:lnTo>
                  <a:lnTo>
                    <a:pt x="379" y="568"/>
                  </a:lnTo>
                  <a:lnTo>
                    <a:pt x="725" y="1041"/>
                  </a:lnTo>
                  <a:lnTo>
                    <a:pt x="1072" y="1545"/>
                  </a:lnTo>
                  <a:lnTo>
                    <a:pt x="1892" y="2459"/>
                  </a:lnTo>
                  <a:lnTo>
                    <a:pt x="2396" y="2806"/>
                  </a:lnTo>
                  <a:lnTo>
                    <a:pt x="2491" y="2806"/>
                  </a:lnTo>
                  <a:lnTo>
                    <a:pt x="2522" y="2743"/>
                  </a:lnTo>
                  <a:lnTo>
                    <a:pt x="2459" y="2680"/>
                  </a:lnTo>
                  <a:lnTo>
                    <a:pt x="1986" y="2365"/>
                  </a:lnTo>
                  <a:lnTo>
                    <a:pt x="1198" y="1451"/>
                  </a:lnTo>
                  <a:lnTo>
                    <a:pt x="852" y="946"/>
                  </a:lnTo>
                  <a:lnTo>
                    <a:pt x="505" y="473"/>
                  </a:lnTo>
                  <a:lnTo>
                    <a:pt x="126" y="32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14"/>
            <p:cNvSpPr/>
            <p:nvPr/>
          </p:nvSpPr>
          <p:spPr>
            <a:xfrm>
              <a:off x="3482900" y="2653750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74" y="0"/>
                  </a:moveTo>
                  <a:lnTo>
                    <a:pt x="158" y="95"/>
                  </a:lnTo>
                  <a:lnTo>
                    <a:pt x="64" y="252"/>
                  </a:lnTo>
                  <a:lnTo>
                    <a:pt x="1" y="410"/>
                  </a:lnTo>
                  <a:lnTo>
                    <a:pt x="127" y="725"/>
                  </a:lnTo>
                  <a:lnTo>
                    <a:pt x="285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4" y="441"/>
                  </a:lnTo>
                  <a:lnTo>
                    <a:pt x="789" y="126"/>
                  </a:lnTo>
                  <a:lnTo>
                    <a:pt x="631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14"/>
            <p:cNvSpPr/>
            <p:nvPr/>
          </p:nvSpPr>
          <p:spPr>
            <a:xfrm>
              <a:off x="3590100" y="2701825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42" y="0"/>
                  </a:moveTo>
                  <a:lnTo>
                    <a:pt x="126" y="95"/>
                  </a:lnTo>
                  <a:lnTo>
                    <a:pt x="32" y="252"/>
                  </a:lnTo>
                  <a:lnTo>
                    <a:pt x="0" y="410"/>
                  </a:lnTo>
                  <a:lnTo>
                    <a:pt x="126" y="725"/>
                  </a:lnTo>
                  <a:lnTo>
                    <a:pt x="253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3" y="442"/>
                  </a:lnTo>
                  <a:lnTo>
                    <a:pt x="757" y="126"/>
                  </a:lnTo>
                  <a:lnTo>
                    <a:pt x="631" y="32"/>
                  </a:lnTo>
                  <a:lnTo>
                    <a:pt x="4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14"/>
            <p:cNvSpPr/>
            <p:nvPr/>
          </p:nvSpPr>
          <p:spPr>
            <a:xfrm>
              <a:off x="3515225" y="2712075"/>
              <a:ext cx="35475" cy="28375"/>
            </a:xfrm>
            <a:custGeom>
              <a:avLst/>
              <a:gdLst/>
              <a:ahLst/>
              <a:cxnLst/>
              <a:rect l="l" t="t" r="r" b="b"/>
              <a:pathLst>
                <a:path w="1419" h="1135" extrusionOk="0">
                  <a:moveTo>
                    <a:pt x="95" y="0"/>
                  </a:moveTo>
                  <a:lnTo>
                    <a:pt x="32" y="126"/>
                  </a:lnTo>
                  <a:lnTo>
                    <a:pt x="0" y="315"/>
                  </a:lnTo>
                  <a:lnTo>
                    <a:pt x="95" y="725"/>
                  </a:lnTo>
                  <a:lnTo>
                    <a:pt x="221" y="883"/>
                  </a:lnTo>
                  <a:lnTo>
                    <a:pt x="316" y="1009"/>
                  </a:lnTo>
                  <a:lnTo>
                    <a:pt x="473" y="1072"/>
                  </a:lnTo>
                  <a:lnTo>
                    <a:pt x="694" y="1135"/>
                  </a:lnTo>
                  <a:lnTo>
                    <a:pt x="946" y="1135"/>
                  </a:lnTo>
                  <a:lnTo>
                    <a:pt x="1104" y="1103"/>
                  </a:lnTo>
                  <a:lnTo>
                    <a:pt x="1230" y="1009"/>
                  </a:lnTo>
                  <a:lnTo>
                    <a:pt x="1387" y="883"/>
                  </a:lnTo>
                  <a:lnTo>
                    <a:pt x="1419" y="662"/>
                  </a:lnTo>
                  <a:lnTo>
                    <a:pt x="1387" y="567"/>
                  </a:lnTo>
                  <a:lnTo>
                    <a:pt x="1293" y="536"/>
                  </a:lnTo>
                  <a:lnTo>
                    <a:pt x="1167" y="567"/>
                  </a:lnTo>
                  <a:lnTo>
                    <a:pt x="1135" y="662"/>
                  </a:lnTo>
                  <a:lnTo>
                    <a:pt x="1135" y="757"/>
                  </a:lnTo>
                  <a:lnTo>
                    <a:pt x="1072" y="788"/>
                  </a:lnTo>
                  <a:lnTo>
                    <a:pt x="1009" y="820"/>
                  </a:lnTo>
                  <a:lnTo>
                    <a:pt x="915" y="851"/>
                  </a:lnTo>
                  <a:lnTo>
                    <a:pt x="631" y="851"/>
                  </a:lnTo>
                  <a:lnTo>
                    <a:pt x="410" y="694"/>
                  </a:lnTo>
                  <a:lnTo>
                    <a:pt x="284" y="473"/>
                  </a:lnTo>
                  <a:lnTo>
                    <a:pt x="316" y="189"/>
                  </a:lnTo>
                  <a:lnTo>
                    <a:pt x="316" y="63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14"/>
            <p:cNvSpPr/>
            <p:nvPr/>
          </p:nvSpPr>
          <p:spPr>
            <a:xfrm>
              <a:off x="3587725" y="2741225"/>
              <a:ext cx="29975" cy="32350"/>
            </a:xfrm>
            <a:custGeom>
              <a:avLst/>
              <a:gdLst/>
              <a:ahLst/>
              <a:cxnLst/>
              <a:rect l="l" t="t" r="r" b="b"/>
              <a:pathLst>
                <a:path w="1199" h="1294" fill="none" extrusionOk="0">
                  <a:moveTo>
                    <a:pt x="600" y="64"/>
                  </a:moveTo>
                  <a:lnTo>
                    <a:pt x="537" y="0"/>
                  </a:lnTo>
                  <a:lnTo>
                    <a:pt x="474" y="32"/>
                  </a:lnTo>
                  <a:lnTo>
                    <a:pt x="411" y="32"/>
                  </a:lnTo>
                  <a:lnTo>
                    <a:pt x="348" y="95"/>
                  </a:lnTo>
                  <a:lnTo>
                    <a:pt x="127" y="284"/>
                  </a:lnTo>
                  <a:lnTo>
                    <a:pt x="32" y="536"/>
                  </a:lnTo>
                  <a:lnTo>
                    <a:pt x="1" y="694"/>
                  </a:lnTo>
                  <a:lnTo>
                    <a:pt x="127" y="1009"/>
                  </a:lnTo>
                  <a:lnTo>
                    <a:pt x="253" y="1135"/>
                  </a:lnTo>
                  <a:lnTo>
                    <a:pt x="505" y="1293"/>
                  </a:lnTo>
                  <a:lnTo>
                    <a:pt x="789" y="1293"/>
                  </a:lnTo>
                  <a:lnTo>
                    <a:pt x="883" y="1262"/>
                  </a:lnTo>
                  <a:lnTo>
                    <a:pt x="978" y="1230"/>
                  </a:lnTo>
                  <a:lnTo>
                    <a:pt x="1073" y="1135"/>
                  </a:lnTo>
                  <a:lnTo>
                    <a:pt x="1136" y="1009"/>
                  </a:lnTo>
                  <a:lnTo>
                    <a:pt x="1167" y="915"/>
                  </a:lnTo>
                  <a:lnTo>
                    <a:pt x="1199" y="820"/>
                  </a:lnTo>
                  <a:lnTo>
                    <a:pt x="1199" y="631"/>
                  </a:lnTo>
                  <a:lnTo>
                    <a:pt x="1167" y="473"/>
                  </a:lnTo>
                  <a:lnTo>
                    <a:pt x="1136" y="347"/>
                  </a:lnTo>
                  <a:lnTo>
                    <a:pt x="1073" y="253"/>
                  </a:lnTo>
                  <a:lnTo>
                    <a:pt x="978" y="127"/>
                  </a:lnTo>
                  <a:lnTo>
                    <a:pt x="726" y="0"/>
                  </a:lnTo>
                  <a:lnTo>
                    <a:pt x="568" y="0"/>
                  </a:lnTo>
                  <a:lnTo>
                    <a:pt x="474" y="32"/>
                  </a:lnTo>
                  <a:lnTo>
                    <a:pt x="411" y="64"/>
                  </a:lnTo>
                  <a:lnTo>
                    <a:pt x="379" y="127"/>
                  </a:lnTo>
                  <a:lnTo>
                    <a:pt x="411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14"/>
            <p:cNvSpPr/>
            <p:nvPr/>
          </p:nvSpPr>
          <p:spPr>
            <a:xfrm>
              <a:off x="3443500" y="2678175"/>
              <a:ext cx="27600" cy="33925"/>
            </a:xfrm>
            <a:custGeom>
              <a:avLst/>
              <a:gdLst/>
              <a:ahLst/>
              <a:cxnLst/>
              <a:rect l="l" t="t" r="r" b="b"/>
              <a:pathLst>
                <a:path w="1104" h="1357" fill="none" extrusionOk="0">
                  <a:moveTo>
                    <a:pt x="347" y="0"/>
                  </a:moveTo>
                  <a:lnTo>
                    <a:pt x="158" y="63"/>
                  </a:lnTo>
                  <a:lnTo>
                    <a:pt x="1" y="347"/>
                  </a:lnTo>
                  <a:lnTo>
                    <a:pt x="1" y="915"/>
                  </a:lnTo>
                  <a:lnTo>
                    <a:pt x="190" y="1198"/>
                  </a:lnTo>
                  <a:lnTo>
                    <a:pt x="442" y="1356"/>
                  </a:lnTo>
                  <a:lnTo>
                    <a:pt x="852" y="1325"/>
                  </a:lnTo>
                  <a:lnTo>
                    <a:pt x="1072" y="1135"/>
                  </a:lnTo>
                  <a:lnTo>
                    <a:pt x="1104" y="978"/>
                  </a:lnTo>
                  <a:lnTo>
                    <a:pt x="1104" y="726"/>
                  </a:lnTo>
                  <a:lnTo>
                    <a:pt x="1009" y="505"/>
                  </a:lnTo>
                  <a:lnTo>
                    <a:pt x="883" y="284"/>
                  </a:lnTo>
                  <a:lnTo>
                    <a:pt x="631" y="95"/>
                  </a:lnTo>
                  <a:lnTo>
                    <a:pt x="473" y="63"/>
                  </a:lnTo>
                  <a:lnTo>
                    <a:pt x="316" y="63"/>
                  </a:lnTo>
                  <a:lnTo>
                    <a:pt x="221" y="63"/>
                  </a:lnTo>
                  <a:lnTo>
                    <a:pt x="190" y="127"/>
                  </a:lnTo>
                  <a:lnTo>
                    <a:pt x="158" y="190"/>
                  </a:lnTo>
                  <a:lnTo>
                    <a:pt x="190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55" name="Google Shape;1755;p14"/>
          <p:cNvGrpSpPr/>
          <p:nvPr/>
        </p:nvGrpSpPr>
        <p:grpSpPr>
          <a:xfrm rot="2937852">
            <a:off x="251793" y="4410437"/>
            <a:ext cx="662792" cy="583248"/>
            <a:chOff x="992375" y="2434650"/>
            <a:chExt cx="532025" cy="468175"/>
          </a:xfrm>
        </p:grpSpPr>
        <p:sp>
          <p:nvSpPr>
            <p:cNvPr id="1756" name="Google Shape;1756;p14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14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14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14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14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14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14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14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14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14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14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14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14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14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14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14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14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14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14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14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14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14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14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14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5">
    <p:spTree>
      <p:nvGrpSpPr>
        <p:cNvPr id="1" name="Shape 2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5" name="Google Shape;2165;p17"/>
          <p:cNvSpPr/>
          <p:nvPr/>
        </p:nvSpPr>
        <p:spPr>
          <a:xfrm>
            <a:off x="5250675" y="2330894"/>
            <a:ext cx="3104825" cy="195795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6" name="Google Shape;2166;p17"/>
          <p:cNvSpPr/>
          <p:nvPr/>
        </p:nvSpPr>
        <p:spPr>
          <a:xfrm>
            <a:off x="6984392" y="3562875"/>
            <a:ext cx="1657094" cy="1045696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7" name="Google Shape;2167;p17"/>
          <p:cNvSpPr/>
          <p:nvPr/>
        </p:nvSpPr>
        <p:spPr>
          <a:xfrm>
            <a:off x="-92675" y="4815111"/>
            <a:ext cx="1459821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8" name="Google Shape;2168;p17"/>
          <p:cNvSpPr/>
          <p:nvPr/>
        </p:nvSpPr>
        <p:spPr>
          <a:xfrm>
            <a:off x="7483950" y="4670225"/>
            <a:ext cx="1721367" cy="108580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69" name="Google Shape;2169;p17"/>
          <p:cNvGrpSpPr/>
          <p:nvPr/>
        </p:nvGrpSpPr>
        <p:grpSpPr>
          <a:xfrm>
            <a:off x="7912150" y="3464775"/>
            <a:ext cx="518625" cy="565925"/>
            <a:chOff x="2029575" y="2353450"/>
            <a:chExt cx="518625" cy="565925"/>
          </a:xfrm>
        </p:grpSpPr>
        <p:sp>
          <p:nvSpPr>
            <p:cNvPr id="2170" name="Google Shape;2170;p17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17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17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17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17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17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17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17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17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17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17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17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17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17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17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17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17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17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17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17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17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17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17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17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17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17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17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17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17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17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17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17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17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17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17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17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17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17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17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17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17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17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17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17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14" name="Google Shape;2214;p17"/>
          <p:cNvSpPr/>
          <p:nvPr/>
        </p:nvSpPr>
        <p:spPr>
          <a:xfrm>
            <a:off x="204150" y="-287975"/>
            <a:ext cx="1459821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5" name="Google Shape;2215;p17"/>
          <p:cNvSpPr/>
          <p:nvPr/>
        </p:nvSpPr>
        <p:spPr>
          <a:xfrm>
            <a:off x="-873787" y="4288861"/>
            <a:ext cx="1459821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6" name="Google Shape;2216;p17"/>
          <p:cNvSpPr/>
          <p:nvPr/>
        </p:nvSpPr>
        <p:spPr>
          <a:xfrm>
            <a:off x="8085313" y="-602164"/>
            <a:ext cx="1459821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7" name="Google Shape;2217;p17"/>
          <p:cNvSpPr/>
          <p:nvPr/>
        </p:nvSpPr>
        <p:spPr>
          <a:xfrm>
            <a:off x="3032900" y="-180075"/>
            <a:ext cx="971729" cy="61280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8" name="Google Shape;2218;p17"/>
          <p:cNvSpPr/>
          <p:nvPr/>
        </p:nvSpPr>
        <p:spPr>
          <a:xfrm>
            <a:off x="-97400" y="300449"/>
            <a:ext cx="747093" cy="471417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9" name="Google Shape;2219;p17"/>
          <p:cNvSpPr/>
          <p:nvPr/>
        </p:nvSpPr>
        <p:spPr>
          <a:xfrm>
            <a:off x="8430775" y="2330890"/>
            <a:ext cx="518637" cy="32725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0" name="Google Shape;2220;p17"/>
          <p:cNvSpPr txBox="1">
            <a:spLocks noGrp="1"/>
          </p:cNvSpPr>
          <p:nvPr>
            <p:ph type="title"/>
          </p:nvPr>
        </p:nvSpPr>
        <p:spPr>
          <a:xfrm>
            <a:off x="713225" y="1712500"/>
            <a:ext cx="4057800" cy="66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221" name="Google Shape;2221;p17"/>
          <p:cNvSpPr txBox="1">
            <a:spLocks noGrp="1"/>
          </p:cNvSpPr>
          <p:nvPr>
            <p:ph type="body" idx="1"/>
          </p:nvPr>
        </p:nvSpPr>
        <p:spPr>
          <a:xfrm>
            <a:off x="713225" y="2464175"/>
            <a:ext cx="3697800" cy="9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2222" name="Google Shape;2222;p17"/>
          <p:cNvGrpSpPr/>
          <p:nvPr/>
        </p:nvGrpSpPr>
        <p:grpSpPr>
          <a:xfrm>
            <a:off x="5785663" y="-210087"/>
            <a:ext cx="518625" cy="565925"/>
            <a:chOff x="2029575" y="2353450"/>
            <a:chExt cx="518625" cy="565925"/>
          </a:xfrm>
        </p:grpSpPr>
        <p:sp>
          <p:nvSpPr>
            <p:cNvPr id="2223" name="Google Shape;2223;p17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17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17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17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17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17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17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17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17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17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17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17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17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17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17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17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17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17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17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17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17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17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17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17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17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17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17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17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17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17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17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17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17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17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17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17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17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17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17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17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17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17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17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17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67" name="Google Shape;2267;p17"/>
          <p:cNvGrpSpPr/>
          <p:nvPr/>
        </p:nvGrpSpPr>
        <p:grpSpPr>
          <a:xfrm>
            <a:off x="398025" y="249975"/>
            <a:ext cx="478425" cy="383050"/>
            <a:chOff x="6451075" y="3429275"/>
            <a:chExt cx="478425" cy="383050"/>
          </a:xfrm>
        </p:grpSpPr>
        <p:sp>
          <p:nvSpPr>
            <p:cNvPr id="2268" name="Google Shape;2268;p17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17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17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17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17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17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17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17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17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17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17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17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17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17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17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17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17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17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17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17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88" name="Google Shape;2288;p17"/>
          <p:cNvGrpSpPr/>
          <p:nvPr/>
        </p:nvGrpSpPr>
        <p:grpSpPr>
          <a:xfrm rot="-810961">
            <a:off x="8323803" y="129481"/>
            <a:ext cx="445444" cy="624043"/>
            <a:chOff x="5844975" y="2332175"/>
            <a:chExt cx="513100" cy="718825"/>
          </a:xfrm>
        </p:grpSpPr>
        <p:sp>
          <p:nvSpPr>
            <p:cNvPr id="2289" name="Google Shape;2289;p17"/>
            <p:cNvSpPr/>
            <p:nvPr/>
          </p:nvSpPr>
          <p:spPr>
            <a:xfrm>
              <a:off x="5844975" y="2418075"/>
              <a:ext cx="472925" cy="632925"/>
            </a:xfrm>
            <a:custGeom>
              <a:avLst/>
              <a:gdLst/>
              <a:ahLst/>
              <a:cxnLst/>
              <a:rect l="l" t="t" r="r" b="b"/>
              <a:pathLst>
                <a:path w="18917" h="25317" extrusionOk="0">
                  <a:moveTo>
                    <a:pt x="12485" y="1"/>
                  </a:moveTo>
                  <a:lnTo>
                    <a:pt x="11949" y="190"/>
                  </a:lnTo>
                  <a:lnTo>
                    <a:pt x="11350" y="474"/>
                  </a:lnTo>
                  <a:lnTo>
                    <a:pt x="10404" y="1294"/>
                  </a:lnTo>
                  <a:lnTo>
                    <a:pt x="9364" y="2901"/>
                  </a:lnTo>
                  <a:lnTo>
                    <a:pt x="8891" y="4036"/>
                  </a:lnTo>
                  <a:lnTo>
                    <a:pt x="8387" y="5266"/>
                  </a:lnTo>
                  <a:lnTo>
                    <a:pt x="7977" y="6527"/>
                  </a:lnTo>
                  <a:lnTo>
                    <a:pt x="7724" y="7441"/>
                  </a:lnTo>
                  <a:lnTo>
                    <a:pt x="7315" y="8292"/>
                  </a:lnTo>
                  <a:lnTo>
                    <a:pt x="7062" y="8702"/>
                  </a:lnTo>
                  <a:lnTo>
                    <a:pt x="6432" y="9396"/>
                  </a:lnTo>
                  <a:lnTo>
                    <a:pt x="5297" y="10278"/>
                  </a:lnTo>
                  <a:lnTo>
                    <a:pt x="4477" y="10814"/>
                  </a:lnTo>
                  <a:lnTo>
                    <a:pt x="3752" y="11287"/>
                  </a:lnTo>
                  <a:lnTo>
                    <a:pt x="2365" y="12391"/>
                  </a:lnTo>
                  <a:lnTo>
                    <a:pt x="1167" y="13652"/>
                  </a:lnTo>
                  <a:lnTo>
                    <a:pt x="347" y="15133"/>
                  </a:lnTo>
                  <a:lnTo>
                    <a:pt x="127" y="15953"/>
                  </a:lnTo>
                  <a:lnTo>
                    <a:pt x="1" y="16710"/>
                  </a:lnTo>
                  <a:lnTo>
                    <a:pt x="127" y="18223"/>
                  </a:lnTo>
                  <a:lnTo>
                    <a:pt x="631" y="19704"/>
                  </a:lnTo>
                  <a:lnTo>
                    <a:pt x="1388" y="21092"/>
                  </a:lnTo>
                  <a:lnTo>
                    <a:pt x="1861" y="21691"/>
                  </a:lnTo>
                  <a:lnTo>
                    <a:pt x="2334" y="22290"/>
                  </a:lnTo>
                  <a:lnTo>
                    <a:pt x="3437" y="23267"/>
                  </a:lnTo>
                  <a:lnTo>
                    <a:pt x="4099" y="23645"/>
                  </a:lnTo>
                  <a:lnTo>
                    <a:pt x="4730" y="23960"/>
                  </a:lnTo>
                  <a:lnTo>
                    <a:pt x="6148" y="24150"/>
                  </a:lnTo>
                  <a:lnTo>
                    <a:pt x="6873" y="24023"/>
                  </a:lnTo>
                  <a:lnTo>
                    <a:pt x="7283" y="23929"/>
                  </a:lnTo>
                  <a:lnTo>
                    <a:pt x="8134" y="23897"/>
                  </a:lnTo>
                  <a:lnTo>
                    <a:pt x="8576" y="24023"/>
                  </a:lnTo>
                  <a:lnTo>
                    <a:pt x="8954" y="24244"/>
                  </a:lnTo>
                  <a:lnTo>
                    <a:pt x="9585" y="24780"/>
                  </a:lnTo>
                  <a:lnTo>
                    <a:pt x="9963" y="24969"/>
                  </a:lnTo>
                  <a:lnTo>
                    <a:pt x="10404" y="25127"/>
                  </a:lnTo>
                  <a:lnTo>
                    <a:pt x="11318" y="25221"/>
                  </a:lnTo>
                  <a:lnTo>
                    <a:pt x="11760" y="25316"/>
                  </a:lnTo>
                  <a:lnTo>
                    <a:pt x="12485" y="25285"/>
                  </a:lnTo>
                  <a:lnTo>
                    <a:pt x="13935" y="24875"/>
                  </a:lnTo>
                  <a:lnTo>
                    <a:pt x="14597" y="24559"/>
                  </a:lnTo>
                  <a:lnTo>
                    <a:pt x="15322" y="24213"/>
                  </a:lnTo>
                  <a:lnTo>
                    <a:pt x="16615" y="23330"/>
                  </a:lnTo>
                  <a:lnTo>
                    <a:pt x="17718" y="22258"/>
                  </a:lnTo>
                  <a:lnTo>
                    <a:pt x="18506" y="20934"/>
                  </a:lnTo>
                  <a:lnTo>
                    <a:pt x="18759" y="20209"/>
                  </a:lnTo>
                  <a:lnTo>
                    <a:pt x="18916" y="19358"/>
                  </a:lnTo>
                  <a:lnTo>
                    <a:pt x="18822" y="17687"/>
                  </a:lnTo>
                  <a:lnTo>
                    <a:pt x="18317" y="16016"/>
                  </a:lnTo>
                  <a:lnTo>
                    <a:pt x="17561" y="14408"/>
                  </a:lnTo>
                  <a:lnTo>
                    <a:pt x="17119" y="13652"/>
                  </a:lnTo>
                  <a:lnTo>
                    <a:pt x="16646" y="12832"/>
                  </a:lnTo>
                  <a:lnTo>
                    <a:pt x="16016" y="11508"/>
                  </a:lnTo>
                  <a:lnTo>
                    <a:pt x="15764" y="10594"/>
                  </a:lnTo>
                  <a:lnTo>
                    <a:pt x="15701" y="10121"/>
                  </a:lnTo>
                  <a:lnTo>
                    <a:pt x="15732" y="9206"/>
                  </a:lnTo>
                  <a:lnTo>
                    <a:pt x="15890" y="8261"/>
                  </a:lnTo>
                  <a:lnTo>
                    <a:pt x="16079" y="6968"/>
                  </a:lnTo>
                  <a:lnTo>
                    <a:pt x="16205" y="5644"/>
                  </a:lnTo>
                  <a:lnTo>
                    <a:pt x="16268" y="4604"/>
                  </a:lnTo>
                  <a:lnTo>
                    <a:pt x="16173" y="3059"/>
                  </a:lnTo>
                  <a:lnTo>
                    <a:pt x="15921" y="2050"/>
                  </a:lnTo>
                  <a:lnTo>
                    <a:pt x="15701" y="1609"/>
                  </a:lnTo>
                  <a:lnTo>
                    <a:pt x="15417" y="1104"/>
                  </a:lnTo>
                  <a:lnTo>
                    <a:pt x="14597" y="348"/>
                  </a:lnTo>
                  <a:lnTo>
                    <a:pt x="135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17"/>
            <p:cNvSpPr/>
            <p:nvPr/>
          </p:nvSpPr>
          <p:spPr>
            <a:xfrm>
              <a:off x="5844975" y="2806650"/>
              <a:ext cx="462675" cy="244350"/>
            </a:xfrm>
            <a:custGeom>
              <a:avLst/>
              <a:gdLst/>
              <a:ahLst/>
              <a:cxnLst/>
              <a:rect l="l" t="t" r="r" b="b"/>
              <a:pathLst>
                <a:path w="18507" h="9774" extrusionOk="0">
                  <a:moveTo>
                    <a:pt x="221" y="0"/>
                  </a:moveTo>
                  <a:lnTo>
                    <a:pt x="158" y="189"/>
                  </a:lnTo>
                  <a:lnTo>
                    <a:pt x="127" y="410"/>
                  </a:lnTo>
                  <a:lnTo>
                    <a:pt x="1" y="1167"/>
                  </a:lnTo>
                  <a:lnTo>
                    <a:pt x="127" y="2680"/>
                  </a:lnTo>
                  <a:lnTo>
                    <a:pt x="631" y="4161"/>
                  </a:lnTo>
                  <a:lnTo>
                    <a:pt x="1388" y="5549"/>
                  </a:lnTo>
                  <a:lnTo>
                    <a:pt x="1861" y="6148"/>
                  </a:lnTo>
                  <a:lnTo>
                    <a:pt x="2334" y="6747"/>
                  </a:lnTo>
                  <a:lnTo>
                    <a:pt x="3437" y="7724"/>
                  </a:lnTo>
                  <a:lnTo>
                    <a:pt x="4099" y="8102"/>
                  </a:lnTo>
                  <a:lnTo>
                    <a:pt x="4730" y="8417"/>
                  </a:lnTo>
                  <a:lnTo>
                    <a:pt x="6148" y="8607"/>
                  </a:lnTo>
                  <a:lnTo>
                    <a:pt x="6873" y="8480"/>
                  </a:lnTo>
                  <a:lnTo>
                    <a:pt x="7283" y="8386"/>
                  </a:lnTo>
                  <a:lnTo>
                    <a:pt x="8134" y="8354"/>
                  </a:lnTo>
                  <a:lnTo>
                    <a:pt x="8576" y="8480"/>
                  </a:lnTo>
                  <a:lnTo>
                    <a:pt x="8954" y="8670"/>
                  </a:lnTo>
                  <a:lnTo>
                    <a:pt x="9585" y="9237"/>
                  </a:lnTo>
                  <a:lnTo>
                    <a:pt x="9963" y="9426"/>
                  </a:lnTo>
                  <a:lnTo>
                    <a:pt x="10404" y="9584"/>
                  </a:lnTo>
                  <a:lnTo>
                    <a:pt x="11318" y="9678"/>
                  </a:lnTo>
                  <a:lnTo>
                    <a:pt x="11760" y="9773"/>
                  </a:lnTo>
                  <a:lnTo>
                    <a:pt x="12485" y="9742"/>
                  </a:lnTo>
                  <a:lnTo>
                    <a:pt x="13935" y="9332"/>
                  </a:lnTo>
                  <a:lnTo>
                    <a:pt x="14597" y="9016"/>
                  </a:lnTo>
                  <a:lnTo>
                    <a:pt x="15228" y="8733"/>
                  </a:lnTo>
                  <a:lnTo>
                    <a:pt x="16394" y="7976"/>
                  </a:lnTo>
                  <a:lnTo>
                    <a:pt x="17403" y="7030"/>
                  </a:lnTo>
                  <a:lnTo>
                    <a:pt x="18223" y="5958"/>
                  </a:lnTo>
                  <a:lnTo>
                    <a:pt x="18506" y="5359"/>
                  </a:lnTo>
                  <a:lnTo>
                    <a:pt x="18506" y="5359"/>
                  </a:lnTo>
                  <a:lnTo>
                    <a:pt x="18002" y="5738"/>
                  </a:lnTo>
                  <a:lnTo>
                    <a:pt x="16867" y="6463"/>
                  </a:lnTo>
                  <a:lnTo>
                    <a:pt x="16268" y="6747"/>
                  </a:lnTo>
                  <a:lnTo>
                    <a:pt x="15511" y="7062"/>
                  </a:lnTo>
                  <a:lnTo>
                    <a:pt x="13904" y="7535"/>
                  </a:lnTo>
                  <a:lnTo>
                    <a:pt x="13084" y="7566"/>
                  </a:lnTo>
                  <a:lnTo>
                    <a:pt x="12611" y="7472"/>
                  </a:lnTo>
                  <a:lnTo>
                    <a:pt x="11571" y="7346"/>
                  </a:lnTo>
                  <a:lnTo>
                    <a:pt x="11066" y="7188"/>
                  </a:lnTo>
                  <a:lnTo>
                    <a:pt x="10656" y="6967"/>
                  </a:lnTo>
                  <a:lnTo>
                    <a:pt x="9963" y="6368"/>
                  </a:lnTo>
                  <a:lnTo>
                    <a:pt x="9521" y="6148"/>
                  </a:lnTo>
                  <a:lnTo>
                    <a:pt x="9080" y="5990"/>
                  </a:lnTo>
                  <a:lnTo>
                    <a:pt x="8103" y="6021"/>
                  </a:lnTo>
                  <a:lnTo>
                    <a:pt x="7630" y="6116"/>
                  </a:lnTo>
                  <a:lnTo>
                    <a:pt x="7252" y="6211"/>
                  </a:lnTo>
                  <a:lnTo>
                    <a:pt x="6432" y="6242"/>
                  </a:lnTo>
                  <a:lnTo>
                    <a:pt x="5265" y="6053"/>
                  </a:lnTo>
                  <a:lnTo>
                    <a:pt x="4540" y="5706"/>
                  </a:lnTo>
                  <a:lnTo>
                    <a:pt x="3815" y="5296"/>
                  </a:lnTo>
                  <a:lnTo>
                    <a:pt x="2586" y="4193"/>
                  </a:lnTo>
                  <a:lnTo>
                    <a:pt x="2081" y="3531"/>
                  </a:lnTo>
                  <a:lnTo>
                    <a:pt x="1451" y="2743"/>
                  </a:lnTo>
                  <a:lnTo>
                    <a:pt x="505" y="94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17"/>
            <p:cNvSpPr/>
            <p:nvPr/>
          </p:nvSpPr>
          <p:spPr>
            <a:xfrm>
              <a:off x="6188600" y="3018650"/>
              <a:ext cx="31550" cy="22875"/>
            </a:xfrm>
            <a:custGeom>
              <a:avLst/>
              <a:gdLst/>
              <a:ahLst/>
              <a:cxnLst/>
              <a:rect l="l" t="t" r="r" b="b"/>
              <a:pathLst>
                <a:path w="1262" h="915" extrusionOk="0">
                  <a:moveTo>
                    <a:pt x="1230" y="0"/>
                  </a:moveTo>
                  <a:lnTo>
                    <a:pt x="631" y="473"/>
                  </a:lnTo>
                  <a:lnTo>
                    <a:pt x="1" y="915"/>
                  </a:lnTo>
                  <a:lnTo>
                    <a:pt x="1" y="915"/>
                  </a:lnTo>
                  <a:lnTo>
                    <a:pt x="442" y="757"/>
                  </a:lnTo>
                  <a:lnTo>
                    <a:pt x="852" y="568"/>
                  </a:lnTo>
                  <a:lnTo>
                    <a:pt x="1073" y="442"/>
                  </a:lnTo>
                  <a:lnTo>
                    <a:pt x="1262" y="347"/>
                  </a:lnTo>
                  <a:lnTo>
                    <a:pt x="1230" y="0"/>
                  </a:lnTo>
                  <a:close/>
                </a:path>
              </a:pathLst>
            </a:custGeom>
            <a:solidFill>
              <a:srgbClr val="FF8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17"/>
            <p:cNvSpPr/>
            <p:nvPr/>
          </p:nvSpPr>
          <p:spPr>
            <a:xfrm>
              <a:off x="6115325" y="2418075"/>
              <a:ext cx="136350" cy="98550"/>
            </a:xfrm>
            <a:custGeom>
              <a:avLst/>
              <a:gdLst/>
              <a:ahLst/>
              <a:cxnLst/>
              <a:rect l="l" t="t" r="r" b="b"/>
              <a:pathLst>
                <a:path w="5454" h="3942" extrusionOk="0">
                  <a:moveTo>
                    <a:pt x="1671" y="1"/>
                  </a:moveTo>
                  <a:lnTo>
                    <a:pt x="1135" y="190"/>
                  </a:lnTo>
                  <a:lnTo>
                    <a:pt x="504" y="474"/>
                  </a:lnTo>
                  <a:lnTo>
                    <a:pt x="0" y="884"/>
                  </a:lnTo>
                  <a:lnTo>
                    <a:pt x="0" y="884"/>
                  </a:lnTo>
                  <a:lnTo>
                    <a:pt x="473" y="852"/>
                  </a:lnTo>
                  <a:lnTo>
                    <a:pt x="1324" y="1010"/>
                  </a:lnTo>
                  <a:lnTo>
                    <a:pt x="2112" y="1420"/>
                  </a:lnTo>
                  <a:lnTo>
                    <a:pt x="2774" y="2082"/>
                  </a:lnTo>
                  <a:lnTo>
                    <a:pt x="3026" y="2492"/>
                  </a:lnTo>
                  <a:lnTo>
                    <a:pt x="3026" y="2523"/>
                  </a:lnTo>
                  <a:lnTo>
                    <a:pt x="3184" y="2775"/>
                  </a:lnTo>
                  <a:lnTo>
                    <a:pt x="3594" y="3280"/>
                  </a:lnTo>
                  <a:lnTo>
                    <a:pt x="4098" y="3626"/>
                  </a:lnTo>
                  <a:lnTo>
                    <a:pt x="4666" y="3847"/>
                  </a:lnTo>
                  <a:lnTo>
                    <a:pt x="4981" y="3910"/>
                  </a:lnTo>
                  <a:lnTo>
                    <a:pt x="5454" y="3942"/>
                  </a:lnTo>
                  <a:lnTo>
                    <a:pt x="5391" y="3343"/>
                  </a:lnTo>
                  <a:lnTo>
                    <a:pt x="5139" y="2145"/>
                  </a:lnTo>
                  <a:lnTo>
                    <a:pt x="4887" y="1609"/>
                  </a:lnTo>
                  <a:lnTo>
                    <a:pt x="4603" y="1104"/>
                  </a:lnTo>
                  <a:lnTo>
                    <a:pt x="3783" y="348"/>
                  </a:lnTo>
                  <a:lnTo>
                    <a:pt x="2774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17"/>
            <p:cNvSpPr/>
            <p:nvPr/>
          </p:nvSpPr>
          <p:spPr>
            <a:xfrm>
              <a:off x="6188600" y="2341625"/>
              <a:ext cx="169475" cy="96200"/>
            </a:xfrm>
            <a:custGeom>
              <a:avLst/>
              <a:gdLst/>
              <a:ahLst/>
              <a:cxnLst/>
              <a:rect l="l" t="t" r="r" b="b"/>
              <a:pathLst>
                <a:path w="6779" h="3848" extrusionOk="0">
                  <a:moveTo>
                    <a:pt x="4068" y="1"/>
                  </a:moveTo>
                  <a:lnTo>
                    <a:pt x="3595" y="33"/>
                  </a:lnTo>
                  <a:lnTo>
                    <a:pt x="3090" y="159"/>
                  </a:lnTo>
                  <a:lnTo>
                    <a:pt x="2208" y="695"/>
                  </a:lnTo>
                  <a:lnTo>
                    <a:pt x="1829" y="1041"/>
                  </a:lnTo>
                  <a:lnTo>
                    <a:pt x="1293" y="1640"/>
                  </a:lnTo>
                  <a:lnTo>
                    <a:pt x="411" y="2933"/>
                  </a:lnTo>
                  <a:lnTo>
                    <a:pt x="1" y="3595"/>
                  </a:lnTo>
                  <a:lnTo>
                    <a:pt x="537" y="3658"/>
                  </a:lnTo>
                  <a:lnTo>
                    <a:pt x="1073" y="3753"/>
                  </a:lnTo>
                  <a:lnTo>
                    <a:pt x="1798" y="3847"/>
                  </a:lnTo>
                  <a:lnTo>
                    <a:pt x="2555" y="3816"/>
                  </a:lnTo>
                  <a:lnTo>
                    <a:pt x="3248" y="3721"/>
                  </a:lnTo>
                  <a:lnTo>
                    <a:pt x="4509" y="3091"/>
                  </a:lnTo>
                  <a:lnTo>
                    <a:pt x="5077" y="2649"/>
                  </a:lnTo>
                  <a:lnTo>
                    <a:pt x="5549" y="2208"/>
                  </a:lnTo>
                  <a:lnTo>
                    <a:pt x="5991" y="1703"/>
                  </a:lnTo>
                  <a:lnTo>
                    <a:pt x="6432" y="1230"/>
                  </a:lnTo>
                  <a:lnTo>
                    <a:pt x="6779" y="695"/>
                  </a:lnTo>
                  <a:lnTo>
                    <a:pt x="6779" y="568"/>
                  </a:lnTo>
                  <a:lnTo>
                    <a:pt x="6621" y="411"/>
                  </a:lnTo>
                  <a:lnTo>
                    <a:pt x="6148" y="316"/>
                  </a:lnTo>
                  <a:lnTo>
                    <a:pt x="5896" y="253"/>
                  </a:lnTo>
                  <a:lnTo>
                    <a:pt x="5203" y="159"/>
                  </a:lnTo>
                  <a:lnTo>
                    <a:pt x="4541" y="64"/>
                  </a:lnTo>
                  <a:lnTo>
                    <a:pt x="406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17"/>
            <p:cNvSpPr/>
            <p:nvPr/>
          </p:nvSpPr>
          <p:spPr>
            <a:xfrm>
              <a:off x="6204375" y="2358975"/>
              <a:ext cx="136375" cy="63875"/>
            </a:xfrm>
            <a:custGeom>
              <a:avLst/>
              <a:gdLst/>
              <a:ahLst/>
              <a:cxnLst/>
              <a:rect l="l" t="t" r="r" b="b"/>
              <a:pathLst>
                <a:path w="5455" h="2555" extrusionOk="0">
                  <a:moveTo>
                    <a:pt x="5360" y="1"/>
                  </a:moveTo>
                  <a:lnTo>
                    <a:pt x="3973" y="473"/>
                  </a:lnTo>
                  <a:lnTo>
                    <a:pt x="1325" y="1671"/>
                  </a:lnTo>
                  <a:lnTo>
                    <a:pt x="32" y="2428"/>
                  </a:lnTo>
                  <a:lnTo>
                    <a:pt x="0" y="2460"/>
                  </a:lnTo>
                  <a:lnTo>
                    <a:pt x="32" y="2523"/>
                  </a:lnTo>
                  <a:lnTo>
                    <a:pt x="63" y="2554"/>
                  </a:lnTo>
                  <a:lnTo>
                    <a:pt x="95" y="2554"/>
                  </a:lnTo>
                  <a:lnTo>
                    <a:pt x="127" y="2523"/>
                  </a:lnTo>
                  <a:lnTo>
                    <a:pt x="1388" y="1798"/>
                  </a:lnTo>
                  <a:lnTo>
                    <a:pt x="4036" y="600"/>
                  </a:lnTo>
                  <a:lnTo>
                    <a:pt x="5391" y="127"/>
                  </a:lnTo>
                  <a:lnTo>
                    <a:pt x="5454" y="95"/>
                  </a:lnTo>
                  <a:lnTo>
                    <a:pt x="5454" y="32"/>
                  </a:lnTo>
                  <a:lnTo>
                    <a:pt x="542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17"/>
            <p:cNvSpPr/>
            <p:nvPr/>
          </p:nvSpPr>
          <p:spPr>
            <a:xfrm>
              <a:off x="6261900" y="2388925"/>
              <a:ext cx="40225" cy="10275"/>
            </a:xfrm>
            <a:custGeom>
              <a:avLst/>
              <a:gdLst/>
              <a:ahLst/>
              <a:cxnLst/>
              <a:rect l="l" t="t" r="r" b="b"/>
              <a:pathLst>
                <a:path w="1609" h="411" extrusionOk="0">
                  <a:moveTo>
                    <a:pt x="1" y="1"/>
                  </a:moveTo>
                  <a:lnTo>
                    <a:pt x="1" y="64"/>
                  </a:lnTo>
                  <a:lnTo>
                    <a:pt x="1" y="95"/>
                  </a:lnTo>
                  <a:lnTo>
                    <a:pt x="32" y="127"/>
                  </a:lnTo>
                  <a:lnTo>
                    <a:pt x="64" y="127"/>
                  </a:lnTo>
                  <a:lnTo>
                    <a:pt x="789" y="221"/>
                  </a:lnTo>
                  <a:lnTo>
                    <a:pt x="1514" y="410"/>
                  </a:lnTo>
                  <a:lnTo>
                    <a:pt x="1577" y="410"/>
                  </a:lnTo>
                  <a:lnTo>
                    <a:pt x="1609" y="379"/>
                  </a:lnTo>
                  <a:lnTo>
                    <a:pt x="1609" y="316"/>
                  </a:lnTo>
                  <a:lnTo>
                    <a:pt x="1577" y="284"/>
                  </a:lnTo>
                  <a:lnTo>
                    <a:pt x="820" y="9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17"/>
            <p:cNvSpPr/>
            <p:nvPr/>
          </p:nvSpPr>
          <p:spPr>
            <a:xfrm>
              <a:off x="6283975" y="2353450"/>
              <a:ext cx="26025" cy="27625"/>
            </a:xfrm>
            <a:custGeom>
              <a:avLst/>
              <a:gdLst/>
              <a:ahLst/>
              <a:cxnLst/>
              <a:rect l="l" t="t" r="r" b="b"/>
              <a:pathLst>
                <a:path w="1041" h="1105" extrusionOk="0">
                  <a:moveTo>
                    <a:pt x="915" y="1"/>
                  </a:moveTo>
                  <a:lnTo>
                    <a:pt x="410" y="442"/>
                  </a:lnTo>
                  <a:lnTo>
                    <a:pt x="32" y="1010"/>
                  </a:lnTo>
                  <a:lnTo>
                    <a:pt x="1" y="1041"/>
                  </a:lnTo>
                  <a:lnTo>
                    <a:pt x="64" y="1104"/>
                  </a:lnTo>
                  <a:lnTo>
                    <a:pt x="95" y="1104"/>
                  </a:lnTo>
                  <a:lnTo>
                    <a:pt x="158" y="1073"/>
                  </a:lnTo>
                  <a:lnTo>
                    <a:pt x="505" y="537"/>
                  </a:lnTo>
                  <a:lnTo>
                    <a:pt x="1009" y="127"/>
                  </a:lnTo>
                  <a:lnTo>
                    <a:pt x="1041" y="64"/>
                  </a:lnTo>
                  <a:lnTo>
                    <a:pt x="1009" y="32"/>
                  </a:lnTo>
                  <a:lnTo>
                    <a:pt x="978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17"/>
            <p:cNvSpPr/>
            <p:nvPr/>
          </p:nvSpPr>
          <p:spPr>
            <a:xfrm>
              <a:off x="6239850" y="2370800"/>
              <a:ext cx="17350" cy="31550"/>
            </a:xfrm>
            <a:custGeom>
              <a:avLst/>
              <a:gdLst/>
              <a:ahLst/>
              <a:cxnLst/>
              <a:rect l="l" t="t" r="r" b="b"/>
              <a:pathLst>
                <a:path w="694" h="1262" extrusionOk="0">
                  <a:moveTo>
                    <a:pt x="568" y="0"/>
                  </a:moveTo>
                  <a:lnTo>
                    <a:pt x="536" y="63"/>
                  </a:lnTo>
                  <a:lnTo>
                    <a:pt x="284" y="631"/>
                  </a:lnTo>
                  <a:lnTo>
                    <a:pt x="32" y="1167"/>
                  </a:lnTo>
                  <a:lnTo>
                    <a:pt x="0" y="1230"/>
                  </a:lnTo>
                  <a:lnTo>
                    <a:pt x="63" y="1261"/>
                  </a:lnTo>
                  <a:lnTo>
                    <a:pt x="95" y="1261"/>
                  </a:lnTo>
                  <a:lnTo>
                    <a:pt x="158" y="1230"/>
                  </a:lnTo>
                  <a:lnTo>
                    <a:pt x="410" y="662"/>
                  </a:lnTo>
                  <a:lnTo>
                    <a:pt x="662" y="127"/>
                  </a:lnTo>
                  <a:lnTo>
                    <a:pt x="694" y="63"/>
                  </a:lnTo>
                  <a:lnTo>
                    <a:pt x="63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17"/>
            <p:cNvSpPr/>
            <p:nvPr/>
          </p:nvSpPr>
          <p:spPr>
            <a:xfrm>
              <a:off x="6165750" y="2332175"/>
              <a:ext cx="32350" cy="141900"/>
            </a:xfrm>
            <a:custGeom>
              <a:avLst/>
              <a:gdLst/>
              <a:ahLst/>
              <a:cxnLst/>
              <a:rect l="l" t="t" r="r" b="b"/>
              <a:pathLst>
                <a:path w="1294" h="5676" extrusionOk="0">
                  <a:moveTo>
                    <a:pt x="379" y="1"/>
                  </a:moveTo>
                  <a:lnTo>
                    <a:pt x="190" y="95"/>
                  </a:lnTo>
                  <a:lnTo>
                    <a:pt x="64" y="221"/>
                  </a:lnTo>
                  <a:lnTo>
                    <a:pt x="1" y="537"/>
                  </a:lnTo>
                  <a:lnTo>
                    <a:pt x="64" y="726"/>
                  </a:lnTo>
                  <a:lnTo>
                    <a:pt x="347" y="1230"/>
                  </a:lnTo>
                  <a:lnTo>
                    <a:pt x="694" y="2397"/>
                  </a:lnTo>
                  <a:lnTo>
                    <a:pt x="726" y="3027"/>
                  </a:lnTo>
                  <a:lnTo>
                    <a:pt x="726" y="3689"/>
                  </a:lnTo>
                  <a:lnTo>
                    <a:pt x="568" y="4950"/>
                  </a:lnTo>
                  <a:lnTo>
                    <a:pt x="442" y="5612"/>
                  </a:lnTo>
                  <a:lnTo>
                    <a:pt x="442" y="5644"/>
                  </a:lnTo>
                  <a:lnTo>
                    <a:pt x="474" y="5675"/>
                  </a:lnTo>
                  <a:lnTo>
                    <a:pt x="537" y="5675"/>
                  </a:lnTo>
                  <a:lnTo>
                    <a:pt x="568" y="5644"/>
                  </a:lnTo>
                  <a:lnTo>
                    <a:pt x="789" y="5013"/>
                  </a:lnTo>
                  <a:lnTo>
                    <a:pt x="1167" y="3721"/>
                  </a:lnTo>
                  <a:lnTo>
                    <a:pt x="1262" y="3059"/>
                  </a:lnTo>
                  <a:lnTo>
                    <a:pt x="1293" y="2365"/>
                  </a:lnTo>
                  <a:lnTo>
                    <a:pt x="1262" y="1672"/>
                  </a:lnTo>
                  <a:lnTo>
                    <a:pt x="1136" y="978"/>
                  </a:lnTo>
                  <a:lnTo>
                    <a:pt x="852" y="284"/>
                  </a:lnTo>
                  <a:lnTo>
                    <a:pt x="852" y="253"/>
                  </a:lnTo>
                  <a:lnTo>
                    <a:pt x="820" y="221"/>
                  </a:lnTo>
                  <a:lnTo>
                    <a:pt x="694" y="95"/>
                  </a:lnTo>
                  <a:lnTo>
                    <a:pt x="3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17"/>
            <p:cNvSpPr/>
            <p:nvPr/>
          </p:nvSpPr>
          <p:spPr>
            <a:xfrm>
              <a:off x="6150775" y="2448025"/>
              <a:ext cx="62300" cy="30775"/>
            </a:xfrm>
            <a:custGeom>
              <a:avLst/>
              <a:gdLst/>
              <a:ahLst/>
              <a:cxnLst/>
              <a:rect l="l" t="t" r="r" b="b"/>
              <a:pathLst>
                <a:path w="2492" h="1231" extrusionOk="0">
                  <a:moveTo>
                    <a:pt x="95" y="1"/>
                  </a:moveTo>
                  <a:lnTo>
                    <a:pt x="1" y="64"/>
                  </a:lnTo>
                  <a:lnTo>
                    <a:pt x="1" y="190"/>
                  </a:lnTo>
                  <a:lnTo>
                    <a:pt x="32" y="285"/>
                  </a:lnTo>
                  <a:lnTo>
                    <a:pt x="442" y="852"/>
                  </a:lnTo>
                  <a:lnTo>
                    <a:pt x="852" y="1104"/>
                  </a:lnTo>
                  <a:lnTo>
                    <a:pt x="915" y="1136"/>
                  </a:lnTo>
                  <a:lnTo>
                    <a:pt x="978" y="1136"/>
                  </a:lnTo>
                  <a:lnTo>
                    <a:pt x="1293" y="1230"/>
                  </a:lnTo>
                  <a:lnTo>
                    <a:pt x="1987" y="1167"/>
                  </a:lnTo>
                  <a:lnTo>
                    <a:pt x="2397" y="1041"/>
                  </a:lnTo>
                  <a:lnTo>
                    <a:pt x="2491" y="978"/>
                  </a:lnTo>
                  <a:lnTo>
                    <a:pt x="2460" y="852"/>
                  </a:lnTo>
                  <a:lnTo>
                    <a:pt x="2397" y="789"/>
                  </a:lnTo>
                  <a:lnTo>
                    <a:pt x="2302" y="789"/>
                  </a:lnTo>
                  <a:lnTo>
                    <a:pt x="1924" y="915"/>
                  </a:lnTo>
                  <a:lnTo>
                    <a:pt x="1262" y="947"/>
                  </a:lnTo>
                  <a:lnTo>
                    <a:pt x="978" y="852"/>
                  </a:lnTo>
                  <a:lnTo>
                    <a:pt x="631" y="631"/>
                  </a:lnTo>
                  <a:lnTo>
                    <a:pt x="284" y="159"/>
                  </a:lnTo>
                  <a:lnTo>
                    <a:pt x="284" y="96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17"/>
            <p:cNvSpPr/>
            <p:nvPr/>
          </p:nvSpPr>
          <p:spPr>
            <a:xfrm>
              <a:off x="6012075" y="2775125"/>
              <a:ext cx="32325" cy="32325"/>
            </a:xfrm>
            <a:custGeom>
              <a:avLst/>
              <a:gdLst/>
              <a:ahLst/>
              <a:cxnLst/>
              <a:rect l="l" t="t" r="r" b="b"/>
              <a:pathLst>
                <a:path w="1293" h="1293" extrusionOk="0">
                  <a:moveTo>
                    <a:pt x="536" y="0"/>
                  </a:moveTo>
                  <a:lnTo>
                    <a:pt x="126" y="252"/>
                  </a:lnTo>
                  <a:lnTo>
                    <a:pt x="32" y="473"/>
                  </a:lnTo>
                  <a:lnTo>
                    <a:pt x="0" y="725"/>
                  </a:lnTo>
                  <a:lnTo>
                    <a:pt x="252" y="1167"/>
                  </a:lnTo>
                  <a:lnTo>
                    <a:pt x="473" y="1261"/>
                  </a:lnTo>
                  <a:lnTo>
                    <a:pt x="725" y="1293"/>
                  </a:lnTo>
                  <a:lnTo>
                    <a:pt x="1167" y="1040"/>
                  </a:lnTo>
                  <a:lnTo>
                    <a:pt x="1261" y="788"/>
                  </a:lnTo>
                  <a:lnTo>
                    <a:pt x="1293" y="536"/>
                  </a:lnTo>
                  <a:lnTo>
                    <a:pt x="1040" y="126"/>
                  </a:lnTo>
                  <a:lnTo>
                    <a:pt x="788" y="32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17"/>
            <p:cNvSpPr/>
            <p:nvPr/>
          </p:nvSpPr>
          <p:spPr>
            <a:xfrm>
              <a:off x="6147625" y="2809800"/>
              <a:ext cx="32350" cy="32325"/>
            </a:xfrm>
            <a:custGeom>
              <a:avLst/>
              <a:gdLst/>
              <a:ahLst/>
              <a:cxnLst/>
              <a:rect l="l" t="t" r="r" b="b"/>
              <a:pathLst>
                <a:path w="1294" h="1293" extrusionOk="0">
                  <a:moveTo>
                    <a:pt x="537" y="0"/>
                  </a:moveTo>
                  <a:lnTo>
                    <a:pt x="127" y="252"/>
                  </a:lnTo>
                  <a:lnTo>
                    <a:pt x="32" y="473"/>
                  </a:lnTo>
                  <a:lnTo>
                    <a:pt x="1" y="725"/>
                  </a:lnTo>
                  <a:lnTo>
                    <a:pt x="253" y="1167"/>
                  </a:lnTo>
                  <a:lnTo>
                    <a:pt x="505" y="1261"/>
                  </a:lnTo>
                  <a:lnTo>
                    <a:pt x="757" y="1293"/>
                  </a:lnTo>
                  <a:lnTo>
                    <a:pt x="1167" y="1041"/>
                  </a:lnTo>
                  <a:lnTo>
                    <a:pt x="1262" y="788"/>
                  </a:lnTo>
                  <a:lnTo>
                    <a:pt x="1293" y="536"/>
                  </a:lnTo>
                  <a:lnTo>
                    <a:pt x="1041" y="126"/>
                  </a:lnTo>
                  <a:lnTo>
                    <a:pt x="820" y="32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17"/>
            <p:cNvSpPr/>
            <p:nvPr/>
          </p:nvSpPr>
          <p:spPr>
            <a:xfrm>
              <a:off x="6057000" y="2849200"/>
              <a:ext cx="54400" cy="37850"/>
            </a:xfrm>
            <a:custGeom>
              <a:avLst/>
              <a:gdLst/>
              <a:ahLst/>
              <a:cxnLst/>
              <a:rect l="l" t="t" r="r" b="b"/>
              <a:pathLst>
                <a:path w="2176" h="1514" extrusionOk="0">
                  <a:moveTo>
                    <a:pt x="221" y="0"/>
                  </a:moveTo>
                  <a:lnTo>
                    <a:pt x="63" y="64"/>
                  </a:lnTo>
                  <a:lnTo>
                    <a:pt x="0" y="190"/>
                  </a:lnTo>
                  <a:lnTo>
                    <a:pt x="0" y="536"/>
                  </a:lnTo>
                  <a:lnTo>
                    <a:pt x="221" y="1072"/>
                  </a:lnTo>
                  <a:lnTo>
                    <a:pt x="473" y="1262"/>
                  </a:lnTo>
                  <a:lnTo>
                    <a:pt x="599" y="1388"/>
                  </a:lnTo>
                  <a:lnTo>
                    <a:pt x="757" y="1451"/>
                  </a:lnTo>
                  <a:lnTo>
                    <a:pt x="1167" y="1514"/>
                  </a:lnTo>
                  <a:lnTo>
                    <a:pt x="1608" y="1419"/>
                  </a:lnTo>
                  <a:lnTo>
                    <a:pt x="1829" y="1325"/>
                  </a:lnTo>
                  <a:lnTo>
                    <a:pt x="1986" y="1198"/>
                  </a:lnTo>
                  <a:lnTo>
                    <a:pt x="2175" y="946"/>
                  </a:lnTo>
                  <a:lnTo>
                    <a:pt x="2175" y="663"/>
                  </a:lnTo>
                  <a:lnTo>
                    <a:pt x="2081" y="505"/>
                  </a:lnTo>
                  <a:lnTo>
                    <a:pt x="1923" y="473"/>
                  </a:lnTo>
                  <a:lnTo>
                    <a:pt x="1766" y="568"/>
                  </a:lnTo>
                  <a:lnTo>
                    <a:pt x="1766" y="726"/>
                  </a:lnTo>
                  <a:lnTo>
                    <a:pt x="1734" y="852"/>
                  </a:lnTo>
                  <a:lnTo>
                    <a:pt x="1671" y="915"/>
                  </a:lnTo>
                  <a:lnTo>
                    <a:pt x="1608" y="978"/>
                  </a:lnTo>
                  <a:lnTo>
                    <a:pt x="1450" y="1041"/>
                  </a:lnTo>
                  <a:lnTo>
                    <a:pt x="1261" y="1104"/>
                  </a:lnTo>
                  <a:lnTo>
                    <a:pt x="883" y="1041"/>
                  </a:lnTo>
                  <a:lnTo>
                    <a:pt x="725" y="946"/>
                  </a:lnTo>
                  <a:lnTo>
                    <a:pt x="568" y="820"/>
                  </a:lnTo>
                  <a:lnTo>
                    <a:pt x="410" y="442"/>
                  </a:lnTo>
                  <a:lnTo>
                    <a:pt x="410" y="221"/>
                  </a:lnTo>
                  <a:lnTo>
                    <a:pt x="378" y="64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17"/>
            <p:cNvSpPr/>
            <p:nvPr/>
          </p:nvSpPr>
          <p:spPr>
            <a:xfrm>
              <a:off x="6171275" y="2869700"/>
              <a:ext cx="43375" cy="47300"/>
            </a:xfrm>
            <a:custGeom>
              <a:avLst/>
              <a:gdLst/>
              <a:ahLst/>
              <a:cxnLst/>
              <a:rect l="l" t="t" r="r" b="b"/>
              <a:pathLst>
                <a:path w="1735" h="1892" fill="none" extrusionOk="0">
                  <a:moveTo>
                    <a:pt x="694" y="95"/>
                  </a:moveTo>
                  <a:lnTo>
                    <a:pt x="599" y="63"/>
                  </a:lnTo>
                  <a:lnTo>
                    <a:pt x="505" y="95"/>
                  </a:lnTo>
                  <a:lnTo>
                    <a:pt x="410" y="126"/>
                  </a:lnTo>
                  <a:lnTo>
                    <a:pt x="347" y="221"/>
                  </a:lnTo>
                  <a:lnTo>
                    <a:pt x="95" y="536"/>
                  </a:lnTo>
                  <a:lnTo>
                    <a:pt x="0" y="914"/>
                  </a:lnTo>
                  <a:lnTo>
                    <a:pt x="0" y="1167"/>
                  </a:lnTo>
                  <a:lnTo>
                    <a:pt x="253" y="1608"/>
                  </a:lnTo>
                  <a:lnTo>
                    <a:pt x="442" y="1734"/>
                  </a:lnTo>
                  <a:lnTo>
                    <a:pt x="662" y="1829"/>
                  </a:lnTo>
                  <a:lnTo>
                    <a:pt x="1072" y="1892"/>
                  </a:lnTo>
                  <a:lnTo>
                    <a:pt x="1293" y="1829"/>
                  </a:lnTo>
                  <a:lnTo>
                    <a:pt x="1419" y="1797"/>
                  </a:lnTo>
                  <a:lnTo>
                    <a:pt x="1545" y="1671"/>
                  </a:lnTo>
                  <a:lnTo>
                    <a:pt x="1640" y="1545"/>
                  </a:lnTo>
                  <a:lnTo>
                    <a:pt x="1703" y="1356"/>
                  </a:lnTo>
                  <a:lnTo>
                    <a:pt x="1734" y="1198"/>
                  </a:lnTo>
                  <a:lnTo>
                    <a:pt x="1734" y="1040"/>
                  </a:lnTo>
                  <a:lnTo>
                    <a:pt x="1703" y="788"/>
                  </a:lnTo>
                  <a:lnTo>
                    <a:pt x="1608" y="568"/>
                  </a:lnTo>
                  <a:lnTo>
                    <a:pt x="1514" y="378"/>
                  </a:lnTo>
                  <a:lnTo>
                    <a:pt x="1387" y="252"/>
                  </a:lnTo>
                  <a:lnTo>
                    <a:pt x="1261" y="95"/>
                  </a:lnTo>
                  <a:lnTo>
                    <a:pt x="852" y="0"/>
                  </a:lnTo>
                  <a:lnTo>
                    <a:pt x="631" y="32"/>
                  </a:lnTo>
                  <a:lnTo>
                    <a:pt x="505" y="63"/>
                  </a:lnTo>
                  <a:lnTo>
                    <a:pt x="442" y="158"/>
                  </a:lnTo>
                  <a:lnTo>
                    <a:pt x="379" y="284"/>
                  </a:lnTo>
                  <a:lnTo>
                    <a:pt x="442" y="3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17"/>
            <p:cNvSpPr/>
            <p:nvPr/>
          </p:nvSpPr>
          <p:spPr>
            <a:xfrm>
              <a:off x="5945075" y="2817675"/>
              <a:ext cx="44150" cy="48100"/>
            </a:xfrm>
            <a:custGeom>
              <a:avLst/>
              <a:gdLst/>
              <a:ahLst/>
              <a:cxnLst/>
              <a:rect l="l" t="t" r="r" b="b"/>
              <a:pathLst>
                <a:path w="1766" h="1924" fill="none" extrusionOk="0">
                  <a:moveTo>
                    <a:pt x="410" y="0"/>
                  </a:moveTo>
                  <a:lnTo>
                    <a:pt x="190" y="127"/>
                  </a:lnTo>
                  <a:lnTo>
                    <a:pt x="0" y="599"/>
                  </a:lnTo>
                  <a:lnTo>
                    <a:pt x="63" y="1135"/>
                  </a:lnTo>
                  <a:lnTo>
                    <a:pt x="316" y="1608"/>
                  </a:lnTo>
                  <a:lnTo>
                    <a:pt x="505" y="1766"/>
                  </a:lnTo>
                  <a:lnTo>
                    <a:pt x="694" y="1860"/>
                  </a:lnTo>
                  <a:lnTo>
                    <a:pt x="1104" y="1924"/>
                  </a:lnTo>
                  <a:lnTo>
                    <a:pt x="1482" y="1766"/>
                  </a:lnTo>
                  <a:lnTo>
                    <a:pt x="1734" y="1451"/>
                  </a:lnTo>
                  <a:lnTo>
                    <a:pt x="1766" y="1198"/>
                  </a:lnTo>
                  <a:lnTo>
                    <a:pt x="1703" y="852"/>
                  </a:lnTo>
                  <a:lnTo>
                    <a:pt x="1514" y="568"/>
                  </a:lnTo>
                  <a:lnTo>
                    <a:pt x="1261" y="253"/>
                  </a:lnTo>
                  <a:lnTo>
                    <a:pt x="883" y="64"/>
                  </a:lnTo>
                  <a:lnTo>
                    <a:pt x="631" y="32"/>
                  </a:lnTo>
                  <a:lnTo>
                    <a:pt x="379" y="95"/>
                  </a:lnTo>
                  <a:lnTo>
                    <a:pt x="284" y="127"/>
                  </a:lnTo>
                  <a:lnTo>
                    <a:pt x="190" y="190"/>
                  </a:lnTo>
                  <a:lnTo>
                    <a:pt x="190" y="316"/>
                  </a:lnTo>
                  <a:lnTo>
                    <a:pt x="253" y="3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05" name="Google Shape;2305;p17"/>
          <p:cNvGrpSpPr/>
          <p:nvPr/>
        </p:nvGrpSpPr>
        <p:grpSpPr>
          <a:xfrm rot="-1302807">
            <a:off x="220561" y="4457714"/>
            <a:ext cx="662794" cy="583250"/>
            <a:chOff x="992375" y="2434650"/>
            <a:chExt cx="532025" cy="468175"/>
          </a:xfrm>
        </p:grpSpPr>
        <p:sp>
          <p:nvSpPr>
            <p:cNvPr id="2306" name="Google Shape;2306;p17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17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17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17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17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17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17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17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17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17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17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17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17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17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17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17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17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17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17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17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17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17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17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17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16">
    <p:spTree>
      <p:nvGrpSpPr>
        <p:cNvPr id="1" name="Shape 3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3" name="Google Shape;3303;p25"/>
          <p:cNvSpPr/>
          <p:nvPr/>
        </p:nvSpPr>
        <p:spPr>
          <a:xfrm>
            <a:off x="2698832" y="4067861"/>
            <a:ext cx="976820" cy="61598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4" name="Google Shape;3304;p25"/>
          <p:cNvSpPr/>
          <p:nvPr/>
        </p:nvSpPr>
        <p:spPr>
          <a:xfrm>
            <a:off x="1729250" y="4079540"/>
            <a:ext cx="1548912" cy="976989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5" name="Google Shape;3305;p25"/>
          <p:cNvSpPr/>
          <p:nvPr/>
        </p:nvSpPr>
        <p:spPr>
          <a:xfrm>
            <a:off x="219050" y="1343038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6" name="Google Shape;3306;p25"/>
          <p:cNvSpPr/>
          <p:nvPr/>
        </p:nvSpPr>
        <p:spPr>
          <a:xfrm>
            <a:off x="-320000" y="822463"/>
            <a:ext cx="1721367" cy="108580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7" name="Google Shape;3307;p25"/>
          <p:cNvSpPr/>
          <p:nvPr/>
        </p:nvSpPr>
        <p:spPr>
          <a:xfrm>
            <a:off x="7682700" y="-80345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8" name="Google Shape;3308;p25"/>
          <p:cNvSpPr/>
          <p:nvPr/>
        </p:nvSpPr>
        <p:spPr>
          <a:xfrm>
            <a:off x="7757263" y="355450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9" name="Google Shape;3309;p25"/>
          <p:cNvSpPr/>
          <p:nvPr/>
        </p:nvSpPr>
        <p:spPr>
          <a:xfrm>
            <a:off x="6955363" y="3212575"/>
            <a:ext cx="1721367" cy="108580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10" name="Google Shape;3310;p25"/>
          <p:cNvGrpSpPr/>
          <p:nvPr/>
        </p:nvGrpSpPr>
        <p:grpSpPr>
          <a:xfrm>
            <a:off x="8171463" y="256538"/>
            <a:ext cx="518625" cy="565925"/>
            <a:chOff x="2029575" y="2353450"/>
            <a:chExt cx="518625" cy="565925"/>
          </a:xfrm>
        </p:grpSpPr>
        <p:sp>
          <p:nvSpPr>
            <p:cNvPr id="3311" name="Google Shape;3311;p25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2" name="Google Shape;3312;p25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3" name="Google Shape;3313;p25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4" name="Google Shape;3314;p25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5" name="Google Shape;3315;p25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6" name="Google Shape;3316;p25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7" name="Google Shape;3317;p25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8" name="Google Shape;3318;p25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9" name="Google Shape;3319;p25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0" name="Google Shape;3320;p25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1" name="Google Shape;3321;p25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2" name="Google Shape;3322;p25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3" name="Google Shape;3323;p25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4" name="Google Shape;3324;p25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5" name="Google Shape;3325;p25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6" name="Google Shape;3326;p25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7" name="Google Shape;3327;p25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8" name="Google Shape;3328;p25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9" name="Google Shape;3329;p25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0" name="Google Shape;3330;p25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1" name="Google Shape;3331;p25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2" name="Google Shape;3332;p25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3" name="Google Shape;3333;p25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4" name="Google Shape;3334;p25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5" name="Google Shape;3335;p25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6" name="Google Shape;3336;p25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7" name="Google Shape;3337;p25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3338;p25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9" name="Google Shape;3339;p25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0" name="Google Shape;3340;p25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1" name="Google Shape;3341;p25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2" name="Google Shape;3342;p25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3" name="Google Shape;3343;p25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4" name="Google Shape;3344;p25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5" name="Google Shape;3345;p25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6" name="Google Shape;3346;p25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7" name="Google Shape;3347;p25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8" name="Google Shape;3348;p25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9" name="Google Shape;3349;p25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0" name="Google Shape;3350;p25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1" name="Google Shape;3351;p25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2" name="Google Shape;3352;p25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3" name="Google Shape;3353;p25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4" name="Google Shape;3354;p25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55" name="Google Shape;3355;p25"/>
          <p:cNvGrpSpPr/>
          <p:nvPr/>
        </p:nvGrpSpPr>
        <p:grpSpPr>
          <a:xfrm>
            <a:off x="300881" y="1605548"/>
            <a:ext cx="578942" cy="463529"/>
            <a:chOff x="6451075" y="3429275"/>
            <a:chExt cx="478425" cy="383050"/>
          </a:xfrm>
        </p:grpSpPr>
        <p:sp>
          <p:nvSpPr>
            <p:cNvPr id="3356" name="Google Shape;3356;p25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7" name="Google Shape;3357;p25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3358;p25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9" name="Google Shape;3359;p25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3360;p25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3361;p25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25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3" name="Google Shape;3363;p25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4" name="Google Shape;3364;p25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25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6" name="Google Shape;3366;p25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7" name="Google Shape;3367;p25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8" name="Google Shape;3368;p25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9" name="Google Shape;3369;p25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0" name="Google Shape;3370;p25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1" name="Google Shape;3371;p25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2" name="Google Shape;3372;p25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3" name="Google Shape;3373;p25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3374;p25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5" name="Google Shape;3375;p25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76" name="Google Shape;3376;p25"/>
          <p:cNvSpPr/>
          <p:nvPr/>
        </p:nvSpPr>
        <p:spPr>
          <a:xfrm>
            <a:off x="3919350" y="947125"/>
            <a:ext cx="2208823" cy="139320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7" name="Google Shape;3377;p25"/>
          <p:cNvSpPr/>
          <p:nvPr/>
        </p:nvSpPr>
        <p:spPr>
          <a:xfrm>
            <a:off x="5060159" y="1782518"/>
            <a:ext cx="1392367" cy="878099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8" name="Google Shape;3378;p25"/>
          <p:cNvSpPr/>
          <p:nvPr/>
        </p:nvSpPr>
        <p:spPr>
          <a:xfrm>
            <a:off x="1875750" y="-310574"/>
            <a:ext cx="899184" cy="56713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9" name="Google Shape;3379;p25"/>
          <p:cNvSpPr/>
          <p:nvPr/>
        </p:nvSpPr>
        <p:spPr>
          <a:xfrm>
            <a:off x="2309775" y="-27624"/>
            <a:ext cx="899184" cy="56713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0" name="Google Shape;3380;p25"/>
          <p:cNvSpPr/>
          <p:nvPr/>
        </p:nvSpPr>
        <p:spPr>
          <a:xfrm>
            <a:off x="-449900" y="4769426"/>
            <a:ext cx="899184" cy="56713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1" name="Google Shape;3381;p25"/>
          <p:cNvSpPr txBox="1">
            <a:spLocks noGrp="1"/>
          </p:cNvSpPr>
          <p:nvPr>
            <p:ph type="subTitle" idx="1"/>
          </p:nvPr>
        </p:nvSpPr>
        <p:spPr>
          <a:xfrm>
            <a:off x="3291150" y="3405359"/>
            <a:ext cx="2561700" cy="8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382" name="Google Shape;3382;p25"/>
          <p:cNvSpPr txBox="1">
            <a:spLocks noGrp="1"/>
          </p:cNvSpPr>
          <p:nvPr>
            <p:ph type="title" hasCustomPrompt="1"/>
          </p:nvPr>
        </p:nvSpPr>
        <p:spPr>
          <a:xfrm>
            <a:off x="2896050" y="1232041"/>
            <a:ext cx="33519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383" name="Google Shape;3383;p25"/>
          <p:cNvSpPr txBox="1">
            <a:spLocks noGrp="1"/>
          </p:cNvSpPr>
          <p:nvPr>
            <p:ph type="title" idx="2"/>
          </p:nvPr>
        </p:nvSpPr>
        <p:spPr>
          <a:xfrm>
            <a:off x="2099850" y="2960078"/>
            <a:ext cx="49443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None/>
              <a:defRPr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grpSp>
        <p:nvGrpSpPr>
          <p:cNvPr id="3384" name="Google Shape;3384;p25"/>
          <p:cNvGrpSpPr/>
          <p:nvPr/>
        </p:nvGrpSpPr>
        <p:grpSpPr>
          <a:xfrm rot="-810883">
            <a:off x="8094291" y="4199558"/>
            <a:ext cx="518161" cy="725845"/>
            <a:chOff x="5844975" y="2332175"/>
            <a:chExt cx="513100" cy="718825"/>
          </a:xfrm>
        </p:grpSpPr>
        <p:sp>
          <p:nvSpPr>
            <p:cNvPr id="3385" name="Google Shape;3385;p25"/>
            <p:cNvSpPr/>
            <p:nvPr/>
          </p:nvSpPr>
          <p:spPr>
            <a:xfrm>
              <a:off x="5844975" y="2418075"/>
              <a:ext cx="472925" cy="632925"/>
            </a:xfrm>
            <a:custGeom>
              <a:avLst/>
              <a:gdLst/>
              <a:ahLst/>
              <a:cxnLst/>
              <a:rect l="l" t="t" r="r" b="b"/>
              <a:pathLst>
                <a:path w="18917" h="25317" extrusionOk="0">
                  <a:moveTo>
                    <a:pt x="12485" y="1"/>
                  </a:moveTo>
                  <a:lnTo>
                    <a:pt x="11949" y="190"/>
                  </a:lnTo>
                  <a:lnTo>
                    <a:pt x="11350" y="474"/>
                  </a:lnTo>
                  <a:lnTo>
                    <a:pt x="10404" y="1294"/>
                  </a:lnTo>
                  <a:lnTo>
                    <a:pt x="9364" y="2901"/>
                  </a:lnTo>
                  <a:lnTo>
                    <a:pt x="8891" y="4036"/>
                  </a:lnTo>
                  <a:lnTo>
                    <a:pt x="8387" y="5266"/>
                  </a:lnTo>
                  <a:lnTo>
                    <a:pt x="7977" y="6527"/>
                  </a:lnTo>
                  <a:lnTo>
                    <a:pt x="7724" y="7441"/>
                  </a:lnTo>
                  <a:lnTo>
                    <a:pt x="7315" y="8292"/>
                  </a:lnTo>
                  <a:lnTo>
                    <a:pt x="7062" y="8702"/>
                  </a:lnTo>
                  <a:lnTo>
                    <a:pt x="6432" y="9396"/>
                  </a:lnTo>
                  <a:lnTo>
                    <a:pt x="5297" y="10278"/>
                  </a:lnTo>
                  <a:lnTo>
                    <a:pt x="4477" y="10814"/>
                  </a:lnTo>
                  <a:lnTo>
                    <a:pt x="3752" y="11287"/>
                  </a:lnTo>
                  <a:lnTo>
                    <a:pt x="2365" y="12391"/>
                  </a:lnTo>
                  <a:lnTo>
                    <a:pt x="1167" y="13652"/>
                  </a:lnTo>
                  <a:lnTo>
                    <a:pt x="347" y="15133"/>
                  </a:lnTo>
                  <a:lnTo>
                    <a:pt x="127" y="15953"/>
                  </a:lnTo>
                  <a:lnTo>
                    <a:pt x="1" y="16710"/>
                  </a:lnTo>
                  <a:lnTo>
                    <a:pt x="127" y="18223"/>
                  </a:lnTo>
                  <a:lnTo>
                    <a:pt x="631" y="19704"/>
                  </a:lnTo>
                  <a:lnTo>
                    <a:pt x="1388" y="21092"/>
                  </a:lnTo>
                  <a:lnTo>
                    <a:pt x="1861" y="21691"/>
                  </a:lnTo>
                  <a:lnTo>
                    <a:pt x="2334" y="22290"/>
                  </a:lnTo>
                  <a:lnTo>
                    <a:pt x="3437" y="23267"/>
                  </a:lnTo>
                  <a:lnTo>
                    <a:pt x="4099" y="23645"/>
                  </a:lnTo>
                  <a:lnTo>
                    <a:pt x="4730" y="23960"/>
                  </a:lnTo>
                  <a:lnTo>
                    <a:pt x="6148" y="24150"/>
                  </a:lnTo>
                  <a:lnTo>
                    <a:pt x="6873" y="24023"/>
                  </a:lnTo>
                  <a:lnTo>
                    <a:pt x="7283" y="23929"/>
                  </a:lnTo>
                  <a:lnTo>
                    <a:pt x="8134" y="23897"/>
                  </a:lnTo>
                  <a:lnTo>
                    <a:pt x="8576" y="24023"/>
                  </a:lnTo>
                  <a:lnTo>
                    <a:pt x="8954" y="24244"/>
                  </a:lnTo>
                  <a:lnTo>
                    <a:pt x="9585" y="24780"/>
                  </a:lnTo>
                  <a:lnTo>
                    <a:pt x="9963" y="24969"/>
                  </a:lnTo>
                  <a:lnTo>
                    <a:pt x="10404" y="25127"/>
                  </a:lnTo>
                  <a:lnTo>
                    <a:pt x="11318" y="25221"/>
                  </a:lnTo>
                  <a:lnTo>
                    <a:pt x="11760" y="25316"/>
                  </a:lnTo>
                  <a:lnTo>
                    <a:pt x="12485" y="25285"/>
                  </a:lnTo>
                  <a:lnTo>
                    <a:pt x="13935" y="24875"/>
                  </a:lnTo>
                  <a:lnTo>
                    <a:pt x="14597" y="24559"/>
                  </a:lnTo>
                  <a:lnTo>
                    <a:pt x="15322" y="24213"/>
                  </a:lnTo>
                  <a:lnTo>
                    <a:pt x="16615" y="23330"/>
                  </a:lnTo>
                  <a:lnTo>
                    <a:pt x="17718" y="22258"/>
                  </a:lnTo>
                  <a:lnTo>
                    <a:pt x="18506" y="20934"/>
                  </a:lnTo>
                  <a:lnTo>
                    <a:pt x="18759" y="20209"/>
                  </a:lnTo>
                  <a:lnTo>
                    <a:pt x="18916" y="19358"/>
                  </a:lnTo>
                  <a:lnTo>
                    <a:pt x="18822" y="17687"/>
                  </a:lnTo>
                  <a:lnTo>
                    <a:pt x="18317" y="16016"/>
                  </a:lnTo>
                  <a:lnTo>
                    <a:pt x="17561" y="14408"/>
                  </a:lnTo>
                  <a:lnTo>
                    <a:pt x="17119" y="13652"/>
                  </a:lnTo>
                  <a:lnTo>
                    <a:pt x="16646" y="12832"/>
                  </a:lnTo>
                  <a:lnTo>
                    <a:pt x="16016" y="11508"/>
                  </a:lnTo>
                  <a:lnTo>
                    <a:pt x="15764" y="10594"/>
                  </a:lnTo>
                  <a:lnTo>
                    <a:pt x="15701" y="10121"/>
                  </a:lnTo>
                  <a:lnTo>
                    <a:pt x="15732" y="9206"/>
                  </a:lnTo>
                  <a:lnTo>
                    <a:pt x="15890" y="8261"/>
                  </a:lnTo>
                  <a:lnTo>
                    <a:pt x="16079" y="6968"/>
                  </a:lnTo>
                  <a:lnTo>
                    <a:pt x="16205" y="5644"/>
                  </a:lnTo>
                  <a:lnTo>
                    <a:pt x="16268" y="4604"/>
                  </a:lnTo>
                  <a:lnTo>
                    <a:pt x="16173" y="3059"/>
                  </a:lnTo>
                  <a:lnTo>
                    <a:pt x="15921" y="2050"/>
                  </a:lnTo>
                  <a:lnTo>
                    <a:pt x="15701" y="1609"/>
                  </a:lnTo>
                  <a:lnTo>
                    <a:pt x="15417" y="1104"/>
                  </a:lnTo>
                  <a:lnTo>
                    <a:pt x="14597" y="348"/>
                  </a:lnTo>
                  <a:lnTo>
                    <a:pt x="135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25"/>
            <p:cNvSpPr/>
            <p:nvPr/>
          </p:nvSpPr>
          <p:spPr>
            <a:xfrm>
              <a:off x="5844975" y="2806650"/>
              <a:ext cx="462675" cy="244350"/>
            </a:xfrm>
            <a:custGeom>
              <a:avLst/>
              <a:gdLst/>
              <a:ahLst/>
              <a:cxnLst/>
              <a:rect l="l" t="t" r="r" b="b"/>
              <a:pathLst>
                <a:path w="18507" h="9774" extrusionOk="0">
                  <a:moveTo>
                    <a:pt x="221" y="0"/>
                  </a:moveTo>
                  <a:lnTo>
                    <a:pt x="158" y="189"/>
                  </a:lnTo>
                  <a:lnTo>
                    <a:pt x="127" y="410"/>
                  </a:lnTo>
                  <a:lnTo>
                    <a:pt x="1" y="1167"/>
                  </a:lnTo>
                  <a:lnTo>
                    <a:pt x="127" y="2680"/>
                  </a:lnTo>
                  <a:lnTo>
                    <a:pt x="631" y="4161"/>
                  </a:lnTo>
                  <a:lnTo>
                    <a:pt x="1388" y="5549"/>
                  </a:lnTo>
                  <a:lnTo>
                    <a:pt x="1861" y="6148"/>
                  </a:lnTo>
                  <a:lnTo>
                    <a:pt x="2334" y="6747"/>
                  </a:lnTo>
                  <a:lnTo>
                    <a:pt x="3437" y="7724"/>
                  </a:lnTo>
                  <a:lnTo>
                    <a:pt x="4099" y="8102"/>
                  </a:lnTo>
                  <a:lnTo>
                    <a:pt x="4730" y="8417"/>
                  </a:lnTo>
                  <a:lnTo>
                    <a:pt x="6148" y="8607"/>
                  </a:lnTo>
                  <a:lnTo>
                    <a:pt x="6873" y="8480"/>
                  </a:lnTo>
                  <a:lnTo>
                    <a:pt x="7283" y="8386"/>
                  </a:lnTo>
                  <a:lnTo>
                    <a:pt x="8134" y="8354"/>
                  </a:lnTo>
                  <a:lnTo>
                    <a:pt x="8576" y="8480"/>
                  </a:lnTo>
                  <a:lnTo>
                    <a:pt x="8954" y="8670"/>
                  </a:lnTo>
                  <a:lnTo>
                    <a:pt x="9585" y="9237"/>
                  </a:lnTo>
                  <a:lnTo>
                    <a:pt x="9963" y="9426"/>
                  </a:lnTo>
                  <a:lnTo>
                    <a:pt x="10404" y="9584"/>
                  </a:lnTo>
                  <a:lnTo>
                    <a:pt x="11318" y="9678"/>
                  </a:lnTo>
                  <a:lnTo>
                    <a:pt x="11760" y="9773"/>
                  </a:lnTo>
                  <a:lnTo>
                    <a:pt x="12485" y="9742"/>
                  </a:lnTo>
                  <a:lnTo>
                    <a:pt x="13935" y="9332"/>
                  </a:lnTo>
                  <a:lnTo>
                    <a:pt x="14597" y="9016"/>
                  </a:lnTo>
                  <a:lnTo>
                    <a:pt x="15228" y="8733"/>
                  </a:lnTo>
                  <a:lnTo>
                    <a:pt x="16394" y="7976"/>
                  </a:lnTo>
                  <a:lnTo>
                    <a:pt x="17403" y="7030"/>
                  </a:lnTo>
                  <a:lnTo>
                    <a:pt x="18223" y="5958"/>
                  </a:lnTo>
                  <a:lnTo>
                    <a:pt x="18506" y="5359"/>
                  </a:lnTo>
                  <a:lnTo>
                    <a:pt x="18506" y="5359"/>
                  </a:lnTo>
                  <a:lnTo>
                    <a:pt x="18002" y="5738"/>
                  </a:lnTo>
                  <a:lnTo>
                    <a:pt x="16867" y="6463"/>
                  </a:lnTo>
                  <a:lnTo>
                    <a:pt x="16268" y="6747"/>
                  </a:lnTo>
                  <a:lnTo>
                    <a:pt x="15511" y="7062"/>
                  </a:lnTo>
                  <a:lnTo>
                    <a:pt x="13904" y="7535"/>
                  </a:lnTo>
                  <a:lnTo>
                    <a:pt x="13084" y="7566"/>
                  </a:lnTo>
                  <a:lnTo>
                    <a:pt x="12611" y="7472"/>
                  </a:lnTo>
                  <a:lnTo>
                    <a:pt x="11571" y="7346"/>
                  </a:lnTo>
                  <a:lnTo>
                    <a:pt x="11066" y="7188"/>
                  </a:lnTo>
                  <a:lnTo>
                    <a:pt x="10656" y="6967"/>
                  </a:lnTo>
                  <a:lnTo>
                    <a:pt x="9963" y="6368"/>
                  </a:lnTo>
                  <a:lnTo>
                    <a:pt x="9521" y="6148"/>
                  </a:lnTo>
                  <a:lnTo>
                    <a:pt x="9080" y="5990"/>
                  </a:lnTo>
                  <a:lnTo>
                    <a:pt x="8103" y="6021"/>
                  </a:lnTo>
                  <a:lnTo>
                    <a:pt x="7630" y="6116"/>
                  </a:lnTo>
                  <a:lnTo>
                    <a:pt x="7252" y="6211"/>
                  </a:lnTo>
                  <a:lnTo>
                    <a:pt x="6432" y="6242"/>
                  </a:lnTo>
                  <a:lnTo>
                    <a:pt x="5265" y="6053"/>
                  </a:lnTo>
                  <a:lnTo>
                    <a:pt x="4540" y="5706"/>
                  </a:lnTo>
                  <a:lnTo>
                    <a:pt x="3815" y="5296"/>
                  </a:lnTo>
                  <a:lnTo>
                    <a:pt x="2586" y="4193"/>
                  </a:lnTo>
                  <a:lnTo>
                    <a:pt x="2081" y="3531"/>
                  </a:lnTo>
                  <a:lnTo>
                    <a:pt x="1451" y="2743"/>
                  </a:lnTo>
                  <a:lnTo>
                    <a:pt x="505" y="94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25"/>
            <p:cNvSpPr/>
            <p:nvPr/>
          </p:nvSpPr>
          <p:spPr>
            <a:xfrm>
              <a:off x="6188600" y="3018650"/>
              <a:ext cx="31550" cy="22875"/>
            </a:xfrm>
            <a:custGeom>
              <a:avLst/>
              <a:gdLst/>
              <a:ahLst/>
              <a:cxnLst/>
              <a:rect l="l" t="t" r="r" b="b"/>
              <a:pathLst>
                <a:path w="1262" h="915" extrusionOk="0">
                  <a:moveTo>
                    <a:pt x="1230" y="0"/>
                  </a:moveTo>
                  <a:lnTo>
                    <a:pt x="631" y="473"/>
                  </a:lnTo>
                  <a:lnTo>
                    <a:pt x="1" y="915"/>
                  </a:lnTo>
                  <a:lnTo>
                    <a:pt x="1" y="915"/>
                  </a:lnTo>
                  <a:lnTo>
                    <a:pt x="442" y="757"/>
                  </a:lnTo>
                  <a:lnTo>
                    <a:pt x="852" y="568"/>
                  </a:lnTo>
                  <a:lnTo>
                    <a:pt x="1073" y="442"/>
                  </a:lnTo>
                  <a:lnTo>
                    <a:pt x="1262" y="347"/>
                  </a:lnTo>
                  <a:lnTo>
                    <a:pt x="1230" y="0"/>
                  </a:lnTo>
                  <a:close/>
                </a:path>
              </a:pathLst>
            </a:custGeom>
            <a:solidFill>
              <a:srgbClr val="FF8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25"/>
            <p:cNvSpPr/>
            <p:nvPr/>
          </p:nvSpPr>
          <p:spPr>
            <a:xfrm>
              <a:off x="6115325" y="2418075"/>
              <a:ext cx="136350" cy="98550"/>
            </a:xfrm>
            <a:custGeom>
              <a:avLst/>
              <a:gdLst/>
              <a:ahLst/>
              <a:cxnLst/>
              <a:rect l="l" t="t" r="r" b="b"/>
              <a:pathLst>
                <a:path w="5454" h="3942" extrusionOk="0">
                  <a:moveTo>
                    <a:pt x="1671" y="1"/>
                  </a:moveTo>
                  <a:lnTo>
                    <a:pt x="1135" y="190"/>
                  </a:lnTo>
                  <a:lnTo>
                    <a:pt x="504" y="474"/>
                  </a:lnTo>
                  <a:lnTo>
                    <a:pt x="0" y="884"/>
                  </a:lnTo>
                  <a:lnTo>
                    <a:pt x="0" y="884"/>
                  </a:lnTo>
                  <a:lnTo>
                    <a:pt x="473" y="852"/>
                  </a:lnTo>
                  <a:lnTo>
                    <a:pt x="1324" y="1010"/>
                  </a:lnTo>
                  <a:lnTo>
                    <a:pt x="2112" y="1420"/>
                  </a:lnTo>
                  <a:lnTo>
                    <a:pt x="2774" y="2082"/>
                  </a:lnTo>
                  <a:lnTo>
                    <a:pt x="3026" y="2492"/>
                  </a:lnTo>
                  <a:lnTo>
                    <a:pt x="3026" y="2523"/>
                  </a:lnTo>
                  <a:lnTo>
                    <a:pt x="3184" y="2775"/>
                  </a:lnTo>
                  <a:lnTo>
                    <a:pt x="3594" y="3280"/>
                  </a:lnTo>
                  <a:lnTo>
                    <a:pt x="4098" y="3626"/>
                  </a:lnTo>
                  <a:lnTo>
                    <a:pt x="4666" y="3847"/>
                  </a:lnTo>
                  <a:lnTo>
                    <a:pt x="4981" y="3910"/>
                  </a:lnTo>
                  <a:lnTo>
                    <a:pt x="5454" y="3942"/>
                  </a:lnTo>
                  <a:lnTo>
                    <a:pt x="5391" y="3343"/>
                  </a:lnTo>
                  <a:lnTo>
                    <a:pt x="5139" y="2145"/>
                  </a:lnTo>
                  <a:lnTo>
                    <a:pt x="4887" y="1609"/>
                  </a:lnTo>
                  <a:lnTo>
                    <a:pt x="4603" y="1104"/>
                  </a:lnTo>
                  <a:lnTo>
                    <a:pt x="3783" y="348"/>
                  </a:lnTo>
                  <a:lnTo>
                    <a:pt x="2774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25"/>
            <p:cNvSpPr/>
            <p:nvPr/>
          </p:nvSpPr>
          <p:spPr>
            <a:xfrm>
              <a:off x="6188600" y="2341625"/>
              <a:ext cx="169475" cy="96200"/>
            </a:xfrm>
            <a:custGeom>
              <a:avLst/>
              <a:gdLst/>
              <a:ahLst/>
              <a:cxnLst/>
              <a:rect l="l" t="t" r="r" b="b"/>
              <a:pathLst>
                <a:path w="6779" h="3848" extrusionOk="0">
                  <a:moveTo>
                    <a:pt x="4068" y="1"/>
                  </a:moveTo>
                  <a:lnTo>
                    <a:pt x="3595" y="33"/>
                  </a:lnTo>
                  <a:lnTo>
                    <a:pt x="3090" y="159"/>
                  </a:lnTo>
                  <a:lnTo>
                    <a:pt x="2208" y="695"/>
                  </a:lnTo>
                  <a:lnTo>
                    <a:pt x="1829" y="1041"/>
                  </a:lnTo>
                  <a:lnTo>
                    <a:pt x="1293" y="1640"/>
                  </a:lnTo>
                  <a:lnTo>
                    <a:pt x="411" y="2933"/>
                  </a:lnTo>
                  <a:lnTo>
                    <a:pt x="1" y="3595"/>
                  </a:lnTo>
                  <a:lnTo>
                    <a:pt x="537" y="3658"/>
                  </a:lnTo>
                  <a:lnTo>
                    <a:pt x="1073" y="3753"/>
                  </a:lnTo>
                  <a:lnTo>
                    <a:pt x="1798" y="3847"/>
                  </a:lnTo>
                  <a:lnTo>
                    <a:pt x="2555" y="3816"/>
                  </a:lnTo>
                  <a:lnTo>
                    <a:pt x="3248" y="3721"/>
                  </a:lnTo>
                  <a:lnTo>
                    <a:pt x="4509" y="3091"/>
                  </a:lnTo>
                  <a:lnTo>
                    <a:pt x="5077" y="2649"/>
                  </a:lnTo>
                  <a:lnTo>
                    <a:pt x="5549" y="2208"/>
                  </a:lnTo>
                  <a:lnTo>
                    <a:pt x="5991" y="1703"/>
                  </a:lnTo>
                  <a:lnTo>
                    <a:pt x="6432" y="1230"/>
                  </a:lnTo>
                  <a:lnTo>
                    <a:pt x="6779" y="695"/>
                  </a:lnTo>
                  <a:lnTo>
                    <a:pt x="6779" y="568"/>
                  </a:lnTo>
                  <a:lnTo>
                    <a:pt x="6621" y="411"/>
                  </a:lnTo>
                  <a:lnTo>
                    <a:pt x="6148" y="316"/>
                  </a:lnTo>
                  <a:lnTo>
                    <a:pt x="5896" y="253"/>
                  </a:lnTo>
                  <a:lnTo>
                    <a:pt x="5203" y="159"/>
                  </a:lnTo>
                  <a:lnTo>
                    <a:pt x="4541" y="64"/>
                  </a:lnTo>
                  <a:lnTo>
                    <a:pt x="406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25"/>
            <p:cNvSpPr/>
            <p:nvPr/>
          </p:nvSpPr>
          <p:spPr>
            <a:xfrm>
              <a:off x="6204375" y="2358975"/>
              <a:ext cx="136375" cy="63875"/>
            </a:xfrm>
            <a:custGeom>
              <a:avLst/>
              <a:gdLst/>
              <a:ahLst/>
              <a:cxnLst/>
              <a:rect l="l" t="t" r="r" b="b"/>
              <a:pathLst>
                <a:path w="5455" h="2555" extrusionOk="0">
                  <a:moveTo>
                    <a:pt x="5360" y="1"/>
                  </a:moveTo>
                  <a:lnTo>
                    <a:pt x="3973" y="473"/>
                  </a:lnTo>
                  <a:lnTo>
                    <a:pt x="1325" y="1671"/>
                  </a:lnTo>
                  <a:lnTo>
                    <a:pt x="32" y="2428"/>
                  </a:lnTo>
                  <a:lnTo>
                    <a:pt x="0" y="2460"/>
                  </a:lnTo>
                  <a:lnTo>
                    <a:pt x="32" y="2523"/>
                  </a:lnTo>
                  <a:lnTo>
                    <a:pt x="63" y="2554"/>
                  </a:lnTo>
                  <a:lnTo>
                    <a:pt x="95" y="2554"/>
                  </a:lnTo>
                  <a:lnTo>
                    <a:pt x="127" y="2523"/>
                  </a:lnTo>
                  <a:lnTo>
                    <a:pt x="1388" y="1798"/>
                  </a:lnTo>
                  <a:lnTo>
                    <a:pt x="4036" y="600"/>
                  </a:lnTo>
                  <a:lnTo>
                    <a:pt x="5391" y="127"/>
                  </a:lnTo>
                  <a:lnTo>
                    <a:pt x="5454" y="95"/>
                  </a:lnTo>
                  <a:lnTo>
                    <a:pt x="5454" y="32"/>
                  </a:lnTo>
                  <a:lnTo>
                    <a:pt x="542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25"/>
            <p:cNvSpPr/>
            <p:nvPr/>
          </p:nvSpPr>
          <p:spPr>
            <a:xfrm>
              <a:off x="6261900" y="2388925"/>
              <a:ext cx="40225" cy="10275"/>
            </a:xfrm>
            <a:custGeom>
              <a:avLst/>
              <a:gdLst/>
              <a:ahLst/>
              <a:cxnLst/>
              <a:rect l="l" t="t" r="r" b="b"/>
              <a:pathLst>
                <a:path w="1609" h="411" extrusionOk="0">
                  <a:moveTo>
                    <a:pt x="1" y="1"/>
                  </a:moveTo>
                  <a:lnTo>
                    <a:pt x="1" y="64"/>
                  </a:lnTo>
                  <a:lnTo>
                    <a:pt x="1" y="95"/>
                  </a:lnTo>
                  <a:lnTo>
                    <a:pt x="32" y="127"/>
                  </a:lnTo>
                  <a:lnTo>
                    <a:pt x="64" y="127"/>
                  </a:lnTo>
                  <a:lnTo>
                    <a:pt x="789" y="221"/>
                  </a:lnTo>
                  <a:lnTo>
                    <a:pt x="1514" y="410"/>
                  </a:lnTo>
                  <a:lnTo>
                    <a:pt x="1577" y="410"/>
                  </a:lnTo>
                  <a:lnTo>
                    <a:pt x="1609" y="379"/>
                  </a:lnTo>
                  <a:lnTo>
                    <a:pt x="1609" y="316"/>
                  </a:lnTo>
                  <a:lnTo>
                    <a:pt x="1577" y="284"/>
                  </a:lnTo>
                  <a:lnTo>
                    <a:pt x="820" y="9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25"/>
            <p:cNvSpPr/>
            <p:nvPr/>
          </p:nvSpPr>
          <p:spPr>
            <a:xfrm>
              <a:off x="6283975" y="2353450"/>
              <a:ext cx="26025" cy="27625"/>
            </a:xfrm>
            <a:custGeom>
              <a:avLst/>
              <a:gdLst/>
              <a:ahLst/>
              <a:cxnLst/>
              <a:rect l="l" t="t" r="r" b="b"/>
              <a:pathLst>
                <a:path w="1041" h="1105" extrusionOk="0">
                  <a:moveTo>
                    <a:pt x="915" y="1"/>
                  </a:moveTo>
                  <a:lnTo>
                    <a:pt x="410" y="442"/>
                  </a:lnTo>
                  <a:lnTo>
                    <a:pt x="32" y="1010"/>
                  </a:lnTo>
                  <a:lnTo>
                    <a:pt x="1" y="1041"/>
                  </a:lnTo>
                  <a:lnTo>
                    <a:pt x="64" y="1104"/>
                  </a:lnTo>
                  <a:lnTo>
                    <a:pt x="95" y="1104"/>
                  </a:lnTo>
                  <a:lnTo>
                    <a:pt x="158" y="1073"/>
                  </a:lnTo>
                  <a:lnTo>
                    <a:pt x="505" y="537"/>
                  </a:lnTo>
                  <a:lnTo>
                    <a:pt x="1009" y="127"/>
                  </a:lnTo>
                  <a:lnTo>
                    <a:pt x="1041" y="64"/>
                  </a:lnTo>
                  <a:lnTo>
                    <a:pt x="1009" y="32"/>
                  </a:lnTo>
                  <a:lnTo>
                    <a:pt x="978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25"/>
            <p:cNvSpPr/>
            <p:nvPr/>
          </p:nvSpPr>
          <p:spPr>
            <a:xfrm>
              <a:off x="6239850" y="2370800"/>
              <a:ext cx="17350" cy="31550"/>
            </a:xfrm>
            <a:custGeom>
              <a:avLst/>
              <a:gdLst/>
              <a:ahLst/>
              <a:cxnLst/>
              <a:rect l="l" t="t" r="r" b="b"/>
              <a:pathLst>
                <a:path w="694" h="1262" extrusionOk="0">
                  <a:moveTo>
                    <a:pt x="568" y="0"/>
                  </a:moveTo>
                  <a:lnTo>
                    <a:pt x="536" y="63"/>
                  </a:lnTo>
                  <a:lnTo>
                    <a:pt x="284" y="631"/>
                  </a:lnTo>
                  <a:lnTo>
                    <a:pt x="32" y="1167"/>
                  </a:lnTo>
                  <a:lnTo>
                    <a:pt x="0" y="1230"/>
                  </a:lnTo>
                  <a:lnTo>
                    <a:pt x="63" y="1261"/>
                  </a:lnTo>
                  <a:lnTo>
                    <a:pt x="95" y="1261"/>
                  </a:lnTo>
                  <a:lnTo>
                    <a:pt x="158" y="1230"/>
                  </a:lnTo>
                  <a:lnTo>
                    <a:pt x="410" y="662"/>
                  </a:lnTo>
                  <a:lnTo>
                    <a:pt x="662" y="127"/>
                  </a:lnTo>
                  <a:lnTo>
                    <a:pt x="694" y="63"/>
                  </a:lnTo>
                  <a:lnTo>
                    <a:pt x="63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25"/>
            <p:cNvSpPr/>
            <p:nvPr/>
          </p:nvSpPr>
          <p:spPr>
            <a:xfrm>
              <a:off x="6165750" y="2332175"/>
              <a:ext cx="32350" cy="141900"/>
            </a:xfrm>
            <a:custGeom>
              <a:avLst/>
              <a:gdLst/>
              <a:ahLst/>
              <a:cxnLst/>
              <a:rect l="l" t="t" r="r" b="b"/>
              <a:pathLst>
                <a:path w="1294" h="5676" extrusionOk="0">
                  <a:moveTo>
                    <a:pt x="379" y="1"/>
                  </a:moveTo>
                  <a:lnTo>
                    <a:pt x="190" y="95"/>
                  </a:lnTo>
                  <a:lnTo>
                    <a:pt x="64" y="221"/>
                  </a:lnTo>
                  <a:lnTo>
                    <a:pt x="1" y="537"/>
                  </a:lnTo>
                  <a:lnTo>
                    <a:pt x="64" y="726"/>
                  </a:lnTo>
                  <a:lnTo>
                    <a:pt x="347" y="1230"/>
                  </a:lnTo>
                  <a:lnTo>
                    <a:pt x="694" y="2397"/>
                  </a:lnTo>
                  <a:lnTo>
                    <a:pt x="726" y="3027"/>
                  </a:lnTo>
                  <a:lnTo>
                    <a:pt x="726" y="3689"/>
                  </a:lnTo>
                  <a:lnTo>
                    <a:pt x="568" y="4950"/>
                  </a:lnTo>
                  <a:lnTo>
                    <a:pt x="442" y="5612"/>
                  </a:lnTo>
                  <a:lnTo>
                    <a:pt x="442" y="5644"/>
                  </a:lnTo>
                  <a:lnTo>
                    <a:pt x="474" y="5675"/>
                  </a:lnTo>
                  <a:lnTo>
                    <a:pt x="537" y="5675"/>
                  </a:lnTo>
                  <a:lnTo>
                    <a:pt x="568" y="5644"/>
                  </a:lnTo>
                  <a:lnTo>
                    <a:pt x="789" y="5013"/>
                  </a:lnTo>
                  <a:lnTo>
                    <a:pt x="1167" y="3721"/>
                  </a:lnTo>
                  <a:lnTo>
                    <a:pt x="1262" y="3059"/>
                  </a:lnTo>
                  <a:lnTo>
                    <a:pt x="1293" y="2365"/>
                  </a:lnTo>
                  <a:lnTo>
                    <a:pt x="1262" y="1672"/>
                  </a:lnTo>
                  <a:lnTo>
                    <a:pt x="1136" y="978"/>
                  </a:lnTo>
                  <a:lnTo>
                    <a:pt x="852" y="284"/>
                  </a:lnTo>
                  <a:lnTo>
                    <a:pt x="852" y="253"/>
                  </a:lnTo>
                  <a:lnTo>
                    <a:pt x="820" y="221"/>
                  </a:lnTo>
                  <a:lnTo>
                    <a:pt x="694" y="95"/>
                  </a:lnTo>
                  <a:lnTo>
                    <a:pt x="3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25"/>
            <p:cNvSpPr/>
            <p:nvPr/>
          </p:nvSpPr>
          <p:spPr>
            <a:xfrm>
              <a:off x="6150775" y="2448025"/>
              <a:ext cx="62300" cy="30775"/>
            </a:xfrm>
            <a:custGeom>
              <a:avLst/>
              <a:gdLst/>
              <a:ahLst/>
              <a:cxnLst/>
              <a:rect l="l" t="t" r="r" b="b"/>
              <a:pathLst>
                <a:path w="2492" h="1231" extrusionOk="0">
                  <a:moveTo>
                    <a:pt x="95" y="1"/>
                  </a:moveTo>
                  <a:lnTo>
                    <a:pt x="1" y="64"/>
                  </a:lnTo>
                  <a:lnTo>
                    <a:pt x="1" y="190"/>
                  </a:lnTo>
                  <a:lnTo>
                    <a:pt x="32" y="285"/>
                  </a:lnTo>
                  <a:lnTo>
                    <a:pt x="442" y="852"/>
                  </a:lnTo>
                  <a:lnTo>
                    <a:pt x="852" y="1104"/>
                  </a:lnTo>
                  <a:lnTo>
                    <a:pt x="915" y="1136"/>
                  </a:lnTo>
                  <a:lnTo>
                    <a:pt x="978" y="1136"/>
                  </a:lnTo>
                  <a:lnTo>
                    <a:pt x="1293" y="1230"/>
                  </a:lnTo>
                  <a:lnTo>
                    <a:pt x="1987" y="1167"/>
                  </a:lnTo>
                  <a:lnTo>
                    <a:pt x="2397" y="1041"/>
                  </a:lnTo>
                  <a:lnTo>
                    <a:pt x="2491" y="978"/>
                  </a:lnTo>
                  <a:lnTo>
                    <a:pt x="2460" y="852"/>
                  </a:lnTo>
                  <a:lnTo>
                    <a:pt x="2397" y="789"/>
                  </a:lnTo>
                  <a:lnTo>
                    <a:pt x="2302" y="789"/>
                  </a:lnTo>
                  <a:lnTo>
                    <a:pt x="1924" y="915"/>
                  </a:lnTo>
                  <a:lnTo>
                    <a:pt x="1262" y="947"/>
                  </a:lnTo>
                  <a:lnTo>
                    <a:pt x="978" y="852"/>
                  </a:lnTo>
                  <a:lnTo>
                    <a:pt x="631" y="631"/>
                  </a:lnTo>
                  <a:lnTo>
                    <a:pt x="284" y="159"/>
                  </a:lnTo>
                  <a:lnTo>
                    <a:pt x="284" y="96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25"/>
            <p:cNvSpPr/>
            <p:nvPr/>
          </p:nvSpPr>
          <p:spPr>
            <a:xfrm>
              <a:off x="6012075" y="2775125"/>
              <a:ext cx="32325" cy="32325"/>
            </a:xfrm>
            <a:custGeom>
              <a:avLst/>
              <a:gdLst/>
              <a:ahLst/>
              <a:cxnLst/>
              <a:rect l="l" t="t" r="r" b="b"/>
              <a:pathLst>
                <a:path w="1293" h="1293" extrusionOk="0">
                  <a:moveTo>
                    <a:pt x="536" y="0"/>
                  </a:moveTo>
                  <a:lnTo>
                    <a:pt x="126" y="252"/>
                  </a:lnTo>
                  <a:lnTo>
                    <a:pt x="32" y="473"/>
                  </a:lnTo>
                  <a:lnTo>
                    <a:pt x="0" y="725"/>
                  </a:lnTo>
                  <a:lnTo>
                    <a:pt x="252" y="1167"/>
                  </a:lnTo>
                  <a:lnTo>
                    <a:pt x="473" y="1261"/>
                  </a:lnTo>
                  <a:lnTo>
                    <a:pt x="725" y="1293"/>
                  </a:lnTo>
                  <a:lnTo>
                    <a:pt x="1167" y="1040"/>
                  </a:lnTo>
                  <a:lnTo>
                    <a:pt x="1261" y="788"/>
                  </a:lnTo>
                  <a:lnTo>
                    <a:pt x="1293" y="536"/>
                  </a:lnTo>
                  <a:lnTo>
                    <a:pt x="1040" y="126"/>
                  </a:lnTo>
                  <a:lnTo>
                    <a:pt x="788" y="32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25"/>
            <p:cNvSpPr/>
            <p:nvPr/>
          </p:nvSpPr>
          <p:spPr>
            <a:xfrm>
              <a:off x="6147625" y="2809800"/>
              <a:ext cx="32350" cy="32325"/>
            </a:xfrm>
            <a:custGeom>
              <a:avLst/>
              <a:gdLst/>
              <a:ahLst/>
              <a:cxnLst/>
              <a:rect l="l" t="t" r="r" b="b"/>
              <a:pathLst>
                <a:path w="1294" h="1293" extrusionOk="0">
                  <a:moveTo>
                    <a:pt x="537" y="0"/>
                  </a:moveTo>
                  <a:lnTo>
                    <a:pt x="127" y="252"/>
                  </a:lnTo>
                  <a:lnTo>
                    <a:pt x="32" y="473"/>
                  </a:lnTo>
                  <a:lnTo>
                    <a:pt x="1" y="725"/>
                  </a:lnTo>
                  <a:lnTo>
                    <a:pt x="253" y="1167"/>
                  </a:lnTo>
                  <a:lnTo>
                    <a:pt x="505" y="1261"/>
                  </a:lnTo>
                  <a:lnTo>
                    <a:pt x="757" y="1293"/>
                  </a:lnTo>
                  <a:lnTo>
                    <a:pt x="1167" y="1041"/>
                  </a:lnTo>
                  <a:lnTo>
                    <a:pt x="1262" y="788"/>
                  </a:lnTo>
                  <a:lnTo>
                    <a:pt x="1293" y="536"/>
                  </a:lnTo>
                  <a:lnTo>
                    <a:pt x="1041" y="126"/>
                  </a:lnTo>
                  <a:lnTo>
                    <a:pt x="820" y="32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8" name="Google Shape;3398;p25"/>
            <p:cNvSpPr/>
            <p:nvPr/>
          </p:nvSpPr>
          <p:spPr>
            <a:xfrm>
              <a:off x="6057000" y="2849200"/>
              <a:ext cx="54400" cy="37850"/>
            </a:xfrm>
            <a:custGeom>
              <a:avLst/>
              <a:gdLst/>
              <a:ahLst/>
              <a:cxnLst/>
              <a:rect l="l" t="t" r="r" b="b"/>
              <a:pathLst>
                <a:path w="2176" h="1514" extrusionOk="0">
                  <a:moveTo>
                    <a:pt x="221" y="0"/>
                  </a:moveTo>
                  <a:lnTo>
                    <a:pt x="63" y="64"/>
                  </a:lnTo>
                  <a:lnTo>
                    <a:pt x="0" y="190"/>
                  </a:lnTo>
                  <a:lnTo>
                    <a:pt x="0" y="536"/>
                  </a:lnTo>
                  <a:lnTo>
                    <a:pt x="221" y="1072"/>
                  </a:lnTo>
                  <a:lnTo>
                    <a:pt x="473" y="1262"/>
                  </a:lnTo>
                  <a:lnTo>
                    <a:pt x="599" y="1388"/>
                  </a:lnTo>
                  <a:lnTo>
                    <a:pt x="757" y="1451"/>
                  </a:lnTo>
                  <a:lnTo>
                    <a:pt x="1167" y="1514"/>
                  </a:lnTo>
                  <a:lnTo>
                    <a:pt x="1608" y="1419"/>
                  </a:lnTo>
                  <a:lnTo>
                    <a:pt x="1829" y="1325"/>
                  </a:lnTo>
                  <a:lnTo>
                    <a:pt x="1986" y="1198"/>
                  </a:lnTo>
                  <a:lnTo>
                    <a:pt x="2175" y="946"/>
                  </a:lnTo>
                  <a:lnTo>
                    <a:pt x="2175" y="663"/>
                  </a:lnTo>
                  <a:lnTo>
                    <a:pt x="2081" y="505"/>
                  </a:lnTo>
                  <a:lnTo>
                    <a:pt x="1923" y="473"/>
                  </a:lnTo>
                  <a:lnTo>
                    <a:pt x="1766" y="568"/>
                  </a:lnTo>
                  <a:lnTo>
                    <a:pt x="1766" y="726"/>
                  </a:lnTo>
                  <a:lnTo>
                    <a:pt x="1734" y="852"/>
                  </a:lnTo>
                  <a:lnTo>
                    <a:pt x="1671" y="915"/>
                  </a:lnTo>
                  <a:lnTo>
                    <a:pt x="1608" y="978"/>
                  </a:lnTo>
                  <a:lnTo>
                    <a:pt x="1450" y="1041"/>
                  </a:lnTo>
                  <a:lnTo>
                    <a:pt x="1261" y="1104"/>
                  </a:lnTo>
                  <a:lnTo>
                    <a:pt x="883" y="1041"/>
                  </a:lnTo>
                  <a:lnTo>
                    <a:pt x="725" y="946"/>
                  </a:lnTo>
                  <a:lnTo>
                    <a:pt x="568" y="820"/>
                  </a:lnTo>
                  <a:lnTo>
                    <a:pt x="410" y="442"/>
                  </a:lnTo>
                  <a:lnTo>
                    <a:pt x="410" y="221"/>
                  </a:lnTo>
                  <a:lnTo>
                    <a:pt x="378" y="64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9" name="Google Shape;3399;p25"/>
            <p:cNvSpPr/>
            <p:nvPr/>
          </p:nvSpPr>
          <p:spPr>
            <a:xfrm>
              <a:off x="6171275" y="2869700"/>
              <a:ext cx="43375" cy="47300"/>
            </a:xfrm>
            <a:custGeom>
              <a:avLst/>
              <a:gdLst/>
              <a:ahLst/>
              <a:cxnLst/>
              <a:rect l="l" t="t" r="r" b="b"/>
              <a:pathLst>
                <a:path w="1735" h="1892" fill="none" extrusionOk="0">
                  <a:moveTo>
                    <a:pt x="694" y="95"/>
                  </a:moveTo>
                  <a:lnTo>
                    <a:pt x="599" y="63"/>
                  </a:lnTo>
                  <a:lnTo>
                    <a:pt x="505" y="95"/>
                  </a:lnTo>
                  <a:lnTo>
                    <a:pt x="410" y="126"/>
                  </a:lnTo>
                  <a:lnTo>
                    <a:pt x="347" y="221"/>
                  </a:lnTo>
                  <a:lnTo>
                    <a:pt x="95" y="536"/>
                  </a:lnTo>
                  <a:lnTo>
                    <a:pt x="0" y="914"/>
                  </a:lnTo>
                  <a:lnTo>
                    <a:pt x="0" y="1167"/>
                  </a:lnTo>
                  <a:lnTo>
                    <a:pt x="253" y="1608"/>
                  </a:lnTo>
                  <a:lnTo>
                    <a:pt x="442" y="1734"/>
                  </a:lnTo>
                  <a:lnTo>
                    <a:pt x="662" y="1829"/>
                  </a:lnTo>
                  <a:lnTo>
                    <a:pt x="1072" y="1892"/>
                  </a:lnTo>
                  <a:lnTo>
                    <a:pt x="1293" y="1829"/>
                  </a:lnTo>
                  <a:lnTo>
                    <a:pt x="1419" y="1797"/>
                  </a:lnTo>
                  <a:lnTo>
                    <a:pt x="1545" y="1671"/>
                  </a:lnTo>
                  <a:lnTo>
                    <a:pt x="1640" y="1545"/>
                  </a:lnTo>
                  <a:lnTo>
                    <a:pt x="1703" y="1356"/>
                  </a:lnTo>
                  <a:lnTo>
                    <a:pt x="1734" y="1198"/>
                  </a:lnTo>
                  <a:lnTo>
                    <a:pt x="1734" y="1040"/>
                  </a:lnTo>
                  <a:lnTo>
                    <a:pt x="1703" y="788"/>
                  </a:lnTo>
                  <a:lnTo>
                    <a:pt x="1608" y="568"/>
                  </a:lnTo>
                  <a:lnTo>
                    <a:pt x="1514" y="378"/>
                  </a:lnTo>
                  <a:lnTo>
                    <a:pt x="1387" y="252"/>
                  </a:lnTo>
                  <a:lnTo>
                    <a:pt x="1261" y="95"/>
                  </a:lnTo>
                  <a:lnTo>
                    <a:pt x="852" y="0"/>
                  </a:lnTo>
                  <a:lnTo>
                    <a:pt x="631" y="32"/>
                  </a:lnTo>
                  <a:lnTo>
                    <a:pt x="505" y="63"/>
                  </a:lnTo>
                  <a:lnTo>
                    <a:pt x="442" y="158"/>
                  </a:lnTo>
                  <a:lnTo>
                    <a:pt x="379" y="284"/>
                  </a:lnTo>
                  <a:lnTo>
                    <a:pt x="442" y="3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0" name="Google Shape;3400;p25"/>
            <p:cNvSpPr/>
            <p:nvPr/>
          </p:nvSpPr>
          <p:spPr>
            <a:xfrm>
              <a:off x="5945075" y="2817675"/>
              <a:ext cx="44150" cy="48100"/>
            </a:xfrm>
            <a:custGeom>
              <a:avLst/>
              <a:gdLst/>
              <a:ahLst/>
              <a:cxnLst/>
              <a:rect l="l" t="t" r="r" b="b"/>
              <a:pathLst>
                <a:path w="1766" h="1924" fill="none" extrusionOk="0">
                  <a:moveTo>
                    <a:pt x="410" y="0"/>
                  </a:moveTo>
                  <a:lnTo>
                    <a:pt x="190" y="127"/>
                  </a:lnTo>
                  <a:lnTo>
                    <a:pt x="0" y="599"/>
                  </a:lnTo>
                  <a:lnTo>
                    <a:pt x="63" y="1135"/>
                  </a:lnTo>
                  <a:lnTo>
                    <a:pt x="316" y="1608"/>
                  </a:lnTo>
                  <a:lnTo>
                    <a:pt x="505" y="1766"/>
                  </a:lnTo>
                  <a:lnTo>
                    <a:pt x="694" y="1860"/>
                  </a:lnTo>
                  <a:lnTo>
                    <a:pt x="1104" y="1924"/>
                  </a:lnTo>
                  <a:lnTo>
                    <a:pt x="1482" y="1766"/>
                  </a:lnTo>
                  <a:lnTo>
                    <a:pt x="1734" y="1451"/>
                  </a:lnTo>
                  <a:lnTo>
                    <a:pt x="1766" y="1198"/>
                  </a:lnTo>
                  <a:lnTo>
                    <a:pt x="1703" y="852"/>
                  </a:lnTo>
                  <a:lnTo>
                    <a:pt x="1514" y="568"/>
                  </a:lnTo>
                  <a:lnTo>
                    <a:pt x="1261" y="253"/>
                  </a:lnTo>
                  <a:lnTo>
                    <a:pt x="883" y="64"/>
                  </a:lnTo>
                  <a:lnTo>
                    <a:pt x="631" y="32"/>
                  </a:lnTo>
                  <a:lnTo>
                    <a:pt x="379" y="95"/>
                  </a:lnTo>
                  <a:lnTo>
                    <a:pt x="284" y="127"/>
                  </a:lnTo>
                  <a:lnTo>
                    <a:pt x="190" y="190"/>
                  </a:lnTo>
                  <a:lnTo>
                    <a:pt x="190" y="316"/>
                  </a:lnTo>
                  <a:lnTo>
                    <a:pt x="253" y="3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01" name="Google Shape;3401;p25"/>
          <p:cNvGrpSpPr/>
          <p:nvPr/>
        </p:nvGrpSpPr>
        <p:grpSpPr>
          <a:xfrm rot="-626850">
            <a:off x="2254790" y="74757"/>
            <a:ext cx="266620" cy="362375"/>
            <a:chOff x="3396200" y="2417300"/>
            <a:chExt cx="346825" cy="471325"/>
          </a:xfrm>
        </p:grpSpPr>
        <p:sp>
          <p:nvSpPr>
            <p:cNvPr id="3402" name="Google Shape;3402;p25"/>
            <p:cNvSpPr/>
            <p:nvPr/>
          </p:nvSpPr>
          <p:spPr>
            <a:xfrm>
              <a:off x="3396200" y="2507150"/>
              <a:ext cx="320025" cy="381475"/>
            </a:xfrm>
            <a:custGeom>
              <a:avLst/>
              <a:gdLst/>
              <a:ahLst/>
              <a:cxnLst/>
              <a:rect l="l" t="t" r="r" b="b"/>
              <a:pathLst>
                <a:path w="12801" h="15259" extrusionOk="0">
                  <a:moveTo>
                    <a:pt x="5644" y="0"/>
                  </a:moveTo>
                  <a:lnTo>
                    <a:pt x="4005" y="158"/>
                  </a:lnTo>
                  <a:lnTo>
                    <a:pt x="3217" y="410"/>
                  </a:lnTo>
                  <a:lnTo>
                    <a:pt x="2523" y="725"/>
                  </a:lnTo>
                  <a:lnTo>
                    <a:pt x="1924" y="1167"/>
                  </a:lnTo>
                  <a:lnTo>
                    <a:pt x="1388" y="1766"/>
                  </a:lnTo>
                  <a:lnTo>
                    <a:pt x="1010" y="2491"/>
                  </a:lnTo>
                  <a:lnTo>
                    <a:pt x="726" y="2995"/>
                  </a:lnTo>
                  <a:lnTo>
                    <a:pt x="316" y="4067"/>
                  </a:lnTo>
                  <a:lnTo>
                    <a:pt x="159" y="4603"/>
                  </a:lnTo>
                  <a:lnTo>
                    <a:pt x="1" y="5675"/>
                  </a:lnTo>
                  <a:lnTo>
                    <a:pt x="1" y="6747"/>
                  </a:lnTo>
                  <a:lnTo>
                    <a:pt x="127" y="8071"/>
                  </a:lnTo>
                  <a:lnTo>
                    <a:pt x="695" y="10656"/>
                  </a:lnTo>
                  <a:lnTo>
                    <a:pt x="1073" y="11949"/>
                  </a:lnTo>
                  <a:lnTo>
                    <a:pt x="1294" y="12642"/>
                  </a:lnTo>
                  <a:lnTo>
                    <a:pt x="1829" y="13966"/>
                  </a:lnTo>
                  <a:lnTo>
                    <a:pt x="2302" y="14534"/>
                  </a:lnTo>
                  <a:lnTo>
                    <a:pt x="2586" y="14849"/>
                  </a:lnTo>
                  <a:lnTo>
                    <a:pt x="2933" y="15038"/>
                  </a:lnTo>
                  <a:lnTo>
                    <a:pt x="3374" y="15196"/>
                  </a:lnTo>
                  <a:lnTo>
                    <a:pt x="3847" y="15259"/>
                  </a:lnTo>
                  <a:lnTo>
                    <a:pt x="4478" y="15227"/>
                  </a:lnTo>
                  <a:lnTo>
                    <a:pt x="5770" y="14880"/>
                  </a:lnTo>
                  <a:lnTo>
                    <a:pt x="6338" y="14565"/>
                  </a:lnTo>
                  <a:lnTo>
                    <a:pt x="6905" y="14218"/>
                  </a:lnTo>
                  <a:lnTo>
                    <a:pt x="7914" y="13399"/>
                  </a:lnTo>
                  <a:lnTo>
                    <a:pt x="8418" y="12957"/>
                  </a:lnTo>
                  <a:lnTo>
                    <a:pt x="9238" y="12138"/>
                  </a:lnTo>
                  <a:lnTo>
                    <a:pt x="10026" y="11318"/>
                  </a:lnTo>
                  <a:lnTo>
                    <a:pt x="10657" y="10625"/>
                  </a:lnTo>
                  <a:lnTo>
                    <a:pt x="11823" y="9174"/>
                  </a:lnTo>
                  <a:lnTo>
                    <a:pt x="12233" y="8355"/>
                  </a:lnTo>
                  <a:lnTo>
                    <a:pt x="12422" y="7913"/>
                  </a:lnTo>
                  <a:lnTo>
                    <a:pt x="12706" y="7031"/>
                  </a:lnTo>
                  <a:lnTo>
                    <a:pt x="12800" y="6116"/>
                  </a:lnTo>
                  <a:lnTo>
                    <a:pt x="12706" y="5202"/>
                  </a:lnTo>
                  <a:lnTo>
                    <a:pt x="12548" y="4761"/>
                  </a:lnTo>
                  <a:lnTo>
                    <a:pt x="12138" y="3878"/>
                  </a:lnTo>
                  <a:lnTo>
                    <a:pt x="11571" y="3121"/>
                  </a:lnTo>
                  <a:lnTo>
                    <a:pt x="11161" y="2585"/>
                  </a:lnTo>
                  <a:lnTo>
                    <a:pt x="10657" y="2144"/>
                  </a:lnTo>
                  <a:lnTo>
                    <a:pt x="9963" y="1671"/>
                  </a:lnTo>
                  <a:lnTo>
                    <a:pt x="9175" y="1293"/>
                  </a:lnTo>
                  <a:lnTo>
                    <a:pt x="8481" y="946"/>
                  </a:lnTo>
                  <a:lnTo>
                    <a:pt x="7189" y="253"/>
                  </a:lnTo>
                  <a:lnTo>
                    <a:pt x="6464" y="95"/>
                  </a:lnTo>
                  <a:lnTo>
                    <a:pt x="564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25"/>
            <p:cNvSpPr/>
            <p:nvPr/>
          </p:nvSpPr>
          <p:spPr>
            <a:xfrm>
              <a:off x="3396200" y="2656100"/>
              <a:ext cx="212825" cy="232525"/>
            </a:xfrm>
            <a:custGeom>
              <a:avLst/>
              <a:gdLst/>
              <a:ahLst/>
              <a:cxnLst/>
              <a:rect l="l" t="t" r="r" b="b"/>
              <a:pathLst>
                <a:path w="8513" h="9301" extrusionOk="0">
                  <a:moveTo>
                    <a:pt x="1" y="1"/>
                  </a:moveTo>
                  <a:lnTo>
                    <a:pt x="1" y="379"/>
                  </a:lnTo>
                  <a:lnTo>
                    <a:pt x="1" y="789"/>
                  </a:lnTo>
                  <a:lnTo>
                    <a:pt x="127" y="2113"/>
                  </a:lnTo>
                  <a:lnTo>
                    <a:pt x="695" y="4698"/>
                  </a:lnTo>
                  <a:lnTo>
                    <a:pt x="1073" y="5991"/>
                  </a:lnTo>
                  <a:lnTo>
                    <a:pt x="1294" y="6684"/>
                  </a:lnTo>
                  <a:lnTo>
                    <a:pt x="1829" y="8008"/>
                  </a:lnTo>
                  <a:lnTo>
                    <a:pt x="2271" y="8576"/>
                  </a:lnTo>
                  <a:lnTo>
                    <a:pt x="2586" y="8891"/>
                  </a:lnTo>
                  <a:lnTo>
                    <a:pt x="2933" y="9080"/>
                  </a:lnTo>
                  <a:lnTo>
                    <a:pt x="3374" y="9238"/>
                  </a:lnTo>
                  <a:lnTo>
                    <a:pt x="3847" y="9301"/>
                  </a:lnTo>
                  <a:lnTo>
                    <a:pt x="4478" y="9269"/>
                  </a:lnTo>
                  <a:lnTo>
                    <a:pt x="5739" y="8922"/>
                  </a:lnTo>
                  <a:lnTo>
                    <a:pt x="6338" y="8607"/>
                  </a:lnTo>
                  <a:lnTo>
                    <a:pt x="6905" y="8260"/>
                  </a:lnTo>
                  <a:lnTo>
                    <a:pt x="7914" y="7441"/>
                  </a:lnTo>
                  <a:lnTo>
                    <a:pt x="8418" y="6999"/>
                  </a:lnTo>
                  <a:lnTo>
                    <a:pt x="8450" y="6936"/>
                  </a:lnTo>
                  <a:lnTo>
                    <a:pt x="8513" y="6873"/>
                  </a:lnTo>
                  <a:lnTo>
                    <a:pt x="8418" y="6936"/>
                  </a:lnTo>
                  <a:lnTo>
                    <a:pt x="8324" y="6999"/>
                  </a:lnTo>
                  <a:lnTo>
                    <a:pt x="7504" y="7441"/>
                  </a:lnTo>
                  <a:lnTo>
                    <a:pt x="5707" y="7945"/>
                  </a:lnTo>
                  <a:lnTo>
                    <a:pt x="4793" y="7945"/>
                  </a:lnTo>
                  <a:lnTo>
                    <a:pt x="4131" y="7914"/>
                  </a:lnTo>
                  <a:lnTo>
                    <a:pt x="3532" y="7661"/>
                  </a:lnTo>
                  <a:lnTo>
                    <a:pt x="3027" y="7378"/>
                  </a:lnTo>
                  <a:lnTo>
                    <a:pt x="2618" y="6968"/>
                  </a:lnTo>
                  <a:lnTo>
                    <a:pt x="2271" y="6558"/>
                  </a:lnTo>
                  <a:lnTo>
                    <a:pt x="1766" y="5707"/>
                  </a:lnTo>
                  <a:lnTo>
                    <a:pt x="1199" y="4257"/>
                  </a:lnTo>
                  <a:lnTo>
                    <a:pt x="915" y="3279"/>
                  </a:lnTo>
                  <a:lnTo>
                    <a:pt x="411" y="164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25"/>
            <p:cNvSpPr/>
            <p:nvPr/>
          </p:nvSpPr>
          <p:spPr>
            <a:xfrm>
              <a:off x="3430900" y="26419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1" y="32"/>
                  </a:lnTo>
                  <a:lnTo>
                    <a:pt x="221" y="126"/>
                  </a:lnTo>
                  <a:lnTo>
                    <a:pt x="63" y="316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2" y="694"/>
                  </a:lnTo>
                  <a:lnTo>
                    <a:pt x="378" y="631"/>
                  </a:lnTo>
                  <a:lnTo>
                    <a:pt x="441" y="536"/>
                  </a:lnTo>
                  <a:lnTo>
                    <a:pt x="505" y="410"/>
                  </a:lnTo>
                  <a:lnTo>
                    <a:pt x="536" y="284"/>
                  </a:lnTo>
                  <a:lnTo>
                    <a:pt x="599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3405;p25"/>
            <p:cNvSpPr/>
            <p:nvPr/>
          </p:nvSpPr>
          <p:spPr>
            <a:xfrm>
              <a:off x="3488425" y="2551275"/>
              <a:ext cx="14200" cy="16575"/>
            </a:xfrm>
            <a:custGeom>
              <a:avLst/>
              <a:gdLst/>
              <a:ahLst/>
              <a:cxnLst/>
              <a:rect l="l" t="t" r="r" b="b"/>
              <a:pathLst>
                <a:path w="568" h="663" extrusionOk="0">
                  <a:moveTo>
                    <a:pt x="410" y="1"/>
                  </a:moveTo>
                  <a:lnTo>
                    <a:pt x="190" y="127"/>
                  </a:lnTo>
                  <a:lnTo>
                    <a:pt x="64" y="316"/>
                  </a:lnTo>
                  <a:lnTo>
                    <a:pt x="0" y="442"/>
                  </a:lnTo>
                  <a:lnTo>
                    <a:pt x="0" y="600"/>
                  </a:lnTo>
                  <a:lnTo>
                    <a:pt x="95" y="663"/>
                  </a:lnTo>
                  <a:lnTo>
                    <a:pt x="253" y="663"/>
                  </a:lnTo>
                  <a:lnTo>
                    <a:pt x="347" y="631"/>
                  </a:lnTo>
                  <a:lnTo>
                    <a:pt x="442" y="505"/>
                  </a:lnTo>
                  <a:lnTo>
                    <a:pt x="505" y="411"/>
                  </a:lnTo>
                  <a:lnTo>
                    <a:pt x="536" y="285"/>
                  </a:lnTo>
                  <a:lnTo>
                    <a:pt x="568" y="158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25"/>
            <p:cNvSpPr/>
            <p:nvPr/>
          </p:nvSpPr>
          <p:spPr>
            <a:xfrm>
              <a:off x="3437200" y="27483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2" y="32"/>
                  </a:lnTo>
                  <a:lnTo>
                    <a:pt x="221" y="158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3" y="694"/>
                  </a:lnTo>
                  <a:lnTo>
                    <a:pt x="379" y="662"/>
                  </a:lnTo>
                  <a:lnTo>
                    <a:pt x="473" y="536"/>
                  </a:lnTo>
                  <a:lnTo>
                    <a:pt x="505" y="410"/>
                  </a:lnTo>
                  <a:lnTo>
                    <a:pt x="568" y="284"/>
                  </a:lnTo>
                  <a:lnTo>
                    <a:pt x="599" y="189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7" name="Google Shape;3407;p25"/>
            <p:cNvSpPr/>
            <p:nvPr/>
          </p:nvSpPr>
          <p:spPr>
            <a:xfrm>
              <a:off x="3486050" y="2826350"/>
              <a:ext cx="14225" cy="17350"/>
            </a:xfrm>
            <a:custGeom>
              <a:avLst/>
              <a:gdLst/>
              <a:ahLst/>
              <a:cxnLst/>
              <a:rect l="l" t="t" r="r" b="b"/>
              <a:pathLst>
                <a:path w="569" h="694" extrusionOk="0">
                  <a:moveTo>
                    <a:pt x="568" y="0"/>
                  </a:moveTo>
                  <a:lnTo>
                    <a:pt x="411" y="32"/>
                  </a:lnTo>
                  <a:lnTo>
                    <a:pt x="222" y="126"/>
                  </a:lnTo>
                  <a:lnTo>
                    <a:pt x="64" y="315"/>
                  </a:lnTo>
                  <a:lnTo>
                    <a:pt x="1" y="473"/>
                  </a:lnTo>
                  <a:lnTo>
                    <a:pt x="32" y="599"/>
                  </a:lnTo>
                  <a:lnTo>
                    <a:pt x="127" y="694"/>
                  </a:lnTo>
                  <a:lnTo>
                    <a:pt x="253" y="694"/>
                  </a:lnTo>
                  <a:lnTo>
                    <a:pt x="348" y="631"/>
                  </a:lnTo>
                  <a:lnTo>
                    <a:pt x="442" y="536"/>
                  </a:lnTo>
                  <a:lnTo>
                    <a:pt x="505" y="410"/>
                  </a:lnTo>
                  <a:lnTo>
                    <a:pt x="537" y="284"/>
                  </a:lnTo>
                  <a:lnTo>
                    <a:pt x="568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8" name="Google Shape;3408;p25"/>
            <p:cNvSpPr/>
            <p:nvPr/>
          </p:nvSpPr>
          <p:spPr>
            <a:xfrm>
              <a:off x="3565675" y="2663200"/>
              <a:ext cx="14200" cy="17350"/>
            </a:xfrm>
            <a:custGeom>
              <a:avLst/>
              <a:gdLst/>
              <a:ahLst/>
              <a:cxnLst/>
              <a:rect l="l" t="t" r="r" b="b"/>
              <a:pathLst>
                <a:path w="568" h="694" extrusionOk="0">
                  <a:moveTo>
                    <a:pt x="567" y="0"/>
                  </a:moveTo>
                  <a:lnTo>
                    <a:pt x="410" y="32"/>
                  </a:lnTo>
                  <a:lnTo>
                    <a:pt x="189" y="127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95" y="694"/>
                  </a:lnTo>
                  <a:lnTo>
                    <a:pt x="252" y="694"/>
                  </a:lnTo>
                  <a:lnTo>
                    <a:pt x="347" y="631"/>
                  </a:lnTo>
                  <a:lnTo>
                    <a:pt x="441" y="536"/>
                  </a:lnTo>
                  <a:lnTo>
                    <a:pt x="504" y="410"/>
                  </a:lnTo>
                  <a:lnTo>
                    <a:pt x="536" y="284"/>
                  </a:lnTo>
                  <a:lnTo>
                    <a:pt x="567" y="158"/>
                  </a:lnTo>
                  <a:lnTo>
                    <a:pt x="5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9" name="Google Shape;3409;p25"/>
            <p:cNvSpPr/>
            <p:nvPr/>
          </p:nvSpPr>
          <p:spPr>
            <a:xfrm>
              <a:off x="3562500" y="2600150"/>
              <a:ext cx="13425" cy="18950"/>
            </a:xfrm>
            <a:custGeom>
              <a:avLst/>
              <a:gdLst/>
              <a:ahLst/>
              <a:cxnLst/>
              <a:rect l="l" t="t" r="r" b="b"/>
              <a:pathLst>
                <a:path w="537" h="758" extrusionOk="0">
                  <a:moveTo>
                    <a:pt x="505" y="0"/>
                  </a:moveTo>
                  <a:lnTo>
                    <a:pt x="348" y="63"/>
                  </a:lnTo>
                  <a:lnTo>
                    <a:pt x="253" y="158"/>
                  </a:lnTo>
                  <a:lnTo>
                    <a:pt x="159" y="221"/>
                  </a:lnTo>
                  <a:lnTo>
                    <a:pt x="64" y="347"/>
                  </a:lnTo>
                  <a:lnTo>
                    <a:pt x="1" y="442"/>
                  </a:lnTo>
                  <a:lnTo>
                    <a:pt x="1" y="568"/>
                  </a:lnTo>
                  <a:lnTo>
                    <a:pt x="64" y="694"/>
                  </a:lnTo>
                  <a:lnTo>
                    <a:pt x="190" y="757"/>
                  </a:lnTo>
                  <a:lnTo>
                    <a:pt x="316" y="725"/>
                  </a:lnTo>
                  <a:lnTo>
                    <a:pt x="411" y="599"/>
                  </a:lnTo>
                  <a:lnTo>
                    <a:pt x="537" y="379"/>
                  </a:lnTo>
                  <a:lnTo>
                    <a:pt x="537" y="12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25"/>
            <p:cNvSpPr/>
            <p:nvPr/>
          </p:nvSpPr>
          <p:spPr>
            <a:xfrm>
              <a:off x="3545175" y="2775125"/>
              <a:ext cx="11050" cy="19725"/>
            </a:xfrm>
            <a:custGeom>
              <a:avLst/>
              <a:gdLst/>
              <a:ahLst/>
              <a:cxnLst/>
              <a:rect l="l" t="t" r="r" b="b"/>
              <a:pathLst>
                <a:path w="442" h="789" extrusionOk="0">
                  <a:moveTo>
                    <a:pt x="126" y="0"/>
                  </a:moveTo>
                  <a:lnTo>
                    <a:pt x="32" y="126"/>
                  </a:lnTo>
                  <a:lnTo>
                    <a:pt x="32" y="252"/>
                  </a:lnTo>
                  <a:lnTo>
                    <a:pt x="0" y="378"/>
                  </a:lnTo>
                  <a:lnTo>
                    <a:pt x="0" y="536"/>
                  </a:lnTo>
                  <a:lnTo>
                    <a:pt x="32" y="662"/>
                  </a:lnTo>
                  <a:lnTo>
                    <a:pt x="126" y="757"/>
                  </a:lnTo>
                  <a:lnTo>
                    <a:pt x="253" y="788"/>
                  </a:lnTo>
                  <a:lnTo>
                    <a:pt x="379" y="757"/>
                  </a:lnTo>
                  <a:lnTo>
                    <a:pt x="442" y="631"/>
                  </a:lnTo>
                  <a:lnTo>
                    <a:pt x="442" y="504"/>
                  </a:lnTo>
                  <a:lnTo>
                    <a:pt x="379" y="252"/>
                  </a:lnTo>
                  <a:lnTo>
                    <a:pt x="221" y="63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25"/>
            <p:cNvSpPr/>
            <p:nvPr/>
          </p:nvSpPr>
          <p:spPr>
            <a:xfrm>
              <a:off x="3660250" y="2605675"/>
              <a:ext cx="10250" cy="20500"/>
            </a:xfrm>
            <a:custGeom>
              <a:avLst/>
              <a:gdLst/>
              <a:ahLst/>
              <a:cxnLst/>
              <a:rect l="l" t="t" r="r" b="b"/>
              <a:pathLst>
                <a:path w="410" h="820" extrusionOk="0">
                  <a:moveTo>
                    <a:pt x="126" y="0"/>
                  </a:moveTo>
                  <a:lnTo>
                    <a:pt x="32" y="158"/>
                  </a:lnTo>
                  <a:lnTo>
                    <a:pt x="32" y="284"/>
                  </a:lnTo>
                  <a:lnTo>
                    <a:pt x="0" y="410"/>
                  </a:lnTo>
                  <a:lnTo>
                    <a:pt x="0" y="536"/>
                  </a:lnTo>
                  <a:lnTo>
                    <a:pt x="0" y="662"/>
                  </a:lnTo>
                  <a:lnTo>
                    <a:pt x="95" y="757"/>
                  </a:lnTo>
                  <a:lnTo>
                    <a:pt x="221" y="820"/>
                  </a:lnTo>
                  <a:lnTo>
                    <a:pt x="347" y="788"/>
                  </a:lnTo>
                  <a:lnTo>
                    <a:pt x="410" y="694"/>
                  </a:lnTo>
                  <a:lnTo>
                    <a:pt x="410" y="536"/>
                  </a:lnTo>
                  <a:lnTo>
                    <a:pt x="378" y="284"/>
                  </a:lnTo>
                  <a:lnTo>
                    <a:pt x="221" y="95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2" name="Google Shape;3412;p25"/>
            <p:cNvSpPr/>
            <p:nvPr/>
          </p:nvSpPr>
          <p:spPr>
            <a:xfrm>
              <a:off x="3649200" y="2693925"/>
              <a:ext cx="11075" cy="20525"/>
            </a:xfrm>
            <a:custGeom>
              <a:avLst/>
              <a:gdLst/>
              <a:ahLst/>
              <a:cxnLst/>
              <a:rect l="l" t="t" r="r" b="b"/>
              <a:pathLst>
                <a:path w="443" h="821" extrusionOk="0">
                  <a:moveTo>
                    <a:pt x="190" y="1"/>
                  </a:moveTo>
                  <a:lnTo>
                    <a:pt x="95" y="159"/>
                  </a:lnTo>
                  <a:lnTo>
                    <a:pt x="64" y="285"/>
                  </a:lnTo>
                  <a:lnTo>
                    <a:pt x="32" y="411"/>
                  </a:lnTo>
                  <a:lnTo>
                    <a:pt x="1" y="537"/>
                  </a:lnTo>
                  <a:lnTo>
                    <a:pt x="32" y="663"/>
                  </a:lnTo>
                  <a:lnTo>
                    <a:pt x="95" y="758"/>
                  </a:lnTo>
                  <a:lnTo>
                    <a:pt x="190" y="821"/>
                  </a:lnTo>
                  <a:lnTo>
                    <a:pt x="316" y="821"/>
                  </a:lnTo>
                  <a:lnTo>
                    <a:pt x="411" y="695"/>
                  </a:lnTo>
                  <a:lnTo>
                    <a:pt x="442" y="568"/>
                  </a:lnTo>
                  <a:lnTo>
                    <a:pt x="411" y="316"/>
                  </a:lnTo>
                  <a:lnTo>
                    <a:pt x="284" y="127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3" name="Google Shape;3413;p25"/>
            <p:cNvSpPr/>
            <p:nvPr/>
          </p:nvSpPr>
          <p:spPr>
            <a:xfrm>
              <a:off x="3471875" y="2417300"/>
              <a:ext cx="271150" cy="166325"/>
            </a:xfrm>
            <a:custGeom>
              <a:avLst/>
              <a:gdLst/>
              <a:ahLst/>
              <a:cxnLst/>
              <a:rect l="l" t="t" r="r" b="b"/>
              <a:pathLst>
                <a:path w="10846" h="6653" extrusionOk="0">
                  <a:moveTo>
                    <a:pt x="5612" y="0"/>
                  </a:moveTo>
                  <a:lnTo>
                    <a:pt x="5202" y="379"/>
                  </a:lnTo>
                  <a:lnTo>
                    <a:pt x="4603" y="1261"/>
                  </a:lnTo>
                  <a:lnTo>
                    <a:pt x="4225" y="2239"/>
                  </a:lnTo>
                  <a:lnTo>
                    <a:pt x="4099" y="3311"/>
                  </a:lnTo>
                  <a:lnTo>
                    <a:pt x="4130" y="3847"/>
                  </a:lnTo>
                  <a:lnTo>
                    <a:pt x="4036" y="3500"/>
                  </a:lnTo>
                  <a:lnTo>
                    <a:pt x="3657" y="2869"/>
                  </a:lnTo>
                  <a:lnTo>
                    <a:pt x="3405" y="2617"/>
                  </a:lnTo>
                  <a:lnTo>
                    <a:pt x="2806" y="2176"/>
                  </a:lnTo>
                  <a:lnTo>
                    <a:pt x="2144" y="1860"/>
                  </a:lnTo>
                  <a:lnTo>
                    <a:pt x="1388" y="1482"/>
                  </a:lnTo>
                  <a:lnTo>
                    <a:pt x="631" y="1167"/>
                  </a:lnTo>
                  <a:lnTo>
                    <a:pt x="442" y="1104"/>
                  </a:lnTo>
                  <a:lnTo>
                    <a:pt x="158" y="1104"/>
                  </a:lnTo>
                  <a:lnTo>
                    <a:pt x="0" y="1388"/>
                  </a:lnTo>
                  <a:lnTo>
                    <a:pt x="95" y="1734"/>
                  </a:lnTo>
                  <a:lnTo>
                    <a:pt x="284" y="2396"/>
                  </a:lnTo>
                  <a:lnTo>
                    <a:pt x="915" y="3594"/>
                  </a:lnTo>
                  <a:lnTo>
                    <a:pt x="1325" y="4099"/>
                  </a:lnTo>
                  <a:lnTo>
                    <a:pt x="1955" y="4792"/>
                  </a:lnTo>
                  <a:lnTo>
                    <a:pt x="3531" y="5833"/>
                  </a:lnTo>
                  <a:lnTo>
                    <a:pt x="4383" y="6179"/>
                  </a:lnTo>
                  <a:lnTo>
                    <a:pt x="5328" y="6495"/>
                  </a:lnTo>
                  <a:lnTo>
                    <a:pt x="6810" y="6652"/>
                  </a:lnTo>
                  <a:lnTo>
                    <a:pt x="7787" y="6558"/>
                  </a:lnTo>
                  <a:lnTo>
                    <a:pt x="8260" y="6432"/>
                  </a:lnTo>
                  <a:lnTo>
                    <a:pt x="8702" y="6243"/>
                  </a:lnTo>
                  <a:lnTo>
                    <a:pt x="9553" y="5738"/>
                  </a:lnTo>
                  <a:lnTo>
                    <a:pt x="10246" y="5045"/>
                  </a:lnTo>
                  <a:lnTo>
                    <a:pt x="10719" y="4193"/>
                  </a:lnTo>
                  <a:lnTo>
                    <a:pt x="10845" y="3720"/>
                  </a:lnTo>
                  <a:lnTo>
                    <a:pt x="10215" y="3531"/>
                  </a:lnTo>
                  <a:lnTo>
                    <a:pt x="8985" y="3405"/>
                  </a:lnTo>
                  <a:lnTo>
                    <a:pt x="7724" y="3531"/>
                  </a:lnTo>
                  <a:lnTo>
                    <a:pt x="6526" y="3941"/>
                  </a:lnTo>
                  <a:lnTo>
                    <a:pt x="5990" y="4256"/>
                  </a:lnTo>
                  <a:lnTo>
                    <a:pt x="6274" y="3784"/>
                  </a:lnTo>
                  <a:lnTo>
                    <a:pt x="6495" y="2680"/>
                  </a:lnTo>
                  <a:lnTo>
                    <a:pt x="6432" y="2113"/>
                  </a:lnTo>
                  <a:lnTo>
                    <a:pt x="6306" y="1545"/>
                  </a:lnTo>
                  <a:lnTo>
                    <a:pt x="5864" y="505"/>
                  </a:lnTo>
                  <a:lnTo>
                    <a:pt x="561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25"/>
            <p:cNvSpPr/>
            <p:nvPr/>
          </p:nvSpPr>
          <p:spPr>
            <a:xfrm>
              <a:off x="3588525" y="2448025"/>
              <a:ext cx="24450" cy="109600"/>
            </a:xfrm>
            <a:custGeom>
              <a:avLst/>
              <a:gdLst/>
              <a:ahLst/>
              <a:cxnLst/>
              <a:rect l="l" t="t" r="r" b="b"/>
              <a:pathLst>
                <a:path w="978" h="4384" extrusionOk="0">
                  <a:moveTo>
                    <a:pt x="851" y="1"/>
                  </a:moveTo>
                  <a:lnTo>
                    <a:pt x="820" y="64"/>
                  </a:lnTo>
                  <a:lnTo>
                    <a:pt x="0" y="4320"/>
                  </a:lnTo>
                  <a:lnTo>
                    <a:pt x="0" y="4351"/>
                  </a:lnTo>
                  <a:lnTo>
                    <a:pt x="63" y="4383"/>
                  </a:lnTo>
                  <a:lnTo>
                    <a:pt x="126" y="4383"/>
                  </a:lnTo>
                  <a:lnTo>
                    <a:pt x="158" y="4351"/>
                  </a:lnTo>
                  <a:lnTo>
                    <a:pt x="978" y="64"/>
                  </a:lnTo>
                  <a:lnTo>
                    <a:pt x="978" y="32"/>
                  </a:lnTo>
                  <a:lnTo>
                    <a:pt x="9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25"/>
            <p:cNvSpPr/>
            <p:nvPr/>
          </p:nvSpPr>
          <p:spPr>
            <a:xfrm>
              <a:off x="3615325" y="2523700"/>
              <a:ext cx="85125" cy="32325"/>
            </a:xfrm>
            <a:custGeom>
              <a:avLst/>
              <a:gdLst/>
              <a:ahLst/>
              <a:cxnLst/>
              <a:rect l="l" t="t" r="r" b="b"/>
              <a:pathLst>
                <a:path w="3405" h="1293" extrusionOk="0">
                  <a:moveTo>
                    <a:pt x="3279" y="0"/>
                  </a:moveTo>
                  <a:lnTo>
                    <a:pt x="2522" y="379"/>
                  </a:lnTo>
                  <a:lnTo>
                    <a:pt x="883" y="946"/>
                  </a:lnTo>
                  <a:lnTo>
                    <a:pt x="63" y="1135"/>
                  </a:lnTo>
                  <a:lnTo>
                    <a:pt x="0" y="1167"/>
                  </a:lnTo>
                  <a:lnTo>
                    <a:pt x="0" y="1230"/>
                  </a:lnTo>
                  <a:lnTo>
                    <a:pt x="32" y="1261"/>
                  </a:lnTo>
                  <a:lnTo>
                    <a:pt x="63" y="1293"/>
                  </a:lnTo>
                  <a:lnTo>
                    <a:pt x="95" y="1293"/>
                  </a:lnTo>
                  <a:lnTo>
                    <a:pt x="946" y="1072"/>
                  </a:lnTo>
                  <a:lnTo>
                    <a:pt x="2554" y="505"/>
                  </a:lnTo>
                  <a:lnTo>
                    <a:pt x="3342" y="127"/>
                  </a:lnTo>
                  <a:lnTo>
                    <a:pt x="3405" y="95"/>
                  </a:lnTo>
                  <a:lnTo>
                    <a:pt x="3373" y="32"/>
                  </a:lnTo>
                  <a:lnTo>
                    <a:pt x="33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6" name="Google Shape;3416;p25"/>
            <p:cNvSpPr/>
            <p:nvPr/>
          </p:nvSpPr>
          <p:spPr>
            <a:xfrm>
              <a:off x="3500250" y="2475625"/>
              <a:ext cx="63075" cy="70175"/>
            </a:xfrm>
            <a:custGeom>
              <a:avLst/>
              <a:gdLst/>
              <a:ahLst/>
              <a:cxnLst/>
              <a:rect l="l" t="t" r="r" b="b"/>
              <a:pathLst>
                <a:path w="2523" h="2807" extrusionOk="0">
                  <a:moveTo>
                    <a:pt x="32" y="0"/>
                  </a:moveTo>
                  <a:lnTo>
                    <a:pt x="0" y="63"/>
                  </a:lnTo>
                  <a:lnTo>
                    <a:pt x="32" y="95"/>
                  </a:lnTo>
                  <a:lnTo>
                    <a:pt x="379" y="568"/>
                  </a:lnTo>
                  <a:lnTo>
                    <a:pt x="725" y="1041"/>
                  </a:lnTo>
                  <a:lnTo>
                    <a:pt x="1072" y="1545"/>
                  </a:lnTo>
                  <a:lnTo>
                    <a:pt x="1892" y="2459"/>
                  </a:lnTo>
                  <a:lnTo>
                    <a:pt x="2396" y="2806"/>
                  </a:lnTo>
                  <a:lnTo>
                    <a:pt x="2491" y="2806"/>
                  </a:lnTo>
                  <a:lnTo>
                    <a:pt x="2522" y="2743"/>
                  </a:lnTo>
                  <a:lnTo>
                    <a:pt x="2459" y="2680"/>
                  </a:lnTo>
                  <a:lnTo>
                    <a:pt x="1986" y="2365"/>
                  </a:lnTo>
                  <a:lnTo>
                    <a:pt x="1198" y="1451"/>
                  </a:lnTo>
                  <a:lnTo>
                    <a:pt x="852" y="946"/>
                  </a:lnTo>
                  <a:lnTo>
                    <a:pt x="505" y="473"/>
                  </a:lnTo>
                  <a:lnTo>
                    <a:pt x="126" y="32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7" name="Google Shape;3417;p25"/>
            <p:cNvSpPr/>
            <p:nvPr/>
          </p:nvSpPr>
          <p:spPr>
            <a:xfrm>
              <a:off x="3482900" y="2653750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74" y="0"/>
                  </a:moveTo>
                  <a:lnTo>
                    <a:pt x="158" y="95"/>
                  </a:lnTo>
                  <a:lnTo>
                    <a:pt x="64" y="252"/>
                  </a:lnTo>
                  <a:lnTo>
                    <a:pt x="1" y="410"/>
                  </a:lnTo>
                  <a:lnTo>
                    <a:pt x="127" y="725"/>
                  </a:lnTo>
                  <a:lnTo>
                    <a:pt x="285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4" y="441"/>
                  </a:lnTo>
                  <a:lnTo>
                    <a:pt x="789" y="126"/>
                  </a:lnTo>
                  <a:lnTo>
                    <a:pt x="631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25"/>
            <p:cNvSpPr/>
            <p:nvPr/>
          </p:nvSpPr>
          <p:spPr>
            <a:xfrm>
              <a:off x="3590100" y="2701825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42" y="0"/>
                  </a:moveTo>
                  <a:lnTo>
                    <a:pt x="126" y="95"/>
                  </a:lnTo>
                  <a:lnTo>
                    <a:pt x="32" y="252"/>
                  </a:lnTo>
                  <a:lnTo>
                    <a:pt x="0" y="410"/>
                  </a:lnTo>
                  <a:lnTo>
                    <a:pt x="126" y="725"/>
                  </a:lnTo>
                  <a:lnTo>
                    <a:pt x="253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3" y="442"/>
                  </a:lnTo>
                  <a:lnTo>
                    <a:pt x="757" y="126"/>
                  </a:lnTo>
                  <a:lnTo>
                    <a:pt x="631" y="32"/>
                  </a:lnTo>
                  <a:lnTo>
                    <a:pt x="4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3419;p25"/>
            <p:cNvSpPr/>
            <p:nvPr/>
          </p:nvSpPr>
          <p:spPr>
            <a:xfrm>
              <a:off x="3515225" y="2712075"/>
              <a:ext cx="35475" cy="28375"/>
            </a:xfrm>
            <a:custGeom>
              <a:avLst/>
              <a:gdLst/>
              <a:ahLst/>
              <a:cxnLst/>
              <a:rect l="l" t="t" r="r" b="b"/>
              <a:pathLst>
                <a:path w="1419" h="1135" extrusionOk="0">
                  <a:moveTo>
                    <a:pt x="95" y="0"/>
                  </a:moveTo>
                  <a:lnTo>
                    <a:pt x="32" y="126"/>
                  </a:lnTo>
                  <a:lnTo>
                    <a:pt x="0" y="315"/>
                  </a:lnTo>
                  <a:lnTo>
                    <a:pt x="95" y="725"/>
                  </a:lnTo>
                  <a:lnTo>
                    <a:pt x="221" y="883"/>
                  </a:lnTo>
                  <a:lnTo>
                    <a:pt x="316" y="1009"/>
                  </a:lnTo>
                  <a:lnTo>
                    <a:pt x="473" y="1072"/>
                  </a:lnTo>
                  <a:lnTo>
                    <a:pt x="694" y="1135"/>
                  </a:lnTo>
                  <a:lnTo>
                    <a:pt x="946" y="1135"/>
                  </a:lnTo>
                  <a:lnTo>
                    <a:pt x="1104" y="1103"/>
                  </a:lnTo>
                  <a:lnTo>
                    <a:pt x="1230" y="1009"/>
                  </a:lnTo>
                  <a:lnTo>
                    <a:pt x="1387" y="883"/>
                  </a:lnTo>
                  <a:lnTo>
                    <a:pt x="1419" y="662"/>
                  </a:lnTo>
                  <a:lnTo>
                    <a:pt x="1387" y="567"/>
                  </a:lnTo>
                  <a:lnTo>
                    <a:pt x="1293" y="536"/>
                  </a:lnTo>
                  <a:lnTo>
                    <a:pt x="1167" y="567"/>
                  </a:lnTo>
                  <a:lnTo>
                    <a:pt x="1135" y="662"/>
                  </a:lnTo>
                  <a:lnTo>
                    <a:pt x="1135" y="757"/>
                  </a:lnTo>
                  <a:lnTo>
                    <a:pt x="1072" y="788"/>
                  </a:lnTo>
                  <a:lnTo>
                    <a:pt x="1009" y="820"/>
                  </a:lnTo>
                  <a:lnTo>
                    <a:pt x="915" y="851"/>
                  </a:lnTo>
                  <a:lnTo>
                    <a:pt x="631" y="851"/>
                  </a:lnTo>
                  <a:lnTo>
                    <a:pt x="410" y="694"/>
                  </a:lnTo>
                  <a:lnTo>
                    <a:pt x="284" y="473"/>
                  </a:lnTo>
                  <a:lnTo>
                    <a:pt x="316" y="189"/>
                  </a:lnTo>
                  <a:lnTo>
                    <a:pt x="316" y="63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0" name="Google Shape;3420;p25"/>
            <p:cNvSpPr/>
            <p:nvPr/>
          </p:nvSpPr>
          <p:spPr>
            <a:xfrm>
              <a:off x="3587725" y="2741225"/>
              <a:ext cx="29975" cy="32350"/>
            </a:xfrm>
            <a:custGeom>
              <a:avLst/>
              <a:gdLst/>
              <a:ahLst/>
              <a:cxnLst/>
              <a:rect l="l" t="t" r="r" b="b"/>
              <a:pathLst>
                <a:path w="1199" h="1294" fill="none" extrusionOk="0">
                  <a:moveTo>
                    <a:pt x="600" y="64"/>
                  </a:moveTo>
                  <a:lnTo>
                    <a:pt x="537" y="0"/>
                  </a:lnTo>
                  <a:lnTo>
                    <a:pt x="474" y="32"/>
                  </a:lnTo>
                  <a:lnTo>
                    <a:pt x="411" y="32"/>
                  </a:lnTo>
                  <a:lnTo>
                    <a:pt x="348" y="95"/>
                  </a:lnTo>
                  <a:lnTo>
                    <a:pt x="127" y="284"/>
                  </a:lnTo>
                  <a:lnTo>
                    <a:pt x="32" y="536"/>
                  </a:lnTo>
                  <a:lnTo>
                    <a:pt x="1" y="694"/>
                  </a:lnTo>
                  <a:lnTo>
                    <a:pt x="127" y="1009"/>
                  </a:lnTo>
                  <a:lnTo>
                    <a:pt x="253" y="1135"/>
                  </a:lnTo>
                  <a:lnTo>
                    <a:pt x="505" y="1293"/>
                  </a:lnTo>
                  <a:lnTo>
                    <a:pt x="789" y="1293"/>
                  </a:lnTo>
                  <a:lnTo>
                    <a:pt x="883" y="1262"/>
                  </a:lnTo>
                  <a:lnTo>
                    <a:pt x="978" y="1230"/>
                  </a:lnTo>
                  <a:lnTo>
                    <a:pt x="1073" y="1135"/>
                  </a:lnTo>
                  <a:lnTo>
                    <a:pt x="1136" y="1009"/>
                  </a:lnTo>
                  <a:lnTo>
                    <a:pt x="1167" y="915"/>
                  </a:lnTo>
                  <a:lnTo>
                    <a:pt x="1199" y="820"/>
                  </a:lnTo>
                  <a:lnTo>
                    <a:pt x="1199" y="631"/>
                  </a:lnTo>
                  <a:lnTo>
                    <a:pt x="1167" y="473"/>
                  </a:lnTo>
                  <a:lnTo>
                    <a:pt x="1136" y="347"/>
                  </a:lnTo>
                  <a:lnTo>
                    <a:pt x="1073" y="253"/>
                  </a:lnTo>
                  <a:lnTo>
                    <a:pt x="978" y="127"/>
                  </a:lnTo>
                  <a:lnTo>
                    <a:pt x="726" y="0"/>
                  </a:lnTo>
                  <a:lnTo>
                    <a:pt x="568" y="0"/>
                  </a:lnTo>
                  <a:lnTo>
                    <a:pt x="474" y="32"/>
                  </a:lnTo>
                  <a:lnTo>
                    <a:pt x="411" y="64"/>
                  </a:lnTo>
                  <a:lnTo>
                    <a:pt x="379" y="127"/>
                  </a:lnTo>
                  <a:lnTo>
                    <a:pt x="411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3421;p25"/>
            <p:cNvSpPr/>
            <p:nvPr/>
          </p:nvSpPr>
          <p:spPr>
            <a:xfrm>
              <a:off x="3443500" y="2678175"/>
              <a:ext cx="27600" cy="33925"/>
            </a:xfrm>
            <a:custGeom>
              <a:avLst/>
              <a:gdLst/>
              <a:ahLst/>
              <a:cxnLst/>
              <a:rect l="l" t="t" r="r" b="b"/>
              <a:pathLst>
                <a:path w="1104" h="1357" fill="none" extrusionOk="0">
                  <a:moveTo>
                    <a:pt x="347" y="0"/>
                  </a:moveTo>
                  <a:lnTo>
                    <a:pt x="158" y="63"/>
                  </a:lnTo>
                  <a:lnTo>
                    <a:pt x="1" y="347"/>
                  </a:lnTo>
                  <a:lnTo>
                    <a:pt x="1" y="915"/>
                  </a:lnTo>
                  <a:lnTo>
                    <a:pt x="190" y="1198"/>
                  </a:lnTo>
                  <a:lnTo>
                    <a:pt x="442" y="1356"/>
                  </a:lnTo>
                  <a:lnTo>
                    <a:pt x="852" y="1325"/>
                  </a:lnTo>
                  <a:lnTo>
                    <a:pt x="1072" y="1135"/>
                  </a:lnTo>
                  <a:lnTo>
                    <a:pt x="1104" y="978"/>
                  </a:lnTo>
                  <a:lnTo>
                    <a:pt x="1104" y="726"/>
                  </a:lnTo>
                  <a:lnTo>
                    <a:pt x="1009" y="505"/>
                  </a:lnTo>
                  <a:lnTo>
                    <a:pt x="883" y="284"/>
                  </a:lnTo>
                  <a:lnTo>
                    <a:pt x="631" y="95"/>
                  </a:lnTo>
                  <a:lnTo>
                    <a:pt x="473" y="63"/>
                  </a:lnTo>
                  <a:lnTo>
                    <a:pt x="316" y="63"/>
                  </a:lnTo>
                  <a:lnTo>
                    <a:pt x="221" y="63"/>
                  </a:lnTo>
                  <a:lnTo>
                    <a:pt x="190" y="127"/>
                  </a:lnTo>
                  <a:lnTo>
                    <a:pt x="158" y="190"/>
                  </a:lnTo>
                  <a:lnTo>
                    <a:pt x="190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22" name="Google Shape;3422;p25"/>
          <p:cNvGrpSpPr/>
          <p:nvPr/>
        </p:nvGrpSpPr>
        <p:grpSpPr>
          <a:xfrm rot="2937852">
            <a:off x="251793" y="4410437"/>
            <a:ext cx="662792" cy="583248"/>
            <a:chOff x="992375" y="2434650"/>
            <a:chExt cx="532025" cy="468175"/>
          </a:xfrm>
        </p:grpSpPr>
        <p:sp>
          <p:nvSpPr>
            <p:cNvPr id="3423" name="Google Shape;3423;p25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4" name="Google Shape;3424;p25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5" name="Google Shape;3425;p25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6" name="Google Shape;3426;p25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25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8" name="Google Shape;3428;p25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3429;p25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0" name="Google Shape;3430;p25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1" name="Google Shape;3431;p25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25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3433;p25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4" name="Google Shape;3434;p25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5" name="Google Shape;3435;p25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6" name="Google Shape;3436;p25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3437;p25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3438;p25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25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25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25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25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25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25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25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25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4">
    <p:spTree>
      <p:nvGrpSpPr>
        <p:cNvPr id="1" name="Shape 4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8" name="Google Shape;4028;p32"/>
          <p:cNvSpPr/>
          <p:nvPr/>
        </p:nvSpPr>
        <p:spPr>
          <a:xfrm>
            <a:off x="-983300" y="-65600"/>
            <a:ext cx="1459821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9" name="Google Shape;4029;p32"/>
          <p:cNvSpPr/>
          <p:nvPr/>
        </p:nvSpPr>
        <p:spPr>
          <a:xfrm>
            <a:off x="-16687" y="4752636"/>
            <a:ext cx="1459821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0" name="Google Shape;4030;p32"/>
          <p:cNvSpPr/>
          <p:nvPr/>
        </p:nvSpPr>
        <p:spPr>
          <a:xfrm>
            <a:off x="7483950" y="4670225"/>
            <a:ext cx="1721367" cy="108580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31" name="Google Shape;4031;p32"/>
          <p:cNvGrpSpPr/>
          <p:nvPr/>
        </p:nvGrpSpPr>
        <p:grpSpPr>
          <a:xfrm>
            <a:off x="8085325" y="4710675"/>
            <a:ext cx="518625" cy="565925"/>
            <a:chOff x="2029575" y="2353450"/>
            <a:chExt cx="518625" cy="565925"/>
          </a:xfrm>
        </p:grpSpPr>
        <p:sp>
          <p:nvSpPr>
            <p:cNvPr id="4032" name="Google Shape;4032;p32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3" name="Google Shape;4033;p32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4" name="Google Shape;4034;p32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5" name="Google Shape;4035;p32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6" name="Google Shape;4036;p32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7" name="Google Shape;4037;p32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8" name="Google Shape;4038;p32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9" name="Google Shape;4039;p32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0" name="Google Shape;4040;p32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1" name="Google Shape;4041;p32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2" name="Google Shape;4042;p32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3" name="Google Shape;4043;p32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4" name="Google Shape;4044;p32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5" name="Google Shape;4045;p32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6" name="Google Shape;4046;p32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7" name="Google Shape;4047;p32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8" name="Google Shape;4048;p32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9" name="Google Shape;4049;p32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0" name="Google Shape;4050;p32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1" name="Google Shape;4051;p32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2" name="Google Shape;4052;p32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3" name="Google Shape;4053;p32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4" name="Google Shape;4054;p32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5" name="Google Shape;4055;p32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6" name="Google Shape;4056;p32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7" name="Google Shape;4057;p32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8" name="Google Shape;4058;p32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9" name="Google Shape;4059;p32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0" name="Google Shape;4060;p32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1" name="Google Shape;4061;p32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2" name="Google Shape;4062;p32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3" name="Google Shape;4063;p32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4" name="Google Shape;4064;p32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5" name="Google Shape;4065;p32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6" name="Google Shape;4066;p32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7" name="Google Shape;4067;p32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8" name="Google Shape;4068;p32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9" name="Google Shape;4069;p32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0" name="Google Shape;4070;p32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1" name="Google Shape;4071;p32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2" name="Google Shape;4072;p32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3" name="Google Shape;4073;p32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4" name="Google Shape;4074;p32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5" name="Google Shape;4075;p32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76" name="Google Shape;4076;p32"/>
          <p:cNvSpPr/>
          <p:nvPr/>
        </p:nvSpPr>
        <p:spPr>
          <a:xfrm>
            <a:off x="-397575" y="-488262"/>
            <a:ext cx="1459821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7" name="Google Shape;4077;p32"/>
          <p:cNvSpPr/>
          <p:nvPr/>
        </p:nvSpPr>
        <p:spPr>
          <a:xfrm>
            <a:off x="-656762" y="4249186"/>
            <a:ext cx="1459821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8" name="Google Shape;4078;p32"/>
          <p:cNvSpPr/>
          <p:nvPr/>
        </p:nvSpPr>
        <p:spPr>
          <a:xfrm>
            <a:off x="8430763" y="4355611"/>
            <a:ext cx="1459821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9" name="Google Shape;4079;p32"/>
          <p:cNvSpPr/>
          <p:nvPr/>
        </p:nvSpPr>
        <p:spPr>
          <a:xfrm>
            <a:off x="8085313" y="-387614"/>
            <a:ext cx="1459821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80" name="Google Shape;4080;p32"/>
          <p:cNvGrpSpPr/>
          <p:nvPr/>
        </p:nvGrpSpPr>
        <p:grpSpPr>
          <a:xfrm>
            <a:off x="324625" y="4898550"/>
            <a:ext cx="478425" cy="383050"/>
            <a:chOff x="6451075" y="3429275"/>
            <a:chExt cx="478425" cy="383050"/>
          </a:xfrm>
        </p:grpSpPr>
        <p:sp>
          <p:nvSpPr>
            <p:cNvPr id="4081" name="Google Shape;4081;p32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2" name="Google Shape;4082;p32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3" name="Google Shape;4083;p32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4" name="Google Shape;4084;p32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5" name="Google Shape;4085;p32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6" name="Google Shape;4086;p32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7" name="Google Shape;4087;p32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8" name="Google Shape;4088;p32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9" name="Google Shape;4089;p32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0" name="Google Shape;4090;p32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1" name="Google Shape;4091;p32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2" name="Google Shape;4092;p32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3" name="Google Shape;4093;p32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4" name="Google Shape;4094;p32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5" name="Google Shape;4095;p32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6" name="Google Shape;4096;p32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7" name="Google Shape;4097;p32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8" name="Google Shape;4098;p32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9" name="Google Shape;4099;p32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0" name="Google Shape;4100;p32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01" name="Google Shape;4101;p32"/>
          <p:cNvSpPr/>
          <p:nvPr/>
        </p:nvSpPr>
        <p:spPr>
          <a:xfrm>
            <a:off x="5279525" y="4443238"/>
            <a:ext cx="971729" cy="61280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2" name="Google Shape;4102;p32"/>
          <p:cNvSpPr/>
          <p:nvPr/>
        </p:nvSpPr>
        <p:spPr>
          <a:xfrm>
            <a:off x="3032900" y="-180075"/>
            <a:ext cx="971729" cy="61280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03" name="Google Shape;4103;p32"/>
          <p:cNvGrpSpPr/>
          <p:nvPr/>
        </p:nvGrpSpPr>
        <p:grpSpPr>
          <a:xfrm>
            <a:off x="2834450" y="-118650"/>
            <a:ext cx="478425" cy="383050"/>
            <a:chOff x="6451075" y="3429275"/>
            <a:chExt cx="478425" cy="383050"/>
          </a:xfrm>
        </p:grpSpPr>
        <p:sp>
          <p:nvSpPr>
            <p:cNvPr id="4104" name="Google Shape;4104;p32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5" name="Google Shape;4105;p32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6" name="Google Shape;4106;p32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7" name="Google Shape;4107;p32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8" name="Google Shape;4108;p32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9" name="Google Shape;4109;p32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0" name="Google Shape;4110;p32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1" name="Google Shape;4111;p32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2" name="Google Shape;4112;p32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3" name="Google Shape;4113;p32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4" name="Google Shape;4114;p32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5" name="Google Shape;4115;p32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6" name="Google Shape;4116;p32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7" name="Google Shape;4117;p32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8" name="Google Shape;4118;p32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9" name="Google Shape;4119;p32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0" name="Google Shape;4120;p32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1" name="Google Shape;4121;p32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2" name="Google Shape;4122;p32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3" name="Google Shape;4123;p32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24" name="Google Shape;4124;p32"/>
          <p:cNvSpPr/>
          <p:nvPr/>
        </p:nvSpPr>
        <p:spPr>
          <a:xfrm>
            <a:off x="5732625" y="4740103"/>
            <a:ext cx="518637" cy="32725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5" name="Google Shape;4125;p32"/>
          <p:cNvSpPr/>
          <p:nvPr/>
        </p:nvSpPr>
        <p:spPr>
          <a:xfrm>
            <a:off x="-186175" y="1447790"/>
            <a:ext cx="518637" cy="32725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6" name="Google Shape;4126;p32"/>
          <p:cNvSpPr/>
          <p:nvPr/>
        </p:nvSpPr>
        <p:spPr>
          <a:xfrm>
            <a:off x="8249300" y="3666340"/>
            <a:ext cx="518637" cy="32725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27" name="Google Shape;4127;p32"/>
          <p:cNvGrpSpPr/>
          <p:nvPr/>
        </p:nvGrpSpPr>
        <p:grpSpPr>
          <a:xfrm rot="-811012">
            <a:off x="8343725" y="4290312"/>
            <a:ext cx="454417" cy="636544"/>
            <a:chOff x="5844975" y="2332175"/>
            <a:chExt cx="513100" cy="718825"/>
          </a:xfrm>
        </p:grpSpPr>
        <p:sp>
          <p:nvSpPr>
            <p:cNvPr id="4128" name="Google Shape;4128;p32"/>
            <p:cNvSpPr/>
            <p:nvPr/>
          </p:nvSpPr>
          <p:spPr>
            <a:xfrm>
              <a:off x="5844975" y="2418075"/>
              <a:ext cx="472925" cy="632925"/>
            </a:xfrm>
            <a:custGeom>
              <a:avLst/>
              <a:gdLst/>
              <a:ahLst/>
              <a:cxnLst/>
              <a:rect l="l" t="t" r="r" b="b"/>
              <a:pathLst>
                <a:path w="18917" h="25317" extrusionOk="0">
                  <a:moveTo>
                    <a:pt x="12485" y="1"/>
                  </a:moveTo>
                  <a:lnTo>
                    <a:pt x="11949" y="190"/>
                  </a:lnTo>
                  <a:lnTo>
                    <a:pt x="11350" y="474"/>
                  </a:lnTo>
                  <a:lnTo>
                    <a:pt x="10404" y="1294"/>
                  </a:lnTo>
                  <a:lnTo>
                    <a:pt x="9364" y="2901"/>
                  </a:lnTo>
                  <a:lnTo>
                    <a:pt x="8891" y="4036"/>
                  </a:lnTo>
                  <a:lnTo>
                    <a:pt x="8387" y="5266"/>
                  </a:lnTo>
                  <a:lnTo>
                    <a:pt x="7977" y="6527"/>
                  </a:lnTo>
                  <a:lnTo>
                    <a:pt x="7724" y="7441"/>
                  </a:lnTo>
                  <a:lnTo>
                    <a:pt x="7315" y="8292"/>
                  </a:lnTo>
                  <a:lnTo>
                    <a:pt x="7062" y="8702"/>
                  </a:lnTo>
                  <a:lnTo>
                    <a:pt x="6432" y="9396"/>
                  </a:lnTo>
                  <a:lnTo>
                    <a:pt x="5297" y="10278"/>
                  </a:lnTo>
                  <a:lnTo>
                    <a:pt x="4477" y="10814"/>
                  </a:lnTo>
                  <a:lnTo>
                    <a:pt x="3752" y="11287"/>
                  </a:lnTo>
                  <a:lnTo>
                    <a:pt x="2365" y="12391"/>
                  </a:lnTo>
                  <a:lnTo>
                    <a:pt x="1167" y="13652"/>
                  </a:lnTo>
                  <a:lnTo>
                    <a:pt x="347" y="15133"/>
                  </a:lnTo>
                  <a:lnTo>
                    <a:pt x="127" y="15953"/>
                  </a:lnTo>
                  <a:lnTo>
                    <a:pt x="1" y="16710"/>
                  </a:lnTo>
                  <a:lnTo>
                    <a:pt x="127" y="18223"/>
                  </a:lnTo>
                  <a:lnTo>
                    <a:pt x="631" y="19704"/>
                  </a:lnTo>
                  <a:lnTo>
                    <a:pt x="1388" y="21092"/>
                  </a:lnTo>
                  <a:lnTo>
                    <a:pt x="1861" y="21691"/>
                  </a:lnTo>
                  <a:lnTo>
                    <a:pt x="2334" y="22290"/>
                  </a:lnTo>
                  <a:lnTo>
                    <a:pt x="3437" y="23267"/>
                  </a:lnTo>
                  <a:lnTo>
                    <a:pt x="4099" y="23645"/>
                  </a:lnTo>
                  <a:lnTo>
                    <a:pt x="4730" y="23960"/>
                  </a:lnTo>
                  <a:lnTo>
                    <a:pt x="6148" y="24150"/>
                  </a:lnTo>
                  <a:lnTo>
                    <a:pt x="6873" y="24023"/>
                  </a:lnTo>
                  <a:lnTo>
                    <a:pt x="7283" y="23929"/>
                  </a:lnTo>
                  <a:lnTo>
                    <a:pt x="8134" y="23897"/>
                  </a:lnTo>
                  <a:lnTo>
                    <a:pt x="8576" y="24023"/>
                  </a:lnTo>
                  <a:lnTo>
                    <a:pt x="8954" y="24244"/>
                  </a:lnTo>
                  <a:lnTo>
                    <a:pt x="9585" y="24780"/>
                  </a:lnTo>
                  <a:lnTo>
                    <a:pt x="9963" y="24969"/>
                  </a:lnTo>
                  <a:lnTo>
                    <a:pt x="10404" y="25127"/>
                  </a:lnTo>
                  <a:lnTo>
                    <a:pt x="11318" y="25221"/>
                  </a:lnTo>
                  <a:lnTo>
                    <a:pt x="11760" y="25316"/>
                  </a:lnTo>
                  <a:lnTo>
                    <a:pt x="12485" y="25285"/>
                  </a:lnTo>
                  <a:lnTo>
                    <a:pt x="13935" y="24875"/>
                  </a:lnTo>
                  <a:lnTo>
                    <a:pt x="14597" y="24559"/>
                  </a:lnTo>
                  <a:lnTo>
                    <a:pt x="15322" y="24213"/>
                  </a:lnTo>
                  <a:lnTo>
                    <a:pt x="16615" y="23330"/>
                  </a:lnTo>
                  <a:lnTo>
                    <a:pt x="17718" y="22258"/>
                  </a:lnTo>
                  <a:lnTo>
                    <a:pt x="18506" y="20934"/>
                  </a:lnTo>
                  <a:lnTo>
                    <a:pt x="18759" y="20209"/>
                  </a:lnTo>
                  <a:lnTo>
                    <a:pt x="18916" y="19358"/>
                  </a:lnTo>
                  <a:lnTo>
                    <a:pt x="18822" y="17687"/>
                  </a:lnTo>
                  <a:lnTo>
                    <a:pt x="18317" y="16016"/>
                  </a:lnTo>
                  <a:lnTo>
                    <a:pt x="17561" y="14408"/>
                  </a:lnTo>
                  <a:lnTo>
                    <a:pt x="17119" y="13652"/>
                  </a:lnTo>
                  <a:lnTo>
                    <a:pt x="16646" y="12832"/>
                  </a:lnTo>
                  <a:lnTo>
                    <a:pt x="16016" y="11508"/>
                  </a:lnTo>
                  <a:lnTo>
                    <a:pt x="15764" y="10594"/>
                  </a:lnTo>
                  <a:lnTo>
                    <a:pt x="15701" y="10121"/>
                  </a:lnTo>
                  <a:lnTo>
                    <a:pt x="15732" y="9206"/>
                  </a:lnTo>
                  <a:lnTo>
                    <a:pt x="15890" y="8261"/>
                  </a:lnTo>
                  <a:lnTo>
                    <a:pt x="16079" y="6968"/>
                  </a:lnTo>
                  <a:lnTo>
                    <a:pt x="16205" y="5644"/>
                  </a:lnTo>
                  <a:lnTo>
                    <a:pt x="16268" y="4604"/>
                  </a:lnTo>
                  <a:lnTo>
                    <a:pt x="16173" y="3059"/>
                  </a:lnTo>
                  <a:lnTo>
                    <a:pt x="15921" y="2050"/>
                  </a:lnTo>
                  <a:lnTo>
                    <a:pt x="15701" y="1609"/>
                  </a:lnTo>
                  <a:lnTo>
                    <a:pt x="15417" y="1104"/>
                  </a:lnTo>
                  <a:lnTo>
                    <a:pt x="14597" y="348"/>
                  </a:lnTo>
                  <a:lnTo>
                    <a:pt x="135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9" name="Google Shape;4129;p32"/>
            <p:cNvSpPr/>
            <p:nvPr/>
          </p:nvSpPr>
          <p:spPr>
            <a:xfrm>
              <a:off x="5844975" y="2806650"/>
              <a:ext cx="462675" cy="244350"/>
            </a:xfrm>
            <a:custGeom>
              <a:avLst/>
              <a:gdLst/>
              <a:ahLst/>
              <a:cxnLst/>
              <a:rect l="l" t="t" r="r" b="b"/>
              <a:pathLst>
                <a:path w="18507" h="9774" extrusionOk="0">
                  <a:moveTo>
                    <a:pt x="221" y="0"/>
                  </a:moveTo>
                  <a:lnTo>
                    <a:pt x="158" y="189"/>
                  </a:lnTo>
                  <a:lnTo>
                    <a:pt x="127" y="410"/>
                  </a:lnTo>
                  <a:lnTo>
                    <a:pt x="1" y="1167"/>
                  </a:lnTo>
                  <a:lnTo>
                    <a:pt x="127" y="2680"/>
                  </a:lnTo>
                  <a:lnTo>
                    <a:pt x="631" y="4161"/>
                  </a:lnTo>
                  <a:lnTo>
                    <a:pt x="1388" y="5549"/>
                  </a:lnTo>
                  <a:lnTo>
                    <a:pt x="1861" y="6148"/>
                  </a:lnTo>
                  <a:lnTo>
                    <a:pt x="2334" y="6747"/>
                  </a:lnTo>
                  <a:lnTo>
                    <a:pt x="3437" y="7724"/>
                  </a:lnTo>
                  <a:lnTo>
                    <a:pt x="4099" y="8102"/>
                  </a:lnTo>
                  <a:lnTo>
                    <a:pt x="4730" y="8417"/>
                  </a:lnTo>
                  <a:lnTo>
                    <a:pt x="6148" y="8607"/>
                  </a:lnTo>
                  <a:lnTo>
                    <a:pt x="6873" y="8480"/>
                  </a:lnTo>
                  <a:lnTo>
                    <a:pt x="7283" y="8386"/>
                  </a:lnTo>
                  <a:lnTo>
                    <a:pt x="8134" y="8354"/>
                  </a:lnTo>
                  <a:lnTo>
                    <a:pt x="8576" y="8480"/>
                  </a:lnTo>
                  <a:lnTo>
                    <a:pt x="8954" y="8670"/>
                  </a:lnTo>
                  <a:lnTo>
                    <a:pt x="9585" y="9237"/>
                  </a:lnTo>
                  <a:lnTo>
                    <a:pt x="9963" y="9426"/>
                  </a:lnTo>
                  <a:lnTo>
                    <a:pt x="10404" y="9584"/>
                  </a:lnTo>
                  <a:lnTo>
                    <a:pt x="11318" y="9678"/>
                  </a:lnTo>
                  <a:lnTo>
                    <a:pt x="11760" y="9773"/>
                  </a:lnTo>
                  <a:lnTo>
                    <a:pt x="12485" y="9742"/>
                  </a:lnTo>
                  <a:lnTo>
                    <a:pt x="13935" y="9332"/>
                  </a:lnTo>
                  <a:lnTo>
                    <a:pt x="14597" y="9016"/>
                  </a:lnTo>
                  <a:lnTo>
                    <a:pt x="15228" y="8733"/>
                  </a:lnTo>
                  <a:lnTo>
                    <a:pt x="16394" y="7976"/>
                  </a:lnTo>
                  <a:lnTo>
                    <a:pt x="17403" y="7030"/>
                  </a:lnTo>
                  <a:lnTo>
                    <a:pt x="18223" y="5958"/>
                  </a:lnTo>
                  <a:lnTo>
                    <a:pt x="18506" y="5359"/>
                  </a:lnTo>
                  <a:lnTo>
                    <a:pt x="18506" y="5359"/>
                  </a:lnTo>
                  <a:lnTo>
                    <a:pt x="18002" y="5738"/>
                  </a:lnTo>
                  <a:lnTo>
                    <a:pt x="16867" y="6463"/>
                  </a:lnTo>
                  <a:lnTo>
                    <a:pt x="16268" y="6747"/>
                  </a:lnTo>
                  <a:lnTo>
                    <a:pt x="15511" y="7062"/>
                  </a:lnTo>
                  <a:lnTo>
                    <a:pt x="13904" y="7535"/>
                  </a:lnTo>
                  <a:lnTo>
                    <a:pt x="13084" y="7566"/>
                  </a:lnTo>
                  <a:lnTo>
                    <a:pt x="12611" y="7472"/>
                  </a:lnTo>
                  <a:lnTo>
                    <a:pt x="11571" y="7346"/>
                  </a:lnTo>
                  <a:lnTo>
                    <a:pt x="11066" y="7188"/>
                  </a:lnTo>
                  <a:lnTo>
                    <a:pt x="10656" y="6967"/>
                  </a:lnTo>
                  <a:lnTo>
                    <a:pt x="9963" y="6368"/>
                  </a:lnTo>
                  <a:lnTo>
                    <a:pt x="9521" y="6148"/>
                  </a:lnTo>
                  <a:lnTo>
                    <a:pt x="9080" y="5990"/>
                  </a:lnTo>
                  <a:lnTo>
                    <a:pt x="8103" y="6021"/>
                  </a:lnTo>
                  <a:lnTo>
                    <a:pt x="7630" y="6116"/>
                  </a:lnTo>
                  <a:lnTo>
                    <a:pt x="7252" y="6211"/>
                  </a:lnTo>
                  <a:lnTo>
                    <a:pt x="6432" y="6242"/>
                  </a:lnTo>
                  <a:lnTo>
                    <a:pt x="5265" y="6053"/>
                  </a:lnTo>
                  <a:lnTo>
                    <a:pt x="4540" y="5706"/>
                  </a:lnTo>
                  <a:lnTo>
                    <a:pt x="3815" y="5296"/>
                  </a:lnTo>
                  <a:lnTo>
                    <a:pt x="2586" y="4193"/>
                  </a:lnTo>
                  <a:lnTo>
                    <a:pt x="2081" y="3531"/>
                  </a:lnTo>
                  <a:lnTo>
                    <a:pt x="1451" y="2743"/>
                  </a:lnTo>
                  <a:lnTo>
                    <a:pt x="505" y="94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0" name="Google Shape;4130;p32"/>
            <p:cNvSpPr/>
            <p:nvPr/>
          </p:nvSpPr>
          <p:spPr>
            <a:xfrm>
              <a:off x="6188600" y="3018650"/>
              <a:ext cx="31550" cy="22875"/>
            </a:xfrm>
            <a:custGeom>
              <a:avLst/>
              <a:gdLst/>
              <a:ahLst/>
              <a:cxnLst/>
              <a:rect l="l" t="t" r="r" b="b"/>
              <a:pathLst>
                <a:path w="1262" h="915" extrusionOk="0">
                  <a:moveTo>
                    <a:pt x="1230" y="0"/>
                  </a:moveTo>
                  <a:lnTo>
                    <a:pt x="631" y="473"/>
                  </a:lnTo>
                  <a:lnTo>
                    <a:pt x="1" y="915"/>
                  </a:lnTo>
                  <a:lnTo>
                    <a:pt x="1" y="915"/>
                  </a:lnTo>
                  <a:lnTo>
                    <a:pt x="442" y="757"/>
                  </a:lnTo>
                  <a:lnTo>
                    <a:pt x="852" y="568"/>
                  </a:lnTo>
                  <a:lnTo>
                    <a:pt x="1073" y="442"/>
                  </a:lnTo>
                  <a:lnTo>
                    <a:pt x="1262" y="347"/>
                  </a:lnTo>
                  <a:lnTo>
                    <a:pt x="1230" y="0"/>
                  </a:lnTo>
                  <a:close/>
                </a:path>
              </a:pathLst>
            </a:custGeom>
            <a:solidFill>
              <a:srgbClr val="FF8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1" name="Google Shape;4131;p32"/>
            <p:cNvSpPr/>
            <p:nvPr/>
          </p:nvSpPr>
          <p:spPr>
            <a:xfrm>
              <a:off x="6115325" y="2418075"/>
              <a:ext cx="136350" cy="98550"/>
            </a:xfrm>
            <a:custGeom>
              <a:avLst/>
              <a:gdLst/>
              <a:ahLst/>
              <a:cxnLst/>
              <a:rect l="l" t="t" r="r" b="b"/>
              <a:pathLst>
                <a:path w="5454" h="3942" extrusionOk="0">
                  <a:moveTo>
                    <a:pt x="1671" y="1"/>
                  </a:moveTo>
                  <a:lnTo>
                    <a:pt x="1135" y="190"/>
                  </a:lnTo>
                  <a:lnTo>
                    <a:pt x="504" y="474"/>
                  </a:lnTo>
                  <a:lnTo>
                    <a:pt x="0" y="884"/>
                  </a:lnTo>
                  <a:lnTo>
                    <a:pt x="0" y="884"/>
                  </a:lnTo>
                  <a:lnTo>
                    <a:pt x="473" y="852"/>
                  </a:lnTo>
                  <a:lnTo>
                    <a:pt x="1324" y="1010"/>
                  </a:lnTo>
                  <a:lnTo>
                    <a:pt x="2112" y="1420"/>
                  </a:lnTo>
                  <a:lnTo>
                    <a:pt x="2774" y="2082"/>
                  </a:lnTo>
                  <a:lnTo>
                    <a:pt x="3026" y="2492"/>
                  </a:lnTo>
                  <a:lnTo>
                    <a:pt x="3026" y="2523"/>
                  </a:lnTo>
                  <a:lnTo>
                    <a:pt x="3184" y="2775"/>
                  </a:lnTo>
                  <a:lnTo>
                    <a:pt x="3594" y="3280"/>
                  </a:lnTo>
                  <a:lnTo>
                    <a:pt x="4098" y="3626"/>
                  </a:lnTo>
                  <a:lnTo>
                    <a:pt x="4666" y="3847"/>
                  </a:lnTo>
                  <a:lnTo>
                    <a:pt x="4981" y="3910"/>
                  </a:lnTo>
                  <a:lnTo>
                    <a:pt x="5454" y="3942"/>
                  </a:lnTo>
                  <a:lnTo>
                    <a:pt x="5391" y="3343"/>
                  </a:lnTo>
                  <a:lnTo>
                    <a:pt x="5139" y="2145"/>
                  </a:lnTo>
                  <a:lnTo>
                    <a:pt x="4887" y="1609"/>
                  </a:lnTo>
                  <a:lnTo>
                    <a:pt x="4603" y="1104"/>
                  </a:lnTo>
                  <a:lnTo>
                    <a:pt x="3783" y="348"/>
                  </a:lnTo>
                  <a:lnTo>
                    <a:pt x="2774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2" name="Google Shape;4132;p32"/>
            <p:cNvSpPr/>
            <p:nvPr/>
          </p:nvSpPr>
          <p:spPr>
            <a:xfrm>
              <a:off x="6188600" y="2341625"/>
              <a:ext cx="169475" cy="96200"/>
            </a:xfrm>
            <a:custGeom>
              <a:avLst/>
              <a:gdLst/>
              <a:ahLst/>
              <a:cxnLst/>
              <a:rect l="l" t="t" r="r" b="b"/>
              <a:pathLst>
                <a:path w="6779" h="3848" extrusionOk="0">
                  <a:moveTo>
                    <a:pt x="4068" y="1"/>
                  </a:moveTo>
                  <a:lnTo>
                    <a:pt x="3595" y="33"/>
                  </a:lnTo>
                  <a:lnTo>
                    <a:pt x="3090" y="159"/>
                  </a:lnTo>
                  <a:lnTo>
                    <a:pt x="2208" y="695"/>
                  </a:lnTo>
                  <a:lnTo>
                    <a:pt x="1829" y="1041"/>
                  </a:lnTo>
                  <a:lnTo>
                    <a:pt x="1293" y="1640"/>
                  </a:lnTo>
                  <a:lnTo>
                    <a:pt x="411" y="2933"/>
                  </a:lnTo>
                  <a:lnTo>
                    <a:pt x="1" y="3595"/>
                  </a:lnTo>
                  <a:lnTo>
                    <a:pt x="537" y="3658"/>
                  </a:lnTo>
                  <a:lnTo>
                    <a:pt x="1073" y="3753"/>
                  </a:lnTo>
                  <a:lnTo>
                    <a:pt x="1798" y="3847"/>
                  </a:lnTo>
                  <a:lnTo>
                    <a:pt x="2555" y="3816"/>
                  </a:lnTo>
                  <a:lnTo>
                    <a:pt x="3248" y="3721"/>
                  </a:lnTo>
                  <a:lnTo>
                    <a:pt x="4509" y="3091"/>
                  </a:lnTo>
                  <a:lnTo>
                    <a:pt x="5077" y="2649"/>
                  </a:lnTo>
                  <a:lnTo>
                    <a:pt x="5549" y="2208"/>
                  </a:lnTo>
                  <a:lnTo>
                    <a:pt x="5991" y="1703"/>
                  </a:lnTo>
                  <a:lnTo>
                    <a:pt x="6432" y="1230"/>
                  </a:lnTo>
                  <a:lnTo>
                    <a:pt x="6779" y="695"/>
                  </a:lnTo>
                  <a:lnTo>
                    <a:pt x="6779" y="568"/>
                  </a:lnTo>
                  <a:lnTo>
                    <a:pt x="6621" y="411"/>
                  </a:lnTo>
                  <a:lnTo>
                    <a:pt x="6148" y="316"/>
                  </a:lnTo>
                  <a:lnTo>
                    <a:pt x="5896" y="253"/>
                  </a:lnTo>
                  <a:lnTo>
                    <a:pt x="5203" y="159"/>
                  </a:lnTo>
                  <a:lnTo>
                    <a:pt x="4541" y="64"/>
                  </a:lnTo>
                  <a:lnTo>
                    <a:pt x="406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3" name="Google Shape;4133;p32"/>
            <p:cNvSpPr/>
            <p:nvPr/>
          </p:nvSpPr>
          <p:spPr>
            <a:xfrm>
              <a:off x="6204375" y="2358975"/>
              <a:ext cx="136375" cy="63875"/>
            </a:xfrm>
            <a:custGeom>
              <a:avLst/>
              <a:gdLst/>
              <a:ahLst/>
              <a:cxnLst/>
              <a:rect l="l" t="t" r="r" b="b"/>
              <a:pathLst>
                <a:path w="5455" h="2555" extrusionOk="0">
                  <a:moveTo>
                    <a:pt x="5360" y="1"/>
                  </a:moveTo>
                  <a:lnTo>
                    <a:pt x="3973" y="473"/>
                  </a:lnTo>
                  <a:lnTo>
                    <a:pt x="1325" y="1671"/>
                  </a:lnTo>
                  <a:lnTo>
                    <a:pt x="32" y="2428"/>
                  </a:lnTo>
                  <a:lnTo>
                    <a:pt x="0" y="2460"/>
                  </a:lnTo>
                  <a:lnTo>
                    <a:pt x="32" y="2523"/>
                  </a:lnTo>
                  <a:lnTo>
                    <a:pt x="63" y="2554"/>
                  </a:lnTo>
                  <a:lnTo>
                    <a:pt x="95" y="2554"/>
                  </a:lnTo>
                  <a:lnTo>
                    <a:pt x="127" y="2523"/>
                  </a:lnTo>
                  <a:lnTo>
                    <a:pt x="1388" y="1798"/>
                  </a:lnTo>
                  <a:lnTo>
                    <a:pt x="4036" y="600"/>
                  </a:lnTo>
                  <a:lnTo>
                    <a:pt x="5391" y="127"/>
                  </a:lnTo>
                  <a:lnTo>
                    <a:pt x="5454" y="95"/>
                  </a:lnTo>
                  <a:lnTo>
                    <a:pt x="5454" y="32"/>
                  </a:lnTo>
                  <a:lnTo>
                    <a:pt x="542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4" name="Google Shape;4134;p32"/>
            <p:cNvSpPr/>
            <p:nvPr/>
          </p:nvSpPr>
          <p:spPr>
            <a:xfrm>
              <a:off x="6261900" y="2388925"/>
              <a:ext cx="40225" cy="10275"/>
            </a:xfrm>
            <a:custGeom>
              <a:avLst/>
              <a:gdLst/>
              <a:ahLst/>
              <a:cxnLst/>
              <a:rect l="l" t="t" r="r" b="b"/>
              <a:pathLst>
                <a:path w="1609" h="411" extrusionOk="0">
                  <a:moveTo>
                    <a:pt x="1" y="1"/>
                  </a:moveTo>
                  <a:lnTo>
                    <a:pt x="1" y="64"/>
                  </a:lnTo>
                  <a:lnTo>
                    <a:pt x="1" y="95"/>
                  </a:lnTo>
                  <a:lnTo>
                    <a:pt x="32" y="127"/>
                  </a:lnTo>
                  <a:lnTo>
                    <a:pt x="64" y="127"/>
                  </a:lnTo>
                  <a:lnTo>
                    <a:pt x="789" y="221"/>
                  </a:lnTo>
                  <a:lnTo>
                    <a:pt x="1514" y="410"/>
                  </a:lnTo>
                  <a:lnTo>
                    <a:pt x="1577" y="410"/>
                  </a:lnTo>
                  <a:lnTo>
                    <a:pt x="1609" y="379"/>
                  </a:lnTo>
                  <a:lnTo>
                    <a:pt x="1609" y="316"/>
                  </a:lnTo>
                  <a:lnTo>
                    <a:pt x="1577" y="284"/>
                  </a:lnTo>
                  <a:lnTo>
                    <a:pt x="820" y="9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5" name="Google Shape;4135;p32"/>
            <p:cNvSpPr/>
            <p:nvPr/>
          </p:nvSpPr>
          <p:spPr>
            <a:xfrm>
              <a:off x="6283975" y="2353450"/>
              <a:ext cx="26025" cy="27625"/>
            </a:xfrm>
            <a:custGeom>
              <a:avLst/>
              <a:gdLst/>
              <a:ahLst/>
              <a:cxnLst/>
              <a:rect l="l" t="t" r="r" b="b"/>
              <a:pathLst>
                <a:path w="1041" h="1105" extrusionOk="0">
                  <a:moveTo>
                    <a:pt x="915" y="1"/>
                  </a:moveTo>
                  <a:lnTo>
                    <a:pt x="410" y="442"/>
                  </a:lnTo>
                  <a:lnTo>
                    <a:pt x="32" y="1010"/>
                  </a:lnTo>
                  <a:lnTo>
                    <a:pt x="1" y="1041"/>
                  </a:lnTo>
                  <a:lnTo>
                    <a:pt x="64" y="1104"/>
                  </a:lnTo>
                  <a:lnTo>
                    <a:pt x="95" y="1104"/>
                  </a:lnTo>
                  <a:lnTo>
                    <a:pt x="158" y="1073"/>
                  </a:lnTo>
                  <a:lnTo>
                    <a:pt x="505" y="537"/>
                  </a:lnTo>
                  <a:lnTo>
                    <a:pt x="1009" y="127"/>
                  </a:lnTo>
                  <a:lnTo>
                    <a:pt x="1041" y="64"/>
                  </a:lnTo>
                  <a:lnTo>
                    <a:pt x="1009" y="32"/>
                  </a:lnTo>
                  <a:lnTo>
                    <a:pt x="978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6" name="Google Shape;4136;p32"/>
            <p:cNvSpPr/>
            <p:nvPr/>
          </p:nvSpPr>
          <p:spPr>
            <a:xfrm>
              <a:off x="6239850" y="2370800"/>
              <a:ext cx="17350" cy="31550"/>
            </a:xfrm>
            <a:custGeom>
              <a:avLst/>
              <a:gdLst/>
              <a:ahLst/>
              <a:cxnLst/>
              <a:rect l="l" t="t" r="r" b="b"/>
              <a:pathLst>
                <a:path w="694" h="1262" extrusionOk="0">
                  <a:moveTo>
                    <a:pt x="568" y="0"/>
                  </a:moveTo>
                  <a:lnTo>
                    <a:pt x="536" y="63"/>
                  </a:lnTo>
                  <a:lnTo>
                    <a:pt x="284" y="631"/>
                  </a:lnTo>
                  <a:lnTo>
                    <a:pt x="32" y="1167"/>
                  </a:lnTo>
                  <a:lnTo>
                    <a:pt x="0" y="1230"/>
                  </a:lnTo>
                  <a:lnTo>
                    <a:pt x="63" y="1261"/>
                  </a:lnTo>
                  <a:lnTo>
                    <a:pt x="95" y="1261"/>
                  </a:lnTo>
                  <a:lnTo>
                    <a:pt x="158" y="1230"/>
                  </a:lnTo>
                  <a:lnTo>
                    <a:pt x="410" y="662"/>
                  </a:lnTo>
                  <a:lnTo>
                    <a:pt x="662" y="127"/>
                  </a:lnTo>
                  <a:lnTo>
                    <a:pt x="694" y="63"/>
                  </a:lnTo>
                  <a:lnTo>
                    <a:pt x="63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7" name="Google Shape;4137;p32"/>
            <p:cNvSpPr/>
            <p:nvPr/>
          </p:nvSpPr>
          <p:spPr>
            <a:xfrm>
              <a:off x="6165750" y="2332175"/>
              <a:ext cx="32350" cy="141900"/>
            </a:xfrm>
            <a:custGeom>
              <a:avLst/>
              <a:gdLst/>
              <a:ahLst/>
              <a:cxnLst/>
              <a:rect l="l" t="t" r="r" b="b"/>
              <a:pathLst>
                <a:path w="1294" h="5676" extrusionOk="0">
                  <a:moveTo>
                    <a:pt x="379" y="1"/>
                  </a:moveTo>
                  <a:lnTo>
                    <a:pt x="190" y="95"/>
                  </a:lnTo>
                  <a:lnTo>
                    <a:pt x="64" y="221"/>
                  </a:lnTo>
                  <a:lnTo>
                    <a:pt x="1" y="537"/>
                  </a:lnTo>
                  <a:lnTo>
                    <a:pt x="64" y="726"/>
                  </a:lnTo>
                  <a:lnTo>
                    <a:pt x="347" y="1230"/>
                  </a:lnTo>
                  <a:lnTo>
                    <a:pt x="694" y="2397"/>
                  </a:lnTo>
                  <a:lnTo>
                    <a:pt x="726" y="3027"/>
                  </a:lnTo>
                  <a:lnTo>
                    <a:pt x="726" y="3689"/>
                  </a:lnTo>
                  <a:lnTo>
                    <a:pt x="568" y="4950"/>
                  </a:lnTo>
                  <a:lnTo>
                    <a:pt x="442" y="5612"/>
                  </a:lnTo>
                  <a:lnTo>
                    <a:pt x="442" y="5644"/>
                  </a:lnTo>
                  <a:lnTo>
                    <a:pt x="474" y="5675"/>
                  </a:lnTo>
                  <a:lnTo>
                    <a:pt x="537" y="5675"/>
                  </a:lnTo>
                  <a:lnTo>
                    <a:pt x="568" y="5644"/>
                  </a:lnTo>
                  <a:lnTo>
                    <a:pt x="789" y="5013"/>
                  </a:lnTo>
                  <a:lnTo>
                    <a:pt x="1167" y="3721"/>
                  </a:lnTo>
                  <a:lnTo>
                    <a:pt x="1262" y="3059"/>
                  </a:lnTo>
                  <a:lnTo>
                    <a:pt x="1293" y="2365"/>
                  </a:lnTo>
                  <a:lnTo>
                    <a:pt x="1262" y="1672"/>
                  </a:lnTo>
                  <a:lnTo>
                    <a:pt x="1136" y="978"/>
                  </a:lnTo>
                  <a:lnTo>
                    <a:pt x="852" y="284"/>
                  </a:lnTo>
                  <a:lnTo>
                    <a:pt x="852" y="253"/>
                  </a:lnTo>
                  <a:lnTo>
                    <a:pt x="820" y="221"/>
                  </a:lnTo>
                  <a:lnTo>
                    <a:pt x="694" y="95"/>
                  </a:lnTo>
                  <a:lnTo>
                    <a:pt x="3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8" name="Google Shape;4138;p32"/>
            <p:cNvSpPr/>
            <p:nvPr/>
          </p:nvSpPr>
          <p:spPr>
            <a:xfrm>
              <a:off x="6150775" y="2448025"/>
              <a:ext cx="62300" cy="30775"/>
            </a:xfrm>
            <a:custGeom>
              <a:avLst/>
              <a:gdLst/>
              <a:ahLst/>
              <a:cxnLst/>
              <a:rect l="l" t="t" r="r" b="b"/>
              <a:pathLst>
                <a:path w="2492" h="1231" extrusionOk="0">
                  <a:moveTo>
                    <a:pt x="95" y="1"/>
                  </a:moveTo>
                  <a:lnTo>
                    <a:pt x="1" y="64"/>
                  </a:lnTo>
                  <a:lnTo>
                    <a:pt x="1" y="190"/>
                  </a:lnTo>
                  <a:lnTo>
                    <a:pt x="32" y="285"/>
                  </a:lnTo>
                  <a:lnTo>
                    <a:pt x="442" y="852"/>
                  </a:lnTo>
                  <a:lnTo>
                    <a:pt x="852" y="1104"/>
                  </a:lnTo>
                  <a:lnTo>
                    <a:pt x="915" y="1136"/>
                  </a:lnTo>
                  <a:lnTo>
                    <a:pt x="978" y="1136"/>
                  </a:lnTo>
                  <a:lnTo>
                    <a:pt x="1293" y="1230"/>
                  </a:lnTo>
                  <a:lnTo>
                    <a:pt x="1987" y="1167"/>
                  </a:lnTo>
                  <a:lnTo>
                    <a:pt x="2397" y="1041"/>
                  </a:lnTo>
                  <a:lnTo>
                    <a:pt x="2491" y="978"/>
                  </a:lnTo>
                  <a:lnTo>
                    <a:pt x="2460" y="852"/>
                  </a:lnTo>
                  <a:lnTo>
                    <a:pt x="2397" y="789"/>
                  </a:lnTo>
                  <a:lnTo>
                    <a:pt x="2302" y="789"/>
                  </a:lnTo>
                  <a:lnTo>
                    <a:pt x="1924" y="915"/>
                  </a:lnTo>
                  <a:lnTo>
                    <a:pt x="1262" y="947"/>
                  </a:lnTo>
                  <a:lnTo>
                    <a:pt x="978" y="852"/>
                  </a:lnTo>
                  <a:lnTo>
                    <a:pt x="631" y="631"/>
                  </a:lnTo>
                  <a:lnTo>
                    <a:pt x="284" y="159"/>
                  </a:lnTo>
                  <a:lnTo>
                    <a:pt x="284" y="96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9" name="Google Shape;4139;p32"/>
            <p:cNvSpPr/>
            <p:nvPr/>
          </p:nvSpPr>
          <p:spPr>
            <a:xfrm>
              <a:off x="6012075" y="2775125"/>
              <a:ext cx="32325" cy="32325"/>
            </a:xfrm>
            <a:custGeom>
              <a:avLst/>
              <a:gdLst/>
              <a:ahLst/>
              <a:cxnLst/>
              <a:rect l="l" t="t" r="r" b="b"/>
              <a:pathLst>
                <a:path w="1293" h="1293" extrusionOk="0">
                  <a:moveTo>
                    <a:pt x="536" y="0"/>
                  </a:moveTo>
                  <a:lnTo>
                    <a:pt x="126" y="252"/>
                  </a:lnTo>
                  <a:lnTo>
                    <a:pt x="32" y="473"/>
                  </a:lnTo>
                  <a:lnTo>
                    <a:pt x="0" y="725"/>
                  </a:lnTo>
                  <a:lnTo>
                    <a:pt x="252" y="1167"/>
                  </a:lnTo>
                  <a:lnTo>
                    <a:pt x="473" y="1261"/>
                  </a:lnTo>
                  <a:lnTo>
                    <a:pt x="725" y="1293"/>
                  </a:lnTo>
                  <a:lnTo>
                    <a:pt x="1167" y="1040"/>
                  </a:lnTo>
                  <a:lnTo>
                    <a:pt x="1261" y="788"/>
                  </a:lnTo>
                  <a:lnTo>
                    <a:pt x="1293" y="536"/>
                  </a:lnTo>
                  <a:lnTo>
                    <a:pt x="1040" y="126"/>
                  </a:lnTo>
                  <a:lnTo>
                    <a:pt x="788" y="32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0" name="Google Shape;4140;p32"/>
            <p:cNvSpPr/>
            <p:nvPr/>
          </p:nvSpPr>
          <p:spPr>
            <a:xfrm>
              <a:off x="6147625" y="2809800"/>
              <a:ext cx="32350" cy="32325"/>
            </a:xfrm>
            <a:custGeom>
              <a:avLst/>
              <a:gdLst/>
              <a:ahLst/>
              <a:cxnLst/>
              <a:rect l="l" t="t" r="r" b="b"/>
              <a:pathLst>
                <a:path w="1294" h="1293" extrusionOk="0">
                  <a:moveTo>
                    <a:pt x="537" y="0"/>
                  </a:moveTo>
                  <a:lnTo>
                    <a:pt x="127" y="252"/>
                  </a:lnTo>
                  <a:lnTo>
                    <a:pt x="32" y="473"/>
                  </a:lnTo>
                  <a:lnTo>
                    <a:pt x="1" y="725"/>
                  </a:lnTo>
                  <a:lnTo>
                    <a:pt x="253" y="1167"/>
                  </a:lnTo>
                  <a:lnTo>
                    <a:pt x="505" y="1261"/>
                  </a:lnTo>
                  <a:lnTo>
                    <a:pt x="757" y="1293"/>
                  </a:lnTo>
                  <a:lnTo>
                    <a:pt x="1167" y="1041"/>
                  </a:lnTo>
                  <a:lnTo>
                    <a:pt x="1262" y="788"/>
                  </a:lnTo>
                  <a:lnTo>
                    <a:pt x="1293" y="536"/>
                  </a:lnTo>
                  <a:lnTo>
                    <a:pt x="1041" y="126"/>
                  </a:lnTo>
                  <a:lnTo>
                    <a:pt x="820" y="32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1" name="Google Shape;4141;p32"/>
            <p:cNvSpPr/>
            <p:nvPr/>
          </p:nvSpPr>
          <p:spPr>
            <a:xfrm>
              <a:off x="6057000" y="2849200"/>
              <a:ext cx="54400" cy="37850"/>
            </a:xfrm>
            <a:custGeom>
              <a:avLst/>
              <a:gdLst/>
              <a:ahLst/>
              <a:cxnLst/>
              <a:rect l="l" t="t" r="r" b="b"/>
              <a:pathLst>
                <a:path w="2176" h="1514" extrusionOk="0">
                  <a:moveTo>
                    <a:pt x="221" y="0"/>
                  </a:moveTo>
                  <a:lnTo>
                    <a:pt x="63" y="64"/>
                  </a:lnTo>
                  <a:lnTo>
                    <a:pt x="0" y="190"/>
                  </a:lnTo>
                  <a:lnTo>
                    <a:pt x="0" y="536"/>
                  </a:lnTo>
                  <a:lnTo>
                    <a:pt x="221" y="1072"/>
                  </a:lnTo>
                  <a:lnTo>
                    <a:pt x="473" y="1262"/>
                  </a:lnTo>
                  <a:lnTo>
                    <a:pt x="599" y="1388"/>
                  </a:lnTo>
                  <a:lnTo>
                    <a:pt x="757" y="1451"/>
                  </a:lnTo>
                  <a:lnTo>
                    <a:pt x="1167" y="1514"/>
                  </a:lnTo>
                  <a:lnTo>
                    <a:pt x="1608" y="1419"/>
                  </a:lnTo>
                  <a:lnTo>
                    <a:pt x="1829" y="1325"/>
                  </a:lnTo>
                  <a:lnTo>
                    <a:pt x="1986" y="1198"/>
                  </a:lnTo>
                  <a:lnTo>
                    <a:pt x="2175" y="946"/>
                  </a:lnTo>
                  <a:lnTo>
                    <a:pt x="2175" y="663"/>
                  </a:lnTo>
                  <a:lnTo>
                    <a:pt x="2081" y="505"/>
                  </a:lnTo>
                  <a:lnTo>
                    <a:pt x="1923" y="473"/>
                  </a:lnTo>
                  <a:lnTo>
                    <a:pt x="1766" y="568"/>
                  </a:lnTo>
                  <a:lnTo>
                    <a:pt x="1766" y="726"/>
                  </a:lnTo>
                  <a:lnTo>
                    <a:pt x="1734" y="852"/>
                  </a:lnTo>
                  <a:lnTo>
                    <a:pt x="1671" y="915"/>
                  </a:lnTo>
                  <a:lnTo>
                    <a:pt x="1608" y="978"/>
                  </a:lnTo>
                  <a:lnTo>
                    <a:pt x="1450" y="1041"/>
                  </a:lnTo>
                  <a:lnTo>
                    <a:pt x="1261" y="1104"/>
                  </a:lnTo>
                  <a:lnTo>
                    <a:pt x="883" y="1041"/>
                  </a:lnTo>
                  <a:lnTo>
                    <a:pt x="725" y="946"/>
                  </a:lnTo>
                  <a:lnTo>
                    <a:pt x="568" y="820"/>
                  </a:lnTo>
                  <a:lnTo>
                    <a:pt x="410" y="442"/>
                  </a:lnTo>
                  <a:lnTo>
                    <a:pt x="410" y="221"/>
                  </a:lnTo>
                  <a:lnTo>
                    <a:pt x="378" y="64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2" name="Google Shape;4142;p32"/>
            <p:cNvSpPr/>
            <p:nvPr/>
          </p:nvSpPr>
          <p:spPr>
            <a:xfrm>
              <a:off x="6171275" y="2869700"/>
              <a:ext cx="43375" cy="47300"/>
            </a:xfrm>
            <a:custGeom>
              <a:avLst/>
              <a:gdLst/>
              <a:ahLst/>
              <a:cxnLst/>
              <a:rect l="l" t="t" r="r" b="b"/>
              <a:pathLst>
                <a:path w="1735" h="1892" fill="none" extrusionOk="0">
                  <a:moveTo>
                    <a:pt x="694" y="95"/>
                  </a:moveTo>
                  <a:lnTo>
                    <a:pt x="599" y="63"/>
                  </a:lnTo>
                  <a:lnTo>
                    <a:pt x="505" y="95"/>
                  </a:lnTo>
                  <a:lnTo>
                    <a:pt x="410" y="126"/>
                  </a:lnTo>
                  <a:lnTo>
                    <a:pt x="347" y="221"/>
                  </a:lnTo>
                  <a:lnTo>
                    <a:pt x="95" y="536"/>
                  </a:lnTo>
                  <a:lnTo>
                    <a:pt x="0" y="914"/>
                  </a:lnTo>
                  <a:lnTo>
                    <a:pt x="0" y="1167"/>
                  </a:lnTo>
                  <a:lnTo>
                    <a:pt x="253" y="1608"/>
                  </a:lnTo>
                  <a:lnTo>
                    <a:pt x="442" y="1734"/>
                  </a:lnTo>
                  <a:lnTo>
                    <a:pt x="662" y="1829"/>
                  </a:lnTo>
                  <a:lnTo>
                    <a:pt x="1072" y="1892"/>
                  </a:lnTo>
                  <a:lnTo>
                    <a:pt x="1293" y="1829"/>
                  </a:lnTo>
                  <a:lnTo>
                    <a:pt x="1419" y="1797"/>
                  </a:lnTo>
                  <a:lnTo>
                    <a:pt x="1545" y="1671"/>
                  </a:lnTo>
                  <a:lnTo>
                    <a:pt x="1640" y="1545"/>
                  </a:lnTo>
                  <a:lnTo>
                    <a:pt x="1703" y="1356"/>
                  </a:lnTo>
                  <a:lnTo>
                    <a:pt x="1734" y="1198"/>
                  </a:lnTo>
                  <a:lnTo>
                    <a:pt x="1734" y="1040"/>
                  </a:lnTo>
                  <a:lnTo>
                    <a:pt x="1703" y="788"/>
                  </a:lnTo>
                  <a:lnTo>
                    <a:pt x="1608" y="568"/>
                  </a:lnTo>
                  <a:lnTo>
                    <a:pt x="1514" y="378"/>
                  </a:lnTo>
                  <a:lnTo>
                    <a:pt x="1387" y="252"/>
                  </a:lnTo>
                  <a:lnTo>
                    <a:pt x="1261" y="95"/>
                  </a:lnTo>
                  <a:lnTo>
                    <a:pt x="852" y="0"/>
                  </a:lnTo>
                  <a:lnTo>
                    <a:pt x="631" y="32"/>
                  </a:lnTo>
                  <a:lnTo>
                    <a:pt x="505" y="63"/>
                  </a:lnTo>
                  <a:lnTo>
                    <a:pt x="442" y="158"/>
                  </a:lnTo>
                  <a:lnTo>
                    <a:pt x="379" y="284"/>
                  </a:lnTo>
                  <a:lnTo>
                    <a:pt x="442" y="3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3" name="Google Shape;4143;p32"/>
            <p:cNvSpPr/>
            <p:nvPr/>
          </p:nvSpPr>
          <p:spPr>
            <a:xfrm>
              <a:off x="5945075" y="2817675"/>
              <a:ext cx="44150" cy="48100"/>
            </a:xfrm>
            <a:custGeom>
              <a:avLst/>
              <a:gdLst/>
              <a:ahLst/>
              <a:cxnLst/>
              <a:rect l="l" t="t" r="r" b="b"/>
              <a:pathLst>
                <a:path w="1766" h="1924" fill="none" extrusionOk="0">
                  <a:moveTo>
                    <a:pt x="410" y="0"/>
                  </a:moveTo>
                  <a:lnTo>
                    <a:pt x="190" y="127"/>
                  </a:lnTo>
                  <a:lnTo>
                    <a:pt x="0" y="599"/>
                  </a:lnTo>
                  <a:lnTo>
                    <a:pt x="63" y="1135"/>
                  </a:lnTo>
                  <a:lnTo>
                    <a:pt x="316" y="1608"/>
                  </a:lnTo>
                  <a:lnTo>
                    <a:pt x="505" y="1766"/>
                  </a:lnTo>
                  <a:lnTo>
                    <a:pt x="694" y="1860"/>
                  </a:lnTo>
                  <a:lnTo>
                    <a:pt x="1104" y="1924"/>
                  </a:lnTo>
                  <a:lnTo>
                    <a:pt x="1482" y="1766"/>
                  </a:lnTo>
                  <a:lnTo>
                    <a:pt x="1734" y="1451"/>
                  </a:lnTo>
                  <a:lnTo>
                    <a:pt x="1766" y="1198"/>
                  </a:lnTo>
                  <a:lnTo>
                    <a:pt x="1703" y="852"/>
                  </a:lnTo>
                  <a:lnTo>
                    <a:pt x="1514" y="568"/>
                  </a:lnTo>
                  <a:lnTo>
                    <a:pt x="1261" y="253"/>
                  </a:lnTo>
                  <a:lnTo>
                    <a:pt x="883" y="64"/>
                  </a:lnTo>
                  <a:lnTo>
                    <a:pt x="631" y="32"/>
                  </a:lnTo>
                  <a:lnTo>
                    <a:pt x="379" y="95"/>
                  </a:lnTo>
                  <a:lnTo>
                    <a:pt x="284" y="127"/>
                  </a:lnTo>
                  <a:lnTo>
                    <a:pt x="190" y="190"/>
                  </a:lnTo>
                  <a:lnTo>
                    <a:pt x="190" y="316"/>
                  </a:lnTo>
                  <a:lnTo>
                    <a:pt x="253" y="3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44" name="Google Shape;4144;p32"/>
          <p:cNvGrpSpPr/>
          <p:nvPr/>
        </p:nvGrpSpPr>
        <p:grpSpPr>
          <a:xfrm>
            <a:off x="266763" y="157445"/>
            <a:ext cx="446455" cy="474918"/>
            <a:chOff x="5058400" y="2489025"/>
            <a:chExt cx="419325" cy="446100"/>
          </a:xfrm>
        </p:grpSpPr>
        <p:sp>
          <p:nvSpPr>
            <p:cNvPr id="4145" name="Google Shape;4145;p32"/>
            <p:cNvSpPr/>
            <p:nvPr/>
          </p:nvSpPr>
          <p:spPr>
            <a:xfrm>
              <a:off x="5291700" y="2489025"/>
              <a:ext cx="153725" cy="93800"/>
            </a:xfrm>
            <a:custGeom>
              <a:avLst/>
              <a:gdLst/>
              <a:ahLst/>
              <a:cxnLst/>
              <a:rect l="l" t="t" r="r" b="b"/>
              <a:pathLst>
                <a:path w="6149" h="3752" extrusionOk="0">
                  <a:moveTo>
                    <a:pt x="3563" y="0"/>
                  </a:moveTo>
                  <a:lnTo>
                    <a:pt x="3122" y="63"/>
                  </a:lnTo>
                  <a:lnTo>
                    <a:pt x="2649" y="221"/>
                  </a:lnTo>
                  <a:lnTo>
                    <a:pt x="1861" y="788"/>
                  </a:lnTo>
                  <a:lnTo>
                    <a:pt x="1545" y="1135"/>
                  </a:lnTo>
                  <a:lnTo>
                    <a:pt x="1104" y="1734"/>
                  </a:lnTo>
                  <a:lnTo>
                    <a:pt x="347" y="2995"/>
                  </a:lnTo>
                  <a:lnTo>
                    <a:pt x="1" y="3657"/>
                  </a:lnTo>
                  <a:lnTo>
                    <a:pt x="505" y="3689"/>
                  </a:lnTo>
                  <a:lnTo>
                    <a:pt x="1009" y="3720"/>
                  </a:lnTo>
                  <a:lnTo>
                    <a:pt x="1734" y="3752"/>
                  </a:lnTo>
                  <a:lnTo>
                    <a:pt x="2428" y="3689"/>
                  </a:lnTo>
                  <a:lnTo>
                    <a:pt x="3059" y="3531"/>
                  </a:lnTo>
                  <a:lnTo>
                    <a:pt x="4193" y="2838"/>
                  </a:lnTo>
                  <a:lnTo>
                    <a:pt x="4698" y="2396"/>
                  </a:lnTo>
                  <a:lnTo>
                    <a:pt x="5108" y="1955"/>
                  </a:lnTo>
                  <a:lnTo>
                    <a:pt x="5486" y="1450"/>
                  </a:lnTo>
                  <a:lnTo>
                    <a:pt x="5864" y="978"/>
                  </a:lnTo>
                  <a:lnTo>
                    <a:pt x="6148" y="442"/>
                  </a:lnTo>
                  <a:lnTo>
                    <a:pt x="6148" y="347"/>
                  </a:lnTo>
                  <a:lnTo>
                    <a:pt x="5959" y="189"/>
                  </a:lnTo>
                  <a:lnTo>
                    <a:pt x="5518" y="126"/>
                  </a:lnTo>
                  <a:lnTo>
                    <a:pt x="5265" y="95"/>
                  </a:lnTo>
                  <a:lnTo>
                    <a:pt x="4635" y="32"/>
                  </a:lnTo>
                  <a:lnTo>
                    <a:pt x="4004" y="32"/>
                  </a:lnTo>
                  <a:lnTo>
                    <a:pt x="35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6" name="Google Shape;4146;p32"/>
            <p:cNvSpPr/>
            <p:nvPr/>
          </p:nvSpPr>
          <p:spPr>
            <a:xfrm>
              <a:off x="5304300" y="2499275"/>
              <a:ext cx="126925" cy="73300"/>
            </a:xfrm>
            <a:custGeom>
              <a:avLst/>
              <a:gdLst/>
              <a:ahLst/>
              <a:cxnLst/>
              <a:rect l="l" t="t" r="r" b="b"/>
              <a:pathLst>
                <a:path w="5077" h="2932" extrusionOk="0">
                  <a:moveTo>
                    <a:pt x="4856" y="0"/>
                  </a:moveTo>
                  <a:lnTo>
                    <a:pt x="3595" y="568"/>
                  </a:lnTo>
                  <a:lnTo>
                    <a:pt x="1199" y="1892"/>
                  </a:lnTo>
                  <a:lnTo>
                    <a:pt x="64" y="2680"/>
                  </a:lnTo>
                  <a:lnTo>
                    <a:pt x="1" y="2774"/>
                  </a:lnTo>
                  <a:lnTo>
                    <a:pt x="32" y="2869"/>
                  </a:lnTo>
                  <a:lnTo>
                    <a:pt x="64" y="2900"/>
                  </a:lnTo>
                  <a:lnTo>
                    <a:pt x="127" y="2932"/>
                  </a:lnTo>
                  <a:lnTo>
                    <a:pt x="159" y="2932"/>
                  </a:lnTo>
                  <a:lnTo>
                    <a:pt x="222" y="2900"/>
                  </a:lnTo>
                  <a:lnTo>
                    <a:pt x="1357" y="2144"/>
                  </a:lnTo>
                  <a:lnTo>
                    <a:pt x="3721" y="820"/>
                  </a:lnTo>
                  <a:lnTo>
                    <a:pt x="4982" y="252"/>
                  </a:lnTo>
                  <a:lnTo>
                    <a:pt x="5077" y="189"/>
                  </a:lnTo>
                  <a:lnTo>
                    <a:pt x="5045" y="95"/>
                  </a:lnTo>
                  <a:lnTo>
                    <a:pt x="498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7" name="Google Shape;4147;p32"/>
            <p:cNvSpPr/>
            <p:nvPr/>
          </p:nvSpPr>
          <p:spPr>
            <a:xfrm>
              <a:off x="5355550" y="2533150"/>
              <a:ext cx="41775" cy="11075"/>
            </a:xfrm>
            <a:custGeom>
              <a:avLst/>
              <a:gdLst/>
              <a:ahLst/>
              <a:cxnLst/>
              <a:rect l="l" t="t" r="r" b="b"/>
              <a:pathLst>
                <a:path w="1671" h="443" extrusionOk="0">
                  <a:moveTo>
                    <a:pt x="126" y="1"/>
                  </a:moveTo>
                  <a:lnTo>
                    <a:pt x="32" y="32"/>
                  </a:lnTo>
                  <a:lnTo>
                    <a:pt x="0" y="127"/>
                  </a:lnTo>
                  <a:lnTo>
                    <a:pt x="32" y="221"/>
                  </a:lnTo>
                  <a:lnTo>
                    <a:pt x="95" y="284"/>
                  </a:lnTo>
                  <a:lnTo>
                    <a:pt x="126" y="284"/>
                  </a:lnTo>
                  <a:lnTo>
                    <a:pt x="820" y="316"/>
                  </a:lnTo>
                  <a:lnTo>
                    <a:pt x="1513" y="442"/>
                  </a:lnTo>
                  <a:lnTo>
                    <a:pt x="1639" y="411"/>
                  </a:lnTo>
                  <a:lnTo>
                    <a:pt x="1671" y="316"/>
                  </a:lnTo>
                  <a:lnTo>
                    <a:pt x="1671" y="221"/>
                  </a:lnTo>
                  <a:lnTo>
                    <a:pt x="1576" y="158"/>
                  </a:lnTo>
                  <a:lnTo>
                    <a:pt x="851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8" name="Google Shape;4148;p32"/>
            <p:cNvSpPr/>
            <p:nvPr/>
          </p:nvSpPr>
          <p:spPr>
            <a:xfrm>
              <a:off x="5375250" y="2496125"/>
              <a:ext cx="26825" cy="31550"/>
            </a:xfrm>
            <a:custGeom>
              <a:avLst/>
              <a:gdLst/>
              <a:ahLst/>
              <a:cxnLst/>
              <a:rect l="l" t="t" r="r" b="b"/>
              <a:pathLst>
                <a:path w="1073" h="1262" extrusionOk="0">
                  <a:moveTo>
                    <a:pt x="915" y="0"/>
                  </a:moveTo>
                  <a:lnTo>
                    <a:pt x="820" y="63"/>
                  </a:lnTo>
                  <a:lnTo>
                    <a:pt x="379" y="504"/>
                  </a:lnTo>
                  <a:lnTo>
                    <a:pt x="32" y="1072"/>
                  </a:lnTo>
                  <a:lnTo>
                    <a:pt x="0" y="1198"/>
                  </a:lnTo>
                  <a:lnTo>
                    <a:pt x="95" y="1261"/>
                  </a:lnTo>
                  <a:lnTo>
                    <a:pt x="221" y="1261"/>
                  </a:lnTo>
                  <a:lnTo>
                    <a:pt x="284" y="1198"/>
                  </a:lnTo>
                  <a:lnTo>
                    <a:pt x="568" y="694"/>
                  </a:lnTo>
                  <a:lnTo>
                    <a:pt x="1009" y="252"/>
                  </a:lnTo>
                  <a:lnTo>
                    <a:pt x="1072" y="158"/>
                  </a:lnTo>
                  <a:lnTo>
                    <a:pt x="1009" y="63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9" name="Google Shape;4149;p32"/>
            <p:cNvSpPr/>
            <p:nvPr/>
          </p:nvSpPr>
          <p:spPr>
            <a:xfrm>
              <a:off x="5335825" y="2517400"/>
              <a:ext cx="17375" cy="33900"/>
            </a:xfrm>
            <a:custGeom>
              <a:avLst/>
              <a:gdLst/>
              <a:ahLst/>
              <a:cxnLst/>
              <a:rect l="l" t="t" r="r" b="b"/>
              <a:pathLst>
                <a:path w="695" h="1356" extrusionOk="0">
                  <a:moveTo>
                    <a:pt x="474" y="0"/>
                  </a:moveTo>
                  <a:lnTo>
                    <a:pt x="442" y="95"/>
                  </a:lnTo>
                  <a:lnTo>
                    <a:pt x="222" y="631"/>
                  </a:lnTo>
                  <a:lnTo>
                    <a:pt x="33" y="1167"/>
                  </a:lnTo>
                  <a:lnTo>
                    <a:pt x="1" y="1261"/>
                  </a:lnTo>
                  <a:lnTo>
                    <a:pt x="96" y="1356"/>
                  </a:lnTo>
                  <a:lnTo>
                    <a:pt x="222" y="1356"/>
                  </a:lnTo>
                  <a:lnTo>
                    <a:pt x="285" y="1261"/>
                  </a:lnTo>
                  <a:lnTo>
                    <a:pt x="505" y="725"/>
                  </a:lnTo>
                  <a:lnTo>
                    <a:pt x="695" y="189"/>
                  </a:lnTo>
                  <a:lnTo>
                    <a:pt x="695" y="63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0" name="Google Shape;4150;p32"/>
            <p:cNvSpPr/>
            <p:nvPr/>
          </p:nvSpPr>
          <p:spPr>
            <a:xfrm>
              <a:off x="5058400" y="2535525"/>
              <a:ext cx="419325" cy="399600"/>
            </a:xfrm>
            <a:custGeom>
              <a:avLst/>
              <a:gdLst/>
              <a:ahLst/>
              <a:cxnLst/>
              <a:rect l="l" t="t" r="r" b="b"/>
              <a:pathLst>
                <a:path w="16773" h="15984" extrusionOk="0">
                  <a:moveTo>
                    <a:pt x="5045" y="0"/>
                  </a:moveTo>
                  <a:lnTo>
                    <a:pt x="4162" y="63"/>
                  </a:lnTo>
                  <a:lnTo>
                    <a:pt x="3532" y="158"/>
                  </a:lnTo>
                  <a:lnTo>
                    <a:pt x="2460" y="599"/>
                  </a:lnTo>
                  <a:lnTo>
                    <a:pt x="1609" y="1230"/>
                  </a:lnTo>
                  <a:lnTo>
                    <a:pt x="947" y="2049"/>
                  </a:lnTo>
                  <a:lnTo>
                    <a:pt x="505" y="2995"/>
                  </a:lnTo>
                  <a:lnTo>
                    <a:pt x="190" y="4067"/>
                  </a:lnTo>
                  <a:lnTo>
                    <a:pt x="1" y="5769"/>
                  </a:lnTo>
                  <a:lnTo>
                    <a:pt x="32" y="6904"/>
                  </a:lnTo>
                  <a:lnTo>
                    <a:pt x="64" y="7756"/>
                  </a:lnTo>
                  <a:lnTo>
                    <a:pt x="348" y="9773"/>
                  </a:lnTo>
                  <a:lnTo>
                    <a:pt x="947" y="11791"/>
                  </a:lnTo>
                  <a:lnTo>
                    <a:pt x="1672" y="13115"/>
                  </a:lnTo>
                  <a:lnTo>
                    <a:pt x="2271" y="13809"/>
                  </a:lnTo>
                  <a:lnTo>
                    <a:pt x="2649" y="14092"/>
                  </a:lnTo>
                  <a:lnTo>
                    <a:pt x="3469" y="14597"/>
                  </a:lnTo>
                  <a:lnTo>
                    <a:pt x="4730" y="15006"/>
                  </a:lnTo>
                  <a:lnTo>
                    <a:pt x="5581" y="14912"/>
                  </a:lnTo>
                  <a:lnTo>
                    <a:pt x="6085" y="14660"/>
                  </a:lnTo>
                  <a:lnTo>
                    <a:pt x="6211" y="14534"/>
                  </a:lnTo>
                  <a:lnTo>
                    <a:pt x="6243" y="14691"/>
                  </a:lnTo>
                  <a:lnTo>
                    <a:pt x="6527" y="15164"/>
                  </a:lnTo>
                  <a:lnTo>
                    <a:pt x="7220" y="15669"/>
                  </a:lnTo>
                  <a:lnTo>
                    <a:pt x="8513" y="15984"/>
                  </a:lnTo>
                  <a:lnTo>
                    <a:pt x="9490" y="15952"/>
                  </a:lnTo>
                  <a:lnTo>
                    <a:pt x="9900" y="15889"/>
                  </a:lnTo>
                  <a:lnTo>
                    <a:pt x="10688" y="15637"/>
                  </a:lnTo>
                  <a:lnTo>
                    <a:pt x="11855" y="15006"/>
                  </a:lnTo>
                  <a:lnTo>
                    <a:pt x="13242" y="13777"/>
                  </a:lnTo>
                  <a:lnTo>
                    <a:pt x="14408" y="12390"/>
                  </a:lnTo>
                  <a:lnTo>
                    <a:pt x="14850" y="11759"/>
                  </a:lnTo>
                  <a:lnTo>
                    <a:pt x="15417" y="10940"/>
                  </a:lnTo>
                  <a:lnTo>
                    <a:pt x="16363" y="9048"/>
                  </a:lnTo>
                  <a:lnTo>
                    <a:pt x="16710" y="7566"/>
                  </a:lnTo>
                  <a:lnTo>
                    <a:pt x="16773" y="6589"/>
                  </a:lnTo>
                  <a:lnTo>
                    <a:pt x="16583" y="5643"/>
                  </a:lnTo>
                  <a:lnTo>
                    <a:pt x="16174" y="4729"/>
                  </a:lnTo>
                  <a:lnTo>
                    <a:pt x="15827" y="4288"/>
                  </a:lnTo>
                  <a:lnTo>
                    <a:pt x="15732" y="4193"/>
                  </a:lnTo>
                  <a:lnTo>
                    <a:pt x="15669" y="4067"/>
                  </a:lnTo>
                  <a:lnTo>
                    <a:pt x="15039" y="3468"/>
                  </a:lnTo>
                  <a:lnTo>
                    <a:pt x="13525" y="2554"/>
                  </a:lnTo>
                  <a:lnTo>
                    <a:pt x="12264" y="2144"/>
                  </a:lnTo>
                  <a:lnTo>
                    <a:pt x="11413" y="2049"/>
                  </a:lnTo>
                  <a:lnTo>
                    <a:pt x="10562" y="2113"/>
                  </a:lnTo>
                  <a:lnTo>
                    <a:pt x="9742" y="2396"/>
                  </a:lnTo>
                  <a:lnTo>
                    <a:pt x="9333" y="2585"/>
                  </a:lnTo>
                  <a:lnTo>
                    <a:pt x="9238" y="2333"/>
                  </a:lnTo>
                  <a:lnTo>
                    <a:pt x="7977" y="1009"/>
                  </a:lnTo>
                  <a:lnTo>
                    <a:pt x="7630" y="757"/>
                  </a:lnTo>
                  <a:lnTo>
                    <a:pt x="7252" y="536"/>
                  </a:lnTo>
                  <a:lnTo>
                    <a:pt x="6401" y="253"/>
                  </a:lnTo>
                  <a:lnTo>
                    <a:pt x="504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1" name="Google Shape;4151;p32"/>
            <p:cNvSpPr/>
            <p:nvPr/>
          </p:nvSpPr>
          <p:spPr>
            <a:xfrm>
              <a:off x="5238100" y="2556000"/>
              <a:ext cx="106425" cy="75700"/>
            </a:xfrm>
            <a:custGeom>
              <a:avLst/>
              <a:gdLst/>
              <a:ahLst/>
              <a:cxnLst/>
              <a:rect l="l" t="t" r="r" b="b"/>
              <a:pathLst>
                <a:path w="4257" h="3028" extrusionOk="0">
                  <a:moveTo>
                    <a:pt x="442" y="1"/>
                  </a:moveTo>
                  <a:lnTo>
                    <a:pt x="221" y="32"/>
                  </a:lnTo>
                  <a:lnTo>
                    <a:pt x="95" y="285"/>
                  </a:lnTo>
                  <a:lnTo>
                    <a:pt x="1" y="1546"/>
                  </a:lnTo>
                  <a:lnTo>
                    <a:pt x="379" y="2176"/>
                  </a:lnTo>
                  <a:lnTo>
                    <a:pt x="820" y="2555"/>
                  </a:lnTo>
                  <a:lnTo>
                    <a:pt x="1167" y="2681"/>
                  </a:lnTo>
                  <a:lnTo>
                    <a:pt x="1829" y="2901"/>
                  </a:lnTo>
                  <a:lnTo>
                    <a:pt x="2838" y="3027"/>
                  </a:lnTo>
                  <a:lnTo>
                    <a:pt x="3532" y="2775"/>
                  </a:lnTo>
                  <a:lnTo>
                    <a:pt x="4005" y="2208"/>
                  </a:lnTo>
                  <a:lnTo>
                    <a:pt x="4194" y="1766"/>
                  </a:lnTo>
                  <a:lnTo>
                    <a:pt x="4257" y="1262"/>
                  </a:lnTo>
                  <a:lnTo>
                    <a:pt x="4005" y="1230"/>
                  </a:lnTo>
                  <a:lnTo>
                    <a:pt x="2901" y="1325"/>
                  </a:lnTo>
                  <a:lnTo>
                    <a:pt x="2271" y="1577"/>
                  </a:lnTo>
                  <a:lnTo>
                    <a:pt x="2145" y="1829"/>
                  </a:lnTo>
                  <a:lnTo>
                    <a:pt x="1955" y="1577"/>
                  </a:lnTo>
                  <a:lnTo>
                    <a:pt x="1073" y="474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2" name="Google Shape;4152;p32"/>
            <p:cNvSpPr/>
            <p:nvPr/>
          </p:nvSpPr>
          <p:spPr>
            <a:xfrm>
              <a:off x="5065500" y="2712075"/>
              <a:ext cx="411450" cy="222275"/>
            </a:xfrm>
            <a:custGeom>
              <a:avLst/>
              <a:gdLst/>
              <a:ahLst/>
              <a:cxnLst/>
              <a:rect l="l" t="t" r="r" b="b"/>
              <a:pathLst>
                <a:path w="16458" h="8891" extrusionOk="0">
                  <a:moveTo>
                    <a:pt x="16457" y="0"/>
                  </a:moveTo>
                  <a:lnTo>
                    <a:pt x="15700" y="1293"/>
                  </a:lnTo>
                  <a:lnTo>
                    <a:pt x="13714" y="3752"/>
                  </a:lnTo>
                  <a:lnTo>
                    <a:pt x="11539" y="5706"/>
                  </a:lnTo>
                  <a:lnTo>
                    <a:pt x="10026" y="6652"/>
                  </a:lnTo>
                  <a:lnTo>
                    <a:pt x="9112" y="6999"/>
                  </a:lnTo>
                  <a:lnTo>
                    <a:pt x="8733" y="7062"/>
                  </a:lnTo>
                  <a:lnTo>
                    <a:pt x="7788" y="7062"/>
                  </a:lnTo>
                  <a:lnTo>
                    <a:pt x="6463" y="6778"/>
                  </a:lnTo>
                  <a:lnTo>
                    <a:pt x="5770" y="6274"/>
                  </a:lnTo>
                  <a:lnTo>
                    <a:pt x="5486" y="5801"/>
                  </a:lnTo>
                  <a:lnTo>
                    <a:pt x="5455" y="5643"/>
                  </a:lnTo>
                  <a:lnTo>
                    <a:pt x="5328" y="5769"/>
                  </a:lnTo>
                  <a:lnTo>
                    <a:pt x="4856" y="6021"/>
                  </a:lnTo>
                  <a:lnTo>
                    <a:pt x="3973" y="6116"/>
                  </a:lnTo>
                  <a:lnTo>
                    <a:pt x="2712" y="5706"/>
                  </a:lnTo>
                  <a:lnTo>
                    <a:pt x="1892" y="5202"/>
                  </a:lnTo>
                  <a:lnTo>
                    <a:pt x="1640" y="5013"/>
                  </a:lnTo>
                  <a:lnTo>
                    <a:pt x="1136" y="4414"/>
                  </a:lnTo>
                  <a:lnTo>
                    <a:pt x="410" y="3216"/>
                  </a:lnTo>
                  <a:lnTo>
                    <a:pt x="1" y="2144"/>
                  </a:lnTo>
                  <a:lnTo>
                    <a:pt x="95" y="2743"/>
                  </a:lnTo>
                  <a:lnTo>
                    <a:pt x="221" y="3342"/>
                  </a:lnTo>
                  <a:lnTo>
                    <a:pt x="663" y="4477"/>
                  </a:lnTo>
                  <a:lnTo>
                    <a:pt x="1640" y="6305"/>
                  </a:lnTo>
                  <a:lnTo>
                    <a:pt x="2144" y="6873"/>
                  </a:lnTo>
                  <a:lnTo>
                    <a:pt x="2270" y="6936"/>
                  </a:lnTo>
                  <a:lnTo>
                    <a:pt x="2365" y="7030"/>
                  </a:lnTo>
                  <a:lnTo>
                    <a:pt x="2586" y="7156"/>
                  </a:lnTo>
                  <a:lnTo>
                    <a:pt x="2775" y="7282"/>
                  </a:lnTo>
                  <a:lnTo>
                    <a:pt x="3185" y="7503"/>
                  </a:lnTo>
                  <a:lnTo>
                    <a:pt x="3532" y="7661"/>
                  </a:lnTo>
                  <a:lnTo>
                    <a:pt x="4194" y="7881"/>
                  </a:lnTo>
                  <a:lnTo>
                    <a:pt x="4698" y="7944"/>
                  </a:lnTo>
                  <a:lnTo>
                    <a:pt x="5139" y="7913"/>
                  </a:lnTo>
                  <a:lnTo>
                    <a:pt x="5707" y="7661"/>
                  </a:lnTo>
                  <a:lnTo>
                    <a:pt x="5864" y="7503"/>
                  </a:lnTo>
                  <a:lnTo>
                    <a:pt x="5896" y="7503"/>
                  </a:lnTo>
                  <a:lnTo>
                    <a:pt x="5927" y="7472"/>
                  </a:lnTo>
                  <a:lnTo>
                    <a:pt x="5927" y="7503"/>
                  </a:lnTo>
                  <a:lnTo>
                    <a:pt x="5927" y="7535"/>
                  </a:lnTo>
                  <a:lnTo>
                    <a:pt x="5991" y="7661"/>
                  </a:lnTo>
                  <a:lnTo>
                    <a:pt x="6085" y="7850"/>
                  </a:lnTo>
                  <a:lnTo>
                    <a:pt x="6148" y="7976"/>
                  </a:lnTo>
                  <a:lnTo>
                    <a:pt x="6274" y="8102"/>
                  </a:lnTo>
                  <a:lnTo>
                    <a:pt x="6400" y="8228"/>
                  </a:lnTo>
                  <a:lnTo>
                    <a:pt x="6558" y="8354"/>
                  </a:lnTo>
                  <a:lnTo>
                    <a:pt x="6747" y="8480"/>
                  </a:lnTo>
                  <a:lnTo>
                    <a:pt x="6968" y="8607"/>
                  </a:lnTo>
                  <a:lnTo>
                    <a:pt x="7094" y="8638"/>
                  </a:lnTo>
                  <a:lnTo>
                    <a:pt x="7252" y="8701"/>
                  </a:lnTo>
                  <a:lnTo>
                    <a:pt x="7535" y="8796"/>
                  </a:lnTo>
                  <a:lnTo>
                    <a:pt x="7882" y="8827"/>
                  </a:lnTo>
                  <a:lnTo>
                    <a:pt x="8481" y="8890"/>
                  </a:lnTo>
                  <a:lnTo>
                    <a:pt x="9206" y="8859"/>
                  </a:lnTo>
                  <a:lnTo>
                    <a:pt x="9553" y="8827"/>
                  </a:lnTo>
                  <a:lnTo>
                    <a:pt x="10341" y="8543"/>
                  </a:lnTo>
                  <a:lnTo>
                    <a:pt x="11697" y="7755"/>
                  </a:lnTo>
                  <a:lnTo>
                    <a:pt x="12674" y="6967"/>
                  </a:lnTo>
                  <a:lnTo>
                    <a:pt x="13746" y="5801"/>
                  </a:lnTo>
                  <a:lnTo>
                    <a:pt x="14597" y="4697"/>
                  </a:lnTo>
                  <a:lnTo>
                    <a:pt x="15291" y="3657"/>
                  </a:lnTo>
                  <a:lnTo>
                    <a:pt x="16110" y="1860"/>
                  </a:lnTo>
                  <a:lnTo>
                    <a:pt x="16426" y="631"/>
                  </a:lnTo>
                  <a:lnTo>
                    <a:pt x="16457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3" name="Google Shape;4153;p32"/>
            <p:cNvSpPr/>
            <p:nvPr/>
          </p:nvSpPr>
          <p:spPr>
            <a:xfrm>
              <a:off x="5254650" y="2589900"/>
              <a:ext cx="70175" cy="37075"/>
            </a:xfrm>
            <a:custGeom>
              <a:avLst/>
              <a:gdLst/>
              <a:ahLst/>
              <a:cxnLst/>
              <a:rect l="l" t="t" r="r" b="b"/>
              <a:pathLst>
                <a:path w="2807" h="1483" extrusionOk="0">
                  <a:moveTo>
                    <a:pt x="222" y="1"/>
                  </a:moveTo>
                  <a:lnTo>
                    <a:pt x="95" y="32"/>
                  </a:lnTo>
                  <a:lnTo>
                    <a:pt x="1" y="95"/>
                  </a:lnTo>
                  <a:lnTo>
                    <a:pt x="1" y="190"/>
                  </a:lnTo>
                  <a:lnTo>
                    <a:pt x="64" y="316"/>
                  </a:lnTo>
                  <a:lnTo>
                    <a:pt x="505" y="915"/>
                  </a:lnTo>
                  <a:lnTo>
                    <a:pt x="1041" y="1262"/>
                  </a:lnTo>
                  <a:lnTo>
                    <a:pt x="1419" y="1388"/>
                  </a:lnTo>
                  <a:lnTo>
                    <a:pt x="1987" y="1482"/>
                  </a:lnTo>
                  <a:lnTo>
                    <a:pt x="2712" y="1388"/>
                  </a:lnTo>
                  <a:lnTo>
                    <a:pt x="2807" y="1356"/>
                  </a:lnTo>
                  <a:lnTo>
                    <a:pt x="2807" y="1230"/>
                  </a:lnTo>
                  <a:lnTo>
                    <a:pt x="2775" y="1135"/>
                  </a:lnTo>
                  <a:lnTo>
                    <a:pt x="2649" y="1135"/>
                  </a:lnTo>
                  <a:lnTo>
                    <a:pt x="1987" y="1199"/>
                  </a:lnTo>
                  <a:lnTo>
                    <a:pt x="1073" y="978"/>
                  </a:lnTo>
                  <a:lnTo>
                    <a:pt x="348" y="316"/>
                  </a:lnTo>
                  <a:lnTo>
                    <a:pt x="285" y="95"/>
                  </a:lnTo>
                  <a:lnTo>
                    <a:pt x="22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4" name="Google Shape;4154;p32"/>
            <p:cNvSpPr/>
            <p:nvPr/>
          </p:nvSpPr>
          <p:spPr>
            <a:xfrm>
              <a:off x="5263325" y="2509500"/>
              <a:ext cx="33125" cy="112750"/>
            </a:xfrm>
            <a:custGeom>
              <a:avLst/>
              <a:gdLst/>
              <a:ahLst/>
              <a:cxnLst/>
              <a:rect l="l" t="t" r="r" b="b"/>
              <a:pathLst>
                <a:path w="1325" h="4510" extrusionOk="0">
                  <a:moveTo>
                    <a:pt x="316" y="1"/>
                  </a:moveTo>
                  <a:lnTo>
                    <a:pt x="158" y="127"/>
                  </a:lnTo>
                  <a:lnTo>
                    <a:pt x="32" y="253"/>
                  </a:lnTo>
                  <a:lnTo>
                    <a:pt x="1" y="600"/>
                  </a:lnTo>
                  <a:lnTo>
                    <a:pt x="95" y="758"/>
                  </a:lnTo>
                  <a:lnTo>
                    <a:pt x="347" y="1104"/>
                  </a:lnTo>
                  <a:lnTo>
                    <a:pt x="694" y="1956"/>
                  </a:lnTo>
                  <a:lnTo>
                    <a:pt x="789" y="2428"/>
                  </a:lnTo>
                  <a:lnTo>
                    <a:pt x="883" y="3406"/>
                  </a:lnTo>
                  <a:lnTo>
                    <a:pt x="789" y="4446"/>
                  </a:lnTo>
                  <a:lnTo>
                    <a:pt x="789" y="4478"/>
                  </a:lnTo>
                  <a:lnTo>
                    <a:pt x="852" y="4509"/>
                  </a:lnTo>
                  <a:lnTo>
                    <a:pt x="915" y="4509"/>
                  </a:lnTo>
                  <a:lnTo>
                    <a:pt x="946" y="4446"/>
                  </a:lnTo>
                  <a:lnTo>
                    <a:pt x="1230" y="3469"/>
                  </a:lnTo>
                  <a:lnTo>
                    <a:pt x="1325" y="2397"/>
                  </a:lnTo>
                  <a:lnTo>
                    <a:pt x="1325" y="1861"/>
                  </a:lnTo>
                  <a:lnTo>
                    <a:pt x="1230" y="1325"/>
                  </a:lnTo>
                  <a:lnTo>
                    <a:pt x="1104" y="789"/>
                  </a:lnTo>
                  <a:lnTo>
                    <a:pt x="852" y="253"/>
                  </a:lnTo>
                  <a:lnTo>
                    <a:pt x="820" y="222"/>
                  </a:lnTo>
                  <a:lnTo>
                    <a:pt x="789" y="159"/>
                  </a:lnTo>
                  <a:lnTo>
                    <a:pt x="663" y="32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5" name="Google Shape;4155;p32"/>
            <p:cNvSpPr/>
            <p:nvPr/>
          </p:nvSpPr>
          <p:spPr>
            <a:xfrm>
              <a:off x="5190025" y="2690000"/>
              <a:ext cx="21300" cy="21300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347" y="0"/>
                  </a:moveTo>
                  <a:lnTo>
                    <a:pt x="95" y="189"/>
                  </a:lnTo>
                  <a:lnTo>
                    <a:pt x="32" y="347"/>
                  </a:lnTo>
                  <a:lnTo>
                    <a:pt x="1" y="505"/>
                  </a:lnTo>
                  <a:lnTo>
                    <a:pt x="158" y="788"/>
                  </a:lnTo>
                  <a:lnTo>
                    <a:pt x="316" y="852"/>
                  </a:lnTo>
                  <a:lnTo>
                    <a:pt x="505" y="852"/>
                  </a:lnTo>
                  <a:lnTo>
                    <a:pt x="789" y="694"/>
                  </a:lnTo>
                  <a:lnTo>
                    <a:pt x="852" y="536"/>
                  </a:lnTo>
                  <a:lnTo>
                    <a:pt x="852" y="379"/>
                  </a:lnTo>
                  <a:lnTo>
                    <a:pt x="694" y="95"/>
                  </a:lnTo>
                  <a:lnTo>
                    <a:pt x="537" y="32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6" name="Google Shape;4156;p32"/>
            <p:cNvSpPr/>
            <p:nvPr/>
          </p:nvSpPr>
          <p:spPr>
            <a:xfrm>
              <a:off x="5300375" y="2717575"/>
              <a:ext cx="21300" cy="21300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347" y="1"/>
                  </a:moveTo>
                  <a:lnTo>
                    <a:pt x="95" y="158"/>
                  </a:lnTo>
                  <a:lnTo>
                    <a:pt x="32" y="316"/>
                  </a:lnTo>
                  <a:lnTo>
                    <a:pt x="0" y="505"/>
                  </a:lnTo>
                  <a:lnTo>
                    <a:pt x="158" y="757"/>
                  </a:lnTo>
                  <a:lnTo>
                    <a:pt x="316" y="852"/>
                  </a:lnTo>
                  <a:lnTo>
                    <a:pt x="505" y="852"/>
                  </a:lnTo>
                  <a:lnTo>
                    <a:pt x="788" y="694"/>
                  </a:lnTo>
                  <a:lnTo>
                    <a:pt x="852" y="537"/>
                  </a:lnTo>
                  <a:lnTo>
                    <a:pt x="852" y="347"/>
                  </a:lnTo>
                  <a:lnTo>
                    <a:pt x="694" y="95"/>
                  </a:lnTo>
                  <a:lnTo>
                    <a:pt x="536" y="32"/>
                  </a:lnTo>
                  <a:lnTo>
                    <a:pt x="34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7" name="Google Shape;4157;p32"/>
            <p:cNvSpPr/>
            <p:nvPr/>
          </p:nvSpPr>
          <p:spPr>
            <a:xfrm>
              <a:off x="5223125" y="2742025"/>
              <a:ext cx="48100" cy="32325"/>
            </a:xfrm>
            <a:custGeom>
              <a:avLst/>
              <a:gdLst/>
              <a:ahLst/>
              <a:cxnLst/>
              <a:rect l="l" t="t" r="r" b="b"/>
              <a:pathLst>
                <a:path w="1924" h="1293" extrusionOk="0">
                  <a:moveTo>
                    <a:pt x="158" y="0"/>
                  </a:moveTo>
                  <a:lnTo>
                    <a:pt x="32" y="32"/>
                  </a:lnTo>
                  <a:lnTo>
                    <a:pt x="1" y="126"/>
                  </a:lnTo>
                  <a:lnTo>
                    <a:pt x="1" y="410"/>
                  </a:lnTo>
                  <a:lnTo>
                    <a:pt x="221" y="883"/>
                  </a:lnTo>
                  <a:lnTo>
                    <a:pt x="411" y="1072"/>
                  </a:lnTo>
                  <a:lnTo>
                    <a:pt x="600" y="1166"/>
                  </a:lnTo>
                  <a:lnTo>
                    <a:pt x="789" y="1230"/>
                  </a:lnTo>
                  <a:lnTo>
                    <a:pt x="1104" y="1293"/>
                  </a:lnTo>
                  <a:lnTo>
                    <a:pt x="1419" y="1198"/>
                  </a:lnTo>
                  <a:lnTo>
                    <a:pt x="1609" y="1103"/>
                  </a:lnTo>
                  <a:lnTo>
                    <a:pt x="1766" y="1009"/>
                  </a:lnTo>
                  <a:lnTo>
                    <a:pt x="1924" y="788"/>
                  </a:lnTo>
                  <a:lnTo>
                    <a:pt x="1924" y="536"/>
                  </a:lnTo>
                  <a:lnTo>
                    <a:pt x="1861" y="441"/>
                  </a:lnTo>
                  <a:lnTo>
                    <a:pt x="1766" y="410"/>
                  </a:lnTo>
                  <a:lnTo>
                    <a:pt x="1640" y="473"/>
                  </a:lnTo>
                  <a:lnTo>
                    <a:pt x="1640" y="567"/>
                  </a:lnTo>
                  <a:lnTo>
                    <a:pt x="1640" y="725"/>
                  </a:lnTo>
                  <a:lnTo>
                    <a:pt x="1546" y="788"/>
                  </a:lnTo>
                  <a:lnTo>
                    <a:pt x="1451" y="883"/>
                  </a:lnTo>
                  <a:lnTo>
                    <a:pt x="1325" y="946"/>
                  </a:lnTo>
                  <a:lnTo>
                    <a:pt x="1136" y="977"/>
                  </a:lnTo>
                  <a:lnTo>
                    <a:pt x="757" y="946"/>
                  </a:lnTo>
                  <a:lnTo>
                    <a:pt x="568" y="851"/>
                  </a:lnTo>
                  <a:lnTo>
                    <a:pt x="442" y="725"/>
                  </a:lnTo>
                  <a:lnTo>
                    <a:pt x="285" y="347"/>
                  </a:lnTo>
                  <a:lnTo>
                    <a:pt x="285" y="126"/>
                  </a:lnTo>
                  <a:lnTo>
                    <a:pt x="253" y="32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8" name="Google Shape;4158;p32"/>
            <p:cNvSpPr/>
            <p:nvPr/>
          </p:nvSpPr>
          <p:spPr>
            <a:xfrm>
              <a:off x="5305900" y="2754625"/>
              <a:ext cx="29175" cy="31550"/>
            </a:xfrm>
            <a:custGeom>
              <a:avLst/>
              <a:gdLst/>
              <a:ahLst/>
              <a:cxnLst/>
              <a:rect l="l" t="t" r="r" b="b"/>
              <a:pathLst>
                <a:path w="1167" h="1262" fill="none" extrusionOk="0">
                  <a:moveTo>
                    <a:pt x="473" y="63"/>
                  </a:moveTo>
                  <a:lnTo>
                    <a:pt x="410" y="32"/>
                  </a:lnTo>
                  <a:lnTo>
                    <a:pt x="347" y="63"/>
                  </a:lnTo>
                  <a:lnTo>
                    <a:pt x="284" y="95"/>
                  </a:lnTo>
                  <a:lnTo>
                    <a:pt x="252" y="158"/>
                  </a:lnTo>
                  <a:lnTo>
                    <a:pt x="95" y="379"/>
                  </a:lnTo>
                  <a:lnTo>
                    <a:pt x="0" y="631"/>
                  </a:lnTo>
                  <a:lnTo>
                    <a:pt x="32" y="789"/>
                  </a:lnTo>
                  <a:lnTo>
                    <a:pt x="189" y="1072"/>
                  </a:lnTo>
                  <a:lnTo>
                    <a:pt x="315" y="1167"/>
                  </a:lnTo>
                  <a:lnTo>
                    <a:pt x="599" y="1261"/>
                  </a:lnTo>
                  <a:lnTo>
                    <a:pt x="883" y="1230"/>
                  </a:lnTo>
                  <a:lnTo>
                    <a:pt x="977" y="1198"/>
                  </a:lnTo>
                  <a:lnTo>
                    <a:pt x="1040" y="1135"/>
                  </a:lnTo>
                  <a:lnTo>
                    <a:pt x="1103" y="1009"/>
                  </a:lnTo>
                  <a:lnTo>
                    <a:pt x="1135" y="915"/>
                  </a:lnTo>
                  <a:lnTo>
                    <a:pt x="1166" y="789"/>
                  </a:lnTo>
                  <a:lnTo>
                    <a:pt x="1166" y="694"/>
                  </a:lnTo>
                  <a:lnTo>
                    <a:pt x="1135" y="536"/>
                  </a:lnTo>
                  <a:lnTo>
                    <a:pt x="1072" y="379"/>
                  </a:lnTo>
                  <a:lnTo>
                    <a:pt x="1009" y="253"/>
                  </a:lnTo>
                  <a:lnTo>
                    <a:pt x="946" y="158"/>
                  </a:lnTo>
                  <a:lnTo>
                    <a:pt x="851" y="63"/>
                  </a:lnTo>
                  <a:lnTo>
                    <a:pt x="567" y="0"/>
                  </a:lnTo>
                  <a:lnTo>
                    <a:pt x="441" y="32"/>
                  </a:lnTo>
                  <a:lnTo>
                    <a:pt x="347" y="63"/>
                  </a:lnTo>
                  <a:lnTo>
                    <a:pt x="284" y="127"/>
                  </a:lnTo>
                  <a:lnTo>
                    <a:pt x="252" y="190"/>
                  </a:lnTo>
                  <a:lnTo>
                    <a:pt x="315" y="25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9" name="Google Shape;4159;p32"/>
            <p:cNvSpPr/>
            <p:nvPr/>
          </p:nvSpPr>
          <p:spPr>
            <a:xfrm>
              <a:off x="5156150" y="2721525"/>
              <a:ext cx="29175" cy="32325"/>
            </a:xfrm>
            <a:custGeom>
              <a:avLst/>
              <a:gdLst/>
              <a:ahLst/>
              <a:cxnLst/>
              <a:rect l="l" t="t" r="r" b="b"/>
              <a:pathLst>
                <a:path w="1167" h="1293" fill="none" extrusionOk="0">
                  <a:moveTo>
                    <a:pt x="252" y="0"/>
                  </a:moveTo>
                  <a:lnTo>
                    <a:pt x="95" y="95"/>
                  </a:lnTo>
                  <a:lnTo>
                    <a:pt x="0" y="379"/>
                  </a:lnTo>
                  <a:lnTo>
                    <a:pt x="95" y="915"/>
                  </a:lnTo>
                  <a:lnTo>
                    <a:pt x="347" y="1167"/>
                  </a:lnTo>
                  <a:lnTo>
                    <a:pt x="599" y="1293"/>
                  </a:lnTo>
                  <a:lnTo>
                    <a:pt x="977" y="1167"/>
                  </a:lnTo>
                  <a:lnTo>
                    <a:pt x="1167" y="946"/>
                  </a:lnTo>
                  <a:lnTo>
                    <a:pt x="1167" y="788"/>
                  </a:lnTo>
                  <a:lnTo>
                    <a:pt x="1135" y="568"/>
                  </a:lnTo>
                  <a:lnTo>
                    <a:pt x="1009" y="347"/>
                  </a:lnTo>
                  <a:lnTo>
                    <a:pt x="820" y="158"/>
                  </a:lnTo>
                  <a:lnTo>
                    <a:pt x="568" y="32"/>
                  </a:lnTo>
                  <a:lnTo>
                    <a:pt x="410" y="32"/>
                  </a:lnTo>
                  <a:lnTo>
                    <a:pt x="252" y="63"/>
                  </a:lnTo>
                  <a:lnTo>
                    <a:pt x="189" y="63"/>
                  </a:lnTo>
                  <a:lnTo>
                    <a:pt x="126" y="126"/>
                  </a:lnTo>
                  <a:lnTo>
                    <a:pt x="126" y="189"/>
                  </a:lnTo>
                  <a:lnTo>
                    <a:pt x="158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60" name="Google Shape;4160;p32"/>
          <p:cNvGrpSpPr/>
          <p:nvPr/>
        </p:nvGrpSpPr>
        <p:grpSpPr>
          <a:xfrm rot="-175024">
            <a:off x="8290043" y="103268"/>
            <a:ext cx="662804" cy="583259"/>
            <a:chOff x="992375" y="2434650"/>
            <a:chExt cx="532025" cy="468175"/>
          </a:xfrm>
        </p:grpSpPr>
        <p:sp>
          <p:nvSpPr>
            <p:cNvPr id="4161" name="Google Shape;4161;p32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2" name="Google Shape;4162;p32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3" name="Google Shape;4163;p32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4" name="Google Shape;4164;p32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5" name="Google Shape;4165;p32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6" name="Google Shape;4166;p32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7" name="Google Shape;4167;p32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8" name="Google Shape;4168;p32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9" name="Google Shape;4169;p32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0" name="Google Shape;4170;p32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1" name="Google Shape;4171;p32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2" name="Google Shape;4172;p32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3" name="Google Shape;4173;p32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4" name="Google Shape;4174;p32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5" name="Google Shape;4175;p32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6" name="Google Shape;4176;p32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7" name="Google Shape;4177;p32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8" name="Google Shape;4178;p32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9" name="Google Shape;4179;p32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0" name="Google Shape;4180;p32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1" name="Google Shape;4181;p32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2" name="Google Shape;4182;p32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3" name="Google Shape;4183;p32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4" name="Google Shape;4184;p32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4">
    <p:spTree>
      <p:nvGrpSpPr>
        <p:cNvPr id="1" name="Shape 4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6" name="Google Shape;4186;p33"/>
          <p:cNvSpPr/>
          <p:nvPr/>
        </p:nvSpPr>
        <p:spPr>
          <a:xfrm>
            <a:off x="-272312" y="-264705"/>
            <a:ext cx="1244094" cy="78476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7" name="Google Shape;4187;p33"/>
          <p:cNvSpPr/>
          <p:nvPr/>
        </p:nvSpPr>
        <p:spPr>
          <a:xfrm>
            <a:off x="452258" y="230658"/>
            <a:ext cx="698092" cy="440439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8" name="Google Shape;4188;p33"/>
          <p:cNvSpPr/>
          <p:nvPr/>
        </p:nvSpPr>
        <p:spPr>
          <a:xfrm>
            <a:off x="7682700" y="-80345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9" name="Google Shape;4189;p33"/>
          <p:cNvSpPr/>
          <p:nvPr/>
        </p:nvSpPr>
        <p:spPr>
          <a:xfrm>
            <a:off x="491900" y="4001198"/>
            <a:ext cx="1073548" cy="67714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0" name="Google Shape;4190;p33"/>
          <p:cNvSpPr/>
          <p:nvPr/>
        </p:nvSpPr>
        <p:spPr>
          <a:xfrm>
            <a:off x="8314375" y="400120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1" name="Google Shape;4191;p33"/>
          <p:cNvSpPr/>
          <p:nvPr/>
        </p:nvSpPr>
        <p:spPr>
          <a:xfrm>
            <a:off x="7290888" y="4587825"/>
            <a:ext cx="1721367" cy="108580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92" name="Google Shape;4192;p33"/>
          <p:cNvGrpSpPr/>
          <p:nvPr/>
        </p:nvGrpSpPr>
        <p:grpSpPr>
          <a:xfrm>
            <a:off x="8823600" y="3854100"/>
            <a:ext cx="518625" cy="565925"/>
            <a:chOff x="2029575" y="2353450"/>
            <a:chExt cx="518625" cy="565925"/>
          </a:xfrm>
        </p:grpSpPr>
        <p:sp>
          <p:nvSpPr>
            <p:cNvPr id="4193" name="Google Shape;4193;p33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4" name="Google Shape;4194;p33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5" name="Google Shape;4195;p33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6" name="Google Shape;4196;p33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7" name="Google Shape;4197;p33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8" name="Google Shape;4198;p33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9" name="Google Shape;4199;p33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0" name="Google Shape;4200;p33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1" name="Google Shape;4201;p33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2" name="Google Shape;4202;p33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3" name="Google Shape;4203;p33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4" name="Google Shape;4204;p33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5" name="Google Shape;4205;p33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6" name="Google Shape;4206;p33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7" name="Google Shape;4207;p33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8" name="Google Shape;4208;p33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9" name="Google Shape;4209;p33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0" name="Google Shape;4210;p33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1" name="Google Shape;4211;p33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2" name="Google Shape;4212;p33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3" name="Google Shape;4213;p33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4" name="Google Shape;4214;p33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5" name="Google Shape;4215;p33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6" name="Google Shape;4216;p33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7" name="Google Shape;4217;p33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8" name="Google Shape;4218;p33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9" name="Google Shape;4219;p33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0" name="Google Shape;4220;p33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1" name="Google Shape;4221;p33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2" name="Google Shape;4222;p33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3" name="Google Shape;4223;p33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4" name="Google Shape;4224;p33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5" name="Google Shape;4225;p33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6" name="Google Shape;4226;p33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7" name="Google Shape;4227;p33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8" name="Google Shape;4228;p33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9" name="Google Shape;4229;p33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0" name="Google Shape;4230;p33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1" name="Google Shape;4231;p33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2" name="Google Shape;4232;p33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3" name="Google Shape;4233;p33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4" name="Google Shape;4234;p33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5" name="Google Shape;4235;p33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6" name="Google Shape;4236;p33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37" name="Google Shape;4237;p33"/>
          <p:cNvGrpSpPr/>
          <p:nvPr/>
        </p:nvGrpSpPr>
        <p:grpSpPr>
          <a:xfrm>
            <a:off x="541988" y="-335287"/>
            <a:ext cx="518625" cy="565925"/>
            <a:chOff x="2029575" y="2353450"/>
            <a:chExt cx="518625" cy="565925"/>
          </a:xfrm>
        </p:grpSpPr>
        <p:sp>
          <p:nvSpPr>
            <p:cNvPr id="4238" name="Google Shape;4238;p33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9" name="Google Shape;4239;p33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0" name="Google Shape;4240;p33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1" name="Google Shape;4241;p33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2" name="Google Shape;4242;p33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3" name="Google Shape;4243;p33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4" name="Google Shape;4244;p33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5" name="Google Shape;4245;p33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6" name="Google Shape;4246;p33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7" name="Google Shape;4247;p33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8" name="Google Shape;4248;p33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9" name="Google Shape;4249;p33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0" name="Google Shape;4250;p33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1" name="Google Shape;4251;p33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2" name="Google Shape;4252;p33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3" name="Google Shape;4253;p33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4" name="Google Shape;4254;p33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5" name="Google Shape;4255;p33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6" name="Google Shape;4256;p33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7" name="Google Shape;4257;p33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8" name="Google Shape;4258;p33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9" name="Google Shape;4259;p33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0" name="Google Shape;4260;p33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1" name="Google Shape;4261;p33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2" name="Google Shape;4262;p33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3" name="Google Shape;4263;p33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4" name="Google Shape;4264;p33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5" name="Google Shape;4265;p33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6" name="Google Shape;4266;p33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7" name="Google Shape;4267;p33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8" name="Google Shape;4268;p33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9" name="Google Shape;4269;p33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0" name="Google Shape;4270;p33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1" name="Google Shape;4271;p33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2" name="Google Shape;4272;p33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3" name="Google Shape;4273;p33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4" name="Google Shape;4274;p33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5" name="Google Shape;4275;p33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6" name="Google Shape;4276;p33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7" name="Google Shape;4277;p33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8" name="Google Shape;4278;p33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9" name="Google Shape;4279;p33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0" name="Google Shape;4280;p33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1" name="Google Shape;4281;p33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82" name="Google Shape;4282;p33"/>
          <p:cNvSpPr/>
          <p:nvPr/>
        </p:nvSpPr>
        <p:spPr>
          <a:xfrm>
            <a:off x="208688" y="4381647"/>
            <a:ext cx="698092" cy="440439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83" name="Google Shape;4283;p33"/>
          <p:cNvGrpSpPr/>
          <p:nvPr/>
        </p:nvGrpSpPr>
        <p:grpSpPr>
          <a:xfrm>
            <a:off x="8145013" y="4420033"/>
            <a:ext cx="446455" cy="474918"/>
            <a:chOff x="5058400" y="2489025"/>
            <a:chExt cx="419325" cy="446100"/>
          </a:xfrm>
        </p:grpSpPr>
        <p:sp>
          <p:nvSpPr>
            <p:cNvPr id="4284" name="Google Shape;4284;p33"/>
            <p:cNvSpPr/>
            <p:nvPr/>
          </p:nvSpPr>
          <p:spPr>
            <a:xfrm>
              <a:off x="5291700" y="2489025"/>
              <a:ext cx="153725" cy="93800"/>
            </a:xfrm>
            <a:custGeom>
              <a:avLst/>
              <a:gdLst/>
              <a:ahLst/>
              <a:cxnLst/>
              <a:rect l="l" t="t" r="r" b="b"/>
              <a:pathLst>
                <a:path w="6149" h="3752" extrusionOk="0">
                  <a:moveTo>
                    <a:pt x="3563" y="0"/>
                  </a:moveTo>
                  <a:lnTo>
                    <a:pt x="3122" y="63"/>
                  </a:lnTo>
                  <a:lnTo>
                    <a:pt x="2649" y="221"/>
                  </a:lnTo>
                  <a:lnTo>
                    <a:pt x="1861" y="788"/>
                  </a:lnTo>
                  <a:lnTo>
                    <a:pt x="1545" y="1135"/>
                  </a:lnTo>
                  <a:lnTo>
                    <a:pt x="1104" y="1734"/>
                  </a:lnTo>
                  <a:lnTo>
                    <a:pt x="347" y="2995"/>
                  </a:lnTo>
                  <a:lnTo>
                    <a:pt x="1" y="3657"/>
                  </a:lnTo>
                  <a:lnTo>
                    <a:pt x="505" y="3689"/>
                  </a:lnTo>
                  <a:lnTo>
                    <a:pt x="1009" y="3720"/>
                  </a:lnTo>
                  <a:lnTo>
                    <a:pt x="1734" y="3752"/>
                  </a:lnTo>
                  <a:lnTo>
                    <a:pt x="2428" y="3689"/>
                  </a:lnTo>
                  <a:lnTo>
                    <a:pt x="3059" y="3531"/>
                  </a:lnTo>
                  <a:lnTo>
                    <a:pt x="4193" y="2838"/>
                  </a:lnTo>
                  <a:lnTo>
                    <a:pt x="4698" y="2396"/>
                  </a:lnTo>
                  <a:lnTo>
                    <a:pt x="5108" y="1955"/>
                  </a:lnTo>
                  <a:lnTo>
                    <a:pt x="5486" y="1450"/>
                  </a:lnTo>
                  <a:lnTo>
                    <a:pt x="5864" y="978"/>
                  </a:lnTo>
                  <a:lnTo>
                    <a:pt x="6148" y="442"/>
                  </a:lnTo>
                  <a:lnTo>
                    <a:pt x="6148" y="347"/>
                  </a:lnTo>
                  <a:lnTo>
                    <a:pt x="5959" y="189"/>
                  </a:lnTo>
                  <a:lnTo>
                    <a:pt x="5518" y="126"/>
                  </a:lnTo>
                  <a:lnTo>
                    <a:pt x="5265" y="95"/>
                  </a:lnTo>
                  <a:lnTo>
                    <a:pt x="4635" y="32"/>
                  </a:lnTo>
                  <a:lnTo>
                    <a:pt x="4004" y="32"/>
                  </a:lnTo>
                  <a:lnTo>
                    <a:pt x="35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5" name="Google Shape;4285;p33"/>
            <p:cNvSpPr/>
            <p:nvPr/>
          </p:nvSpPr>
          <p:spPr>
            <a:xfrm>
              <a:off x="5304300" y="2499275"/>
              <a:ext cx="126925" cy="73300"/>
            </a:xfrm>
            <a:custGeom>
              <a:avLst/>
              <a:gdLst/>
              <a:ahLst/>
              <a:cxnLst/>
              <a:rect l="l" t="t" r="r" b="b"/>
              <a:pathLst>
                <a:path w="5077" h="2932" extrusionOk="0">
                  <a:moveTo>
                    <a:pt x="4856" y="0"/>
                  </a:moveTo>
                  <a:lnTo>
                    <a:pt x="3595" y="568"/>
                  </a:lnTo>
                  <a:lnTo>
                    <a:pt x="1199" y="1892"/>
                  </a:lnTo>
                  <a:lnTo>
                    <a:pt x="64" y="2680"/>
                  </a:lnTo>
                  <a:lnTo>
                    <a:pt x="1" y="2774"/>
                  </a:lnTo>
                  <a:lnTo>
                    <a:pt x="32" y="2869"/>
                  </a:lnTo>
                  <a:lnTo>
                    <a:pt x="64" y="2900"/>
                  </a:lnTo>
                  <a:lnTo>
                    <a:pt x="127" y="2932"/>
                  </a:lnTo>
                  <a:lnTo>
                    <a:pt x="159" y="2932"/>
                  </a:lnTo>
                  <a:lnTo>
                    <a:pt x="222" y="2900"/>
                  </a:lnTo>
                  <a:lnTo>
                    <a:pt x="1357" y="2144"/>
                  </a:lnTo>
                  <a:lnTo>
                    <a:pt x="3721" y="820"/>
                  </a:lnTo>
                  <a:lnTo>
                    <a:pt x="4982" y="252"/>
                  </a:lnTo>
                  <a:lnTo>
                    <a:pt x="5077" y="189"/>
                  </a:lnTo>
                  <a:lnTo>
                    <a:pt x="5045" y="95"/>
                  </a:lnTo>
                  <a:lnTo>
                    <a:pt x="498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6" name="Google Shape;4286;p33"/>
            <p:cNvSpPr/>
            <p:nvPr/>
          </p:nvSpPr>
          <p:spPr>
            <a:xfrm>
              <a:off x="5355550" y="2533150"/>
              <a:ext cx="41775" cy="11075"/>
            </a:xfrm>
            <a:custGeom>
              <a:avLst/>
              <a:gdLst/>
              <a:ahLst/>
              <a:cxnLst/>
              <a:rect l="l" t="t" r="r" b="b"/>
              <a:pathLst>
                <a:path w="1671" h="443" extrusionOk="0">
                  <a:moveTo>
                    <a:pt x="126" y="1"/>
                  </a:moveTo>
                  <a:lnTo>
                    <a:pt x="32" y="32"/>
                  </a:lnTo>
                  <a:lnTo>
                    <a:pt x="0" y="127"/>
                  </a:lnTo>
                  <a:lnTo>
                    <a:pt x="32" y="221"/>
                  </a:lnTo>
                  <a:lnTo>
                    <a:pt x="95" y="284"/>
                  </a:lnTo>
                  <a:lnTo>
                    <a:pt x="126" y="284"/>
                  </a:lnTo>
                  <a:lnTo>
                    <a:pt x="820" y="316"/>
                  </a:lnTo>
                  <a:lnTo>
                    <a:pt x="1513" y="442"/>
                  </a:lnTo>
                  <a:lnTo>
                    <a:pt x="1639" y="411"/>
                  </a:lnTo>
                  <a:lnTo>
                    <a:pt x="1671" y="316"/>
                  </a:lnTo>
                  <a:lnTo>
                    <a:pt x="1671" y="221"/>
                  </a:lnTo>
                  <a:lnTo>
                    <a:pt x="1576" y="158"/>
                  </a:lnTo>
                  <a:lnTo>
                    <a:pt x="851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7" name="Google Shape;4287;p33"/>
            <p:cNvSpPr/>
            <p:nvPr/>
          </p:nvSpPr>
          <p:spPr>
            <a:xfrm>
              <a:off x="5375250" y="2496125"/>
              <a:ext cx="26825" cy="31550"/>
            </a:xfrm>
            <a:custGeom>
              <a:avLst/>
              <a:gdLst/>
              <a:ahLst/>
              <a:cxnLst/>
              <a:rect l="l" t="t" r="r" b="b"/>
              <a:pathLst>
                <a:path w="1073" h="1262" extrusionOk="0">
                  <a:moveTo>
                    <a:pt x="915" y="0"/>
                  </a:moveTo>
                  <a:lnTo>
                    <a:pt x="820" y="63"/>
                  </a:lnTo>
                  <a:lnTo>
                    <a:pt x="379" y="504"/>
                  </a:lnTo>
                  <a:lnTo>
                    <a:pt x="32" y="1072"/>
                  </a:lnTo>
                  <a:lnTo>
                    <a:pt x="0" y="1198"/>
                  </a:lnTo>
                  <a:lnTo>
                    <a:pt x="95" y="1261"/>
                  </a:lnTo>
                  <a:lnTo>
                    <a:pt x="221" y="1261"/>
                  </a:lnTo>
                  <a:lnTo>
                    <a:pt x="284" y="1198"/>
                  </a:lnTo>
                  <a:lnTo>
                    <a:pt x="568" y="694"/>
                  </a:lnTo>
                  <a:lnTo>
                    <a:pt x="1009" y="252"/>
                  </a:lnTo>
                  <a:lnTo>
                    <a:pt x="1072" y="158"/>
                  </a:lnTo>
                  <a:lnTo>
                    <a:pt x="1009" y="63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8" name="Google Shape;4288;p33"/>
            <p:cNvSpPr/>
            <p:nvPr/>
          </p:nvSpPr>
          <p:spPr>
            <a:xfrm>
              <a:off x="5335825" y="2517400"/>
              <a:ext cx="17375" cy="33900"/>
            </a:xfrm>
            <a:custGeom>
              <a:avLst/>
              <a:gdLst/>
              <a:ahLst/>
              <a:cxnLst/>
              <a:rect l="l" t="t" r="r" b="b"/>
              <a:pathLst>
                <a:path w="695" h="1356" extrusionOk="0">
                  <a:moveTo>
                    <a:pt x="474" y="0"/>
                  </a:moveTo>
                  <a:lnTo>
                    <a:pt x="442" y="95"/>
                  </a:lnTo>
                  <a:lnTo>
                    <a:pt x="222" y="631"/>
                  </a:lnTo>
                  <a:lnTo>
                    <a:pt x="33" y="1167"/>
                  </a:lnTo>
                  <a:lnTo>
                    <a:pt x="1" y="1261"/>
                  </a:lnTo>
                  <a:lnTo>
                    <a:pt x="96" y="1356"/>
                  </a:lnTo>
                  <a:lnTo>
                    <a:pt x="222" y="1356"/>
                  </a:lnTo>
                  <a:lnTo>
                    <a:pt x="285" y="1261"/>
                  </a:lnTo>
                  <a:lnTo>
                    <a:pt x="505" y="725"/>
                  </a:lnTo>
                  <a:lnTo>
                    <a:pt x="695" y="189"/>
                  </a:lnTo>
                  <a:lnTo>
                    <a:pt x="695" y="63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9" name="Google Shape;4289;p33"/>
            <p:cNvSpPr/>
            <p:nvPr/>
          </p:nvSpPr>
          <p:spPr>
            <a:xfrm>
              <a:off x="5058400" y="2535525"/>
              <a:ext cx="419325" cy="399600"/>
            </a:xfrm>
            <a:custGeom>
              <a:avLst/>
              <a:gdLst/>
              <a:ahLst/>
              <a:cxnLst/>
              <a:rect l="l" t="t" r="r" b="b"/>
              <a:pathLst>
                <a:path w="16773" h="15984" extrusionOk="0">
                  <a:moveTo>
                    <a:pt x="5045" y="0"/>
                  </a:moveTo>
                  <a:lnTo>
                    <a:pt x="4162" y="63"/>
                  </a:lnTo>
                  <a:lnTo>
                    <a:pt x="3532" y="158"/>
                  </a:lnTo>
                  <a:lnTo>
                    <a:pt x="2460" y="599"/>
                  </a:lnTo>
                  <a:lnTo>
                    <a:pt x="1609" y="1230"/>
                  </a:lnTo>
                  <a:lnTo>
                    <a:pt x="947" y="2049"/>
                  </a:lnTo>
                  <a:lnTo>
                    <a:pt x="505" y="2995"/>
                  </a:lnTo>
                  <a:lnTo>
                    <a:pt x="190" y="4067"/>
                  </a:lnTo>
                  <a:lnTo>
                    <a:pt x="1" y="5769"/>
                  </a:lnTo>
                  <a:lnTo>
                    <a:pt x="32" y="6904"/>
                  </a:lnTo>
                  <a:lnTo>
                    <a:pt x="64" y="7756"/>
                  </a:lnTo>
                  <a:lnTo>
                    <a:pt x="348" y="9773"/>
                  </a:lnTo>
                  <a:lnTo>
                    <a:pt x="947" y="11791"/>
                  </a:lnTo>
                  <a:lnTo>
                    <a:pt x="1672" y="13115"/>
                  </a:lnTo>
                  <a:lnTo>
                    <a:pt x="2271" y="13809"/>
                  </a:lnTo>
                  <a:lnTo>
                    <a:pt x="2649" y="14092"/>
                  </a:lnTo>
                  <a:lnTo>
                    <a:pt x="3469" y="14597"/>
                  </a:lnTo>
                  <a:lnTo>
                    <a:pt x="4730" y="15006"/>
                  </a:lnTo>
                  <a:lnTo>
                    <a:pt x="5581" y="14912"/>
                  </a:lnTo>
                  <a:lnTo>
                    <a:pt x="6085" y="14660"/>
                  </a:lnTo>
                  <a:lnTo>
                    <a:pt x="6211" y="14534"/>
                  </a:lnTo>
                  <a:lnTo>
                    <a:pt x="6243" y="14691"/>
                  </a:lnTo>
                  <a:lnTo>
                    <a:pt x="6527" y="15164"/>
                  </a:lnTo>
                  <a:lnTo>
                    <a:pt x="7220" y="15669"/>
                  </a:lnTo>
                  <a:lnTo>
                    <a:pt x="8513" y="15984"/>
                  </a:lnTo>
                  <a:lnTo>
                    <a:pt x="9490" y="15952"/>
                  </a:lnTo>
                  <a:lnTo>
                    <a:pt x="9900" y="15889"/>
                  </a:lnTo>
                  <a:lnTo>
                    <a:pt x="10688" y="15637"/>
                  </a:lnTo>
                  <a:lnTo>
                    <a:pt x="11855" y="15006"/>
                  </a:lnTo>
                  <a:lnTo>
                    <a:pt x="13242" y="13777"/>
                  </a:lnTo>
                  <a:lnTo>
                    <a:pt x="14408" y="12390"/>
                  </a:lnTo>
                  <a:lnTo>
                    <a:pt x="14850" y="11759"/>
                  </a:lnTo>
                  <a:lnTo>
                    <a:pt x="15417" y="10940"/>
                  </a:lnTo>
                  <a:lnTo>
                    <a:pt x="16363" y="9048"/>
                  </a:lnTo>
                  <a:lnTo>
                    <a:pt x="16710" y="7566"/>
                  </a:lnTo>
                  <a:lnTo>
                    <a:pt x="16773" y="6589"/>
                  </a:lnTo>
                  <a:lnTo>
                    <a:pt x="16583" y="5643"/>
                  </a:lnTo>
                  <a:lnTo>
                    <a:pt x="16174" y="4729"/>
                  </a:lnTo>
                  <a:lnTo>
                    <a:pt x="15827" y="4288"/>
                  </a:lnTo>
                  <a:lnTo>
                    <a:pt x="15732" y="4193"/>
                  </a:lnTo>
                  <a:lnTo>
                    <a:pt x="15669" y="4067"/>
                  </a:lnTo>
                  <a:lnTo>
                    <a:pt x="15039" y="3468"/>
                  </a:lnTo>
                  <a:lnTo>
                    <a:pt x="13525" y="2554"/>
                  </a:lnTo>
                  <a:lnTo>
                    <a:pt x="12264" y="2144"/>
                  </a:lnTo>
                  <a:lnTo>
                    <a:pt x="11413" y="2049"/>
                  </a:lnTo>
                  <a:lnTo>
                    <a:pt x="10562" y="2113"/>
                  </a:lnTo>
                  <a:lnTo>
                    <a:pt x="9742" y="2396"/>
                  </a:lnTo>
                  <a:lnTo>
                    <a:pt x="9333" y="2585"/>
                  </a:lnTo>
                  <a:lnTo>
                    <a:pt x="9238" y="2333"/>
                  </a:lnTo>
                  <a:lnTo>
                    <a:pt x="7977" y="1009"/>
                  </a:lnTo>
                  <a:lnTo>
                    <a:pt x="7630" y="757"/>
                  </a:lnTo>
                  <a:lnTo>
                    <a:pt x="7252" y="536"/>
                  </a:lnTo>
                  <a:lnTo>
                    <a:pt x="6401" y="253"/>
                  </a:lnTo>
                  <a:lnTo>
                    <a:pt x="504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0" name="Google Shape;4290;p33"/>
            <p:cNvSpPr/>
            <p:nvPr/>
          </p:nvSpPr>
          <p:spPr>
            <a:xfrm>
              <a:off x="5238100" y="2556000"/>
              <a:ext cx="106425" cy="75700"/>
            </a:xfrm>
            <a:custGeom>
              <a:avLst/>
              <a:gdLst/>
              <a:ahLst/>
              <a:cxnLst/>
              <a:rect l="l" t="t" r="r" b="b"/>
              <a:pathLst>
                <a:path w="4257" h="3028" extrusionOk="0">
                  <a:moveTo>
                    <a:pt x="442" y="1"/>
                  </a:moveTo>
                  <a:lnTo>
                    <a:pt x="221" y="32"/>
                  </a:lnTo>
                  <a:lnTo>
                    <a:pt x="95" y="285"/>
                  </a:lnTo>
                  <a:lnTo>
                    <a:pt x="1" y="1546"/>
                  </a:lnTo>
                  <a:lnTo>
                    <a:pt x="379" y="2176"/>
                  </a:lnTo>
                  <a:lnTo>
                    <a:pt x="820" y="2555"/>
                  </a:lnTo>
                  <a:lnTo>
                    <a:pt x="1167" y="2681"/>
                  </a:lnTo>
                  <a:lnTo>
                    <a:pt x="1829" y="2901"/>
                  </a:lnTo>
                  <a:lnTo>
                    <a:pt x="2838" y="3027"/>
                  </a:lnTo>
                  <a:lnTo>
                    <a:pt x="3532" y="2775"/>
                  </a:lnTo>
                  <a:lnTo>
                    <a:pt x="4005" y="2208"/>
                  </a:lnTo>
                  <a:lnTo>
                    <a:pt x="4194" y="1766"/>
                  </a:lnTo>
                  <a:lnTo>
                    <a:pt x="4257" y="1262"/>
                  </a:lnTo>
                  <a:lnTo>
                    <a:pt x="4005" y="1230"/>
                  </a:lnTo>
                  <a:lnTo>
                    <a:pt x="2901" y="1325"/>
                  </a:lnTo>
                  <a:lnTo>
                    <a:pt x="2271" y="1577"/>
                  </a:lnTo>
                  <a:lnTo>
                    <a:pt x="2145" y="1829"/>
                  </a:lnTo>
                  <a:lnTo>
                    <a:pt x="1955" y="1577"/>
                  </a:lnTo>
                  <a:lnTo>
                    <a:pt x="1073" y="474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1" name="Google Shape;4291;p33"/>
            <p:cNvSpPr/>
            <p:nvPr/>
          </p:nvSpPr>
          <p:spPr>
            <a:xfrm>
              <a:off x="5065500" y="2712075"/>
              <a:ext cx="411450" cy="222275"/>
            </a:xfrm>
            <a:custGeom>
              <a:avLst/>
              <a:gdLst/>
              <a:ahLst/>
              <a:cxnLst/>
              <a:rect l="l" t="t" r="r" b="b"/>
              <a:pathLst>
                <a:path w="16458" h="8891" extrusionOk="0">
                  <a:moveTo>
                    <a:pt x="16457" y="0"/>
                  </a:moveTo>
                  <a:lnTo>
                    <a:pt x="15700" y="1293"/>
                  </a:lnTo>
                  <a:lnTo>
                    <a:pt x="13714" y="3752"/>
                  </a:lnTo>
                  <a:lnTo>
                    <a:pt x="11539" y="5706"/>
                  </a:lnTo>
                  <a:lnTo>
                    <a:pt x="10026" y="6652"/>
                  </a:lnTo>
                  <a:lnTo>
                    <a:pt x="9112" y="6999"/>
                  </a:lnTo>
                  <a:lnTo>
                    <a:pt x="8733" y="7062"/>
                  </a:lnTo>
                  <a:lnTo>
                    <a:pt x="7788" y="7062"/>
                  </a:lnTo>
                  <a:lnTo>
                    <a:pt x="6463" y="6778"/>
                  </a:lnTo>
                  <a:lnTo>
                    <a:pt x="5770" y="6274"/>
                  </a:lnTo>
                  <a:lnTo>
                    <a:pt x="5486" y="5801"/>
                  </a:lnTo>
                  <a:lnTo>
                    <a:pt x="5455" y="5643"/>
                  </a:lnTo>
                  <a:lnTo>
                    <a:pt x="5328" y="5769"/>
                  </a:lnTo>
                  <a:lnTo>
                    <a:pt x="4856" y="6021"/>
                  </a:lnTo>
                  <a:lnTo>
                    <a:pt x="3973" y="6116"/>
                  </a:lnTo>
                  <a:lnTo>
                    <a:pt x="2712" y="5706"/>
                  </a:lnTo>
                  <a:lnTo>
                    <a:pt x="1892" y="5202"/>
                  </a:lnTo>
                  <a:lnTo>
                    <a:pt x="1640" y="5013"/>
                  </a:lnTo>
                  <a:lnTo>
                    <a:pt x="1136" y="4414"/>
                  </a:lnTo>
                  <a:lnTo>
                    <a:pt x="410" y="3216"/>
                  </a:lnTo>
                  <a:lnTo>
                    <a:pt x="1" y="2144"/>
                  </a:lnTo>
                  <a:lnTo>
                    <a:pt x="95" y="2743"/>
                  </a:lnTo>
                  <a:lnTo>
                    <a:pt x="221" y="3342"/>
                  </a:lnTo>
                  <a:lnTo>
                    <a:pt x="663" y="4477"/>
                  </a:lnTo>
                  <a:lnTo>
                    <a:pt x="1640" y="6305"/>
                  </a:lnTo>
                  <a:lnTo>
                    <a:pt x="2144" y="6873"/>
                  </a:lnTo>
                  <a:lnTo>
                    <a:pt x="2270" y="6936"/>
                  </a:lnTo>
                  <a:lnTo>
                    <a:pt x="2365" y="7030"/>
                  </a:lnTo>
                  <a:lnTo>
                    <a:pt x="2586" y="7156"/>
                  </a:lnTo>
                  <a:lnTo>
                    <a:pt x="2775" y="7282"/>
                  </a:lnTo>
                  <a:lnTo>
                    <a:pt x="3185" y="7503"/>
                  </a:lnTo>
                  <a:lnTo>
                    <a:pt x="3532" y="7661"/>
                  </a:lnTo>
                  <a:lnTo>
                    <a:pt x="4194" y="7881"/>
                  </a:lnTo>
                  <a:lnTo>
                    <a:pt x="4698" y="7944"/>
                  </a:lnTo>
                  <a:lnTo>
                    <a:pt x="5139" y="7913"/>
                  </a:lnTo>
                  <a:lnTo>
                    <a:pt x="5707" y="7661"/>
                  </a:lnTo>
                  <a:lnTo>
                    <a:pt x="5864" y="7503"/>
                  </a:lnTo>
                  <a:lnTo>
                    <a:pt x="5896" y="7503"/>
                  </a:lnTo>
                  <a:lnTo>
                    <a:pt x="5927" y="7472"/>
                  </a:lnTo>
                  <a:lnTo>
                    <a:pt x="5927" y="7503"/>
                  </a:lnTo>
                  <a:lnTo>
                    <a:pt x="5927" y="7535"/>
                  </a:lnTo>
                  <a:lnTo>
                    <a:pt x="5991" y="7661"/>
                  </a:lnTo>
                  <a:lnTo>
                    <a:pt x="6085" y="7850"/>
                  </a:lnTo>
                  <a:lnTo>
                    <a:pt x="6148" y="7976"/>
                  </a:lnTo>
                  <a:lnTo>
                    <a:pt x="6274" y="8102"/>
                  </a:lnTo>
                  <a:lnTo>
                    <a:pt x="6400" y="8228"/>
                  </a:lnTo>
                  <a:lnTo>
                    <a:pt x="6558" y="8354"/>
                  </a:lnTo>
                  <a:lnTo>
                    <a:pt x="6747" y="8480"/>
                  </a:lnTo>
                  <a:lnTo>
                    <a:pt x="6968" y="8607"/>
                  </a:lnTo>
                  <a:lnTo>
                    <a:pt x="7094" y="8638"/>
                  </a:lnTo>
                  <a:lnTo>
                    <a:pt x="7252" y="8701"/>
                  </a:lnTo>
                  <a:lnTo>
                    <a:pt x="7535" y="8796"/>
                  </a:lnTo>
                  <a:lnTo>
                    <a:pt x="7882" y="8827"/>
                  </a:lnTo>
                  <a:lnTo>
                    <a:pt x="8481" y="8890"/>
                  </a:lnTo>
                  <a:lnTo>
                    <a:pt x="9206" y="8859"/>
                  </a:lnTo>
                  <a:lnTo>
                    <a:pt x="9553" y="8827"/>
                  </a:lnTo>
                  <a:lnTo>
                    <a:pt x="10341" y="8543"/>
                  </a:lnTo>
                  <a:lnTo>
                    <a:pt x="11697" y="7755"/>
                  </a:lnTo>
                  <a:lnTo>
                    <a:pt x="12674" y="6967"/>
                  </a:lnTo>
                  <a:lnTo>
                    <a:pt x="13746" y="5801"/>
                  </a:lnTo>
                  <a:lnTo>
                    <a:pt x="14597" y="4697"/>
                  </a:lnTo>
                  <a:lnTo>
                    <a:pt x="15291" y="3657"/>
                  </a:lnTo>
                  <a:lnTo>
                    <a:pt x="16110" y="1860"/>
                  </a:lnTo>
                  <a:lnTo>
                    <a:pt x="16426" y="631"/>
                  </a:lnTo>
                  <a:lnTo>
                    <a:pt x="16457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2" name="Google Shape;4292;p33"/>
            <p:cNvSpPr/>
            <p:nvPr/>
          </p:nvSpPr>
          <p:spPr>
            <a:xfrm>
              <a:off x="5254650" y="2589900"/>
              <a:ext cx="70175" cy="37075"/>
            </a:xfrm>
            <a:custGeom>
              <a:avLst/>
              <a:gdLst/>
              <a:ahLst/>
              <a:cxnLst/>
              <a:rect l="l" t="t" r="r" b="b"/>
              <a:pathLst>
                <a:path w="2807" h="1483" extrusionOk="0">
                  <a:moveTo>
                    <a:pt x="222" y="1"/>
                  </a:moveTo>
                  <a:lnTo>
                    <a:pt x="95" y="32"/>
                  </a:lnTo>
                  <a:lnTo>
                    <a:pt x="1" y="95"/>
                  </a:lnTo>
                  <a:lnTo>
                    <a:pt x="1" y="190"/>
                  </a:lnTo>
                  <a:lnTo>
                    <a:pt x="64" y="316"/>
                  </a:lnTo>
                  <a:lnTo>
                    <a:pt x="505" y="915"/>
                  </a:lnTo>
                  <a:lnTo>
                    <a:pt x="1041" y="1262"/>
                  </a:lnTo>
                  <a:lnTo>
                    <a:pt x="1419" y="1388"/>
                  </a:lnTo>
                  <a:lnTo>
                    <a:pt x="1987" y="1482"/>
                  </a:lnTo>
                  <a:lnTo>
                    <a:pt x="2712" y="1388"/>
                  </a:lnTo>
                  <a:lnTo>
                    <a:pt x="2807" y="1356"/>
                  </a:lnTo>
                  <a:lnTo>
                    <a:pt x="2807" y="1230"/>
                  </a:lnTo>
                  <a:lnTo>
                    <a:pt x="2775" y="1135"/>
                  </a:lnTo>
                  <a:lnTo>
                    <a:pt x="2649" y="1135"/>
                  </a:lnTo>
                  <a:lnTo>
                    <a:pt x="1987" y="1199"/>
                  </a:lnTo>
                  <a:lnTo>
                    <a:pt x="1073" y="978"/>
                  </a:lnTo>
                  <a:lnTo>
                    <a:pt x="348" y="316"/>
                  </a:lnTo>
                  <a:lnTo>
                    <a:pt x="285" y="95"/>
                  </a:lnTo>
                  <a:lnTo>
                    <a:pt x="22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3" name="Google Shape;4293;p33"/>
            <p:cNvSpPr/>
            <p:nvPr/>
          </p:nvSpPr>
          <p:spPr>
            <a:xfrm>
              <a:off x="5263325" y="2509500"/>
              <a:ext cx="33125" cy="112750"/>
            </a:xfrm>
            <a:custGeom>
              <a:avLst/>
              <a:gdLst/>
              <a:ahLst/>
              <a:cxnLst/>
              <a:rect l="l" t="t" r="r" b="b"/>
              <a:pathLst>
                <a:path w="1325" h="4510" extrusionOk="0">
                  <a:moveTo>
                    <a:pt x="316" y="1"/>
                  </a:moveTo>
                  <a:lnTo>
                    <a:pt x="158" y="127"/>
                  </a:lnTo>
                  <a:lnTo>
                    <a:pt x="32" y="253"/>
                  </a:lnTo>
                  <a:lnTo>
                    <a:pt x="1" y="600"/>
                  </a:lnTo>
                  <a:lnTo>
                    <a:pt x="95" y="758"/>
                  </a:lnTo>
                  <a:lnTo>
                    <a:pt x="347" y="1104"/>
                  </a:lnTo>
                  <a:lnTo>
                    <a:pt x="694" y="1956"/>
                  </a:lnTo>
                  <a:lnTo>
                    <a:pt x="789" y="2428"/>
                  </a:lnTo>
                  <a:lnTo>
                    <a:pt x="883" y="3406"/>
                  </a:lnTo>
                  <a:lnTo>
                    <a:pt x="789" y="4446"/>
                  </a:lnTo>
                  <a:lnTo>
                    <a:pt x="789" y="4478"/>
                  </a:lnTo>
                  <a:lnTo>
                    <a:pt x="852" y="4509"/>
                  </a:lnTo>
                  <a:lnTo>
                    <a:pt x="915" y="4509"/>
                  </a:lnTo>
                  <a:lnTo>
                    <a:pt x="946" y="4446"/>
                  </a:lnTo>
                  <a:lnTo>
                    <a:pt x="1230" y="3469"/>
                  </a:lnTo>
                  <a:lnTo>
                    <a:pt x="1325" y="2397"/>
                  </a:lnTo>
                  <a:lnTo>
                    <a:pt x="1325" y="1861"/>
                  </a:lnTo>
                  <a:lnTo>
                    <a:pt x="1230" y="1325"/>
                  </a:lnTo>
                  <a:lnTo>
                    <a:pt x="1104" y="789"/>
                  </a:lnTo>
                  <a:lnTo>
                    <a:pt x="852" y="253"/>
                  </a:lnTo>
                  <a:lnTo>
                    <a:pt x="820" y="222"/>
                  </a:lnTo>
                  <a:lnTo>
                    <a:pt x="789" y="159"/>
                  </a:lnTo>
                  <a:lnTo>
                    <a:pt x="663" y="32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4" name="Google Shape;4294;p33"/>
            <p:cNvSpPr/>
            <p:nvPr/>
          </p:nvSpPr>
          <p:spPr>
            <a:xfrm>
              <a:off x="5190025" y="2690000"/>
              <a:ext cx="21300" cy="21300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347" y="0"/>
                  </a:moveTo>
                  <a:lnTo>
                    <a:pt x="95" y="189"/>
                  </a:lnTo>
                  <a:lnTo>
                    <a:pt x="32" y="347"/>
                  </a:lnTo>
                  <a:lnTo>
                    <a:pt x="1" y="505"/>
                  </a:lnTo>
                  <a:lnTo>
                    <a:pt x="158" y="788"/>
                  </a:lnTo>
                  <a:lnTo>
                    <a:pt x="316" y="852"/>
                  </a:lnTo>
                  <a:lnTo>
                    <a:pt x="505" y="852"/>
                  </a:lnTo>
                  <a:lnTo>
                    <a:pt x="789" y="694"/>
                  </a:lnTo>
                  <a:lnTo>
                    <a:pt x="852" y="536"/>
                  </a:lnTo>
                  <a:lnTo>
                    <a:pt x="852" y="379"/>
                  </a:lnTo>
                  <a:lnTo>
                    <a:pt x="694" y="95"/>
                  </a:lnTo>
                  <a:lnTo>
                    <a:pt x="537" y="32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5" name="Google Shape;4295;p33"/>
            <p:cNvSpPr/>
            <p:nvPr/>
          </p:nvSpPr>
          <p:spPr>
            <a:xfrm>
              <a:off x="5300375" y="2717575"/>
              <a:ext cx="21300" cy="21300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347" y="1"/>
                  </a:moveTo>
                  <a:lnTo>
                    <a:pt x="95" y="158"/>
                  </a:lnTo>
                  <a:lnTo>
                    <a:pt x="32" y="316"/>
                  </a:lnTo>
                  <a:lnTo>
                    <a:pt x="0" y="505"/>
                  </a:lnTo>
                  <a:lnTo>
                    <a:pt x="158" y="757"/>
                  </a:lnTo>
                  <a:lnTo>
                    <a:pt x="316" y="852"/>
                  </a:lnTo>
                  <a:lnTo>
                    <a:pt x="505" y="852"/>
                  </a:lnTo>
                  <a:lnTo>
                    <a:pt x="788" y="694"/>
                  </a:lnTo>
                  <a:lnTo>
                    <a:pt x="852" y="537"/>
                  </a:lnTo>
                  <a:lnTo>
                    <a:pt x="852" y="347"/>
                  </a:lnTo>
                  <a:lnTo>
                    <a:pt x="694" y="95"/>
                  </a:lnTo>
                  <a:lnTo>
                    <a:pt x="536" y="32"/>
                  </a:lnTo>
                  <a:lnTo>
                    <a:pt x="34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6" name="Google Shape;4296;p33"/>
            <p:cNvSpPr/>
            <p:nvPr/>
          </p:nvSpPr>
          <p:spPr>
            <a:xfrm>
              <a:off x="5223125" y="2742025"/>
              <a:ext cx="48100" cy="32325"/>
            </a:xfrm>
            <a:custGeom>
              <a:avLst/>
              <a:gdLst/>
              <a:ahLst/>
              <a:cxnLst/>
              <a:rect l="l" t="t" r="r" b="b"/>
              <a:pathLst>
                <a:path w="1924" h="1293" extrusionOk="0">
                  <a:moveTo>
                    <a:pt x="158" y="0"/>
                  </a:moveTo>
                  <a:lnTo>
                    <a:pt x="32" y="32"/>
                  </a:lnTo>
                  <a:lnTo>
                    <a:pt x="1" y="126"/>
                  </a:lnTo>
                  <a:lnTo>
                    <a:pt x="1" y="410"/>
                  </a:lnTo>
                  <a:lnTo>
                    <a:pt x="221" y="883"/>
                  </a:lnTo>
                  <a:lnTo>
                    <a:pt x="411" y="1072"/>
                  </a:lnTo>
                  <a:lnTo>
                    <a:pt x="600" y="1166"/>
                  </a:lnTo>
                  <a:lnTo>
                    <a:pt x="789" y="1230"/>
                  </a:lnTo>
                  <a:lnTo>
                    <a:pt x="1104" y="1293"/>
                  </a:lnTo>
                  <a:lnTo>
                    <a:pt x="1419" y="1198"/>
                  </a:lnTo>
                  <a:lnTo>
                    <a:pt x="1609" y="1103"/>
                  </a:lnTo>
                  <a:lnTo>
                    <a:pt x="1766" y="1009"/>
                  </a:lnTo>
                  <a:lnTo>
                    <a:pt x="1924" y="788"/>
                  </a:lnTo>
                  <a:lnTo>
                    <a:pt x="1924" y="536"/>
                  </a:lnTo>
                  <a:lnTo>
                    <a:pt x="1861" y="441"/>
                  </a:lnTo>
                  <a:lnTo>
                    <a:pt x="1766" y="410"/>
                  </a:lnTo>
                  <a:lnTo>
                    <a:pt x="1640" y="473"/>
                  </a:lnTo>
                  <a:lnTo>
                    <a:pt x="1640" y="567"/>
                  </a:lnTo>
                  <a:lnTo>
                    <a:pt x="1640" y="725"/>
                  </a:lnTo>
                  <a:lnTo>
                    <a:pt x="1546" y="788"/>
                  </a:lnTo>
                  <a:lnTo>
                    <a:pt x="1451" y="883"/>
                  </a:lnTo>
                  <a:lnTo>
                    <a:pt x="1325" y="946"/>
                  </a:lnTo>
                  <a:lnTo>
                    <a:pt x="1136" y="977"/>
                  </a:lnTo>
                  <a:lnTo>
                    <a:pt x="757" y="946"/>
                  </a:lnTo>
                  <a:lnTo>
                    <a:pt x="568" y="851"/>
                  </a:lnTo>
                  <a:lnTo>
                    <a:pt x="442" y="725"/>
                  </a:lnTo>
                  <a:lnTo>
                    <a:pt x="285" y="347"/>
                  </a:lnTo>
                  <a:lnTo>
                    <a:pt x="285" y="126"/>
                  </a:lnTo>
                  <a:lnTo>
                    <a:pt x="253" y="32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7" name="Google Shape;4297;p33"/>
            <p:cNvSpPr/>
            <p:nvPr/>
          </p:nvSpPr>
          <p:spPr>
            <a:xfrm>
              <a:off x="5305900" y="2754625"/>
              <a:ext cx="29175" cy="31550"/>
            </a:xfrm>
            <a:custGeom>
              <a:avLst/>
              <a:gdLst/>
              <a:ahLst/>
              <a:cxnLst/>
              <a:rect l="l" t="t" r="r" b="b"/>
              <a:pathLst>
                <a:path w="1167" h="1262" fill="none" extrusionOk="0">
                  <a:moveTo>
                    <a:pt x="473" y="63"/>
                  </a:moveTo>
                  <a:lnTo>
                    <a:pt x="410" y="32"/>
                  </a:lnTo>
                  <a:lnTo>
                    <a:pt x="347" y="63"/>
                  </a:lnTo>
                  <a:lnTo>
                    <a:pt x="284" y="95"/>
                  </a:lnTo>
                  <a:lnTo>
                    <a:pt x="252" y="158"/>
                  </a:lnTo>
                  <a:lnTo>
                    <a:pt x="95" y="379"/>
                  </a:lnTo>
                  <a:lnTo>
                    <a:pt x="0" y="631"/>
                  </a:lnTo>
                  <a:lnTo>
                    <a:pt x="32" y="789"/>
                  </a:lnTo>
                  <a:lnTo>
                    <a:pt x="189" y="1072"/>
                  </a:lnTo>
                  <a:lnTo>
                    <a:pt x="315" y="1167"/>
                  </a:lnTo>
                  <a:lnTo>
                    <a:pt x="599" y="1261"/>
                  </a:lnTo>
                  <a:lnTo>
                    <a:pt x="883" y="1230"/>
                  </a:lnTo>
                  <a:lnTo>
                    <a:pt x="977" y="1198"/>
                  </a:lnTo>
                  <a:lnTo>
                    <a:pt x="1040" y="1135"/>
                  </a:lnTo>
                  <a:lnTo>
                    <a:pt x="1103" y="1009"/>
                  </a:lnTo>
                  <a:lnTo>
                    <a:pt x="1135" y="915"/>
                  </a:lnTo>
                  <a:lnTo>
                    <a:pt x="1166" y="789"/>
                  </a:lnTo>
                  <a:lnTo>
                    <a:pt x="1166" y="694"/>
                  </a:lnTo>
                  <a:lnTo>
                    <a:pt x="1135" y="536"/>
                  </a:lnTo>
                  <a:lnTo>
                    <a:pt x="1072" y="379"/>
                  </a:lnTo>
                  <a:lnTo>
                    <a:pt x="1009" y="253"/>
                  </a:lnTo>
                  <a:lnTo>
                    <a:pt x="946" y="158"/>
                  </a:lnTo>
                  <a:lnTo>
                    <a:pt x="851" y="63"/>
                  </a:lnTo>
                  <a:lnTo>
                    <a:pt x="567" y="0"/>
                  </a:lnTo>
                  <a:lnTo>
                    <a:pt x="441" y="32"/>
                  </a:lnTo>
                  <a:lnTo>
                    <a:pt x="347" y="63"/>
                  </a:lnTo>
                  <a:lnTo>
                    <a:pt x="284" y="127"/>
                  </a:lnTo>
                  <a:lnTo>
                    <a:pt x="252" y="190"/>
                  </a:lnTo>
                  <a:lnTo>
                    <a:pt x="315" y="25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8" name="Google Shape;4298;p33"/>
            <p:cNvSpPr/>
            <p:nvPr/>
          </p:nvSpPr>
          <p:spPr>
            <a:xfrm>
              <a:off x="5156150" y="2721525"/>
              <a:ext cx="29175" cy="32325"/>
            </a:xfrm>
            <a:custGeom>
              <a:avLst/>
              <a:gdLst/>
              <a:ahLst/>
              <a:cxnLst/>
              <a:rect l="l" t="t" r="r" b="b"/>
              <a:pathLst>
                <a:path w="1167" h="1293" fill="none" extrusionOk="0">
                  <a:moveTo>
                    <a:pt x="252" y="0"/>
                  </a:moveTo>
                  <a:lnTo>
                    <a:pt x="95" y="95"/>
                  </a:lnTo>
                  <a:lnTo>
                    <a:pt x="0" y="379"/>
                  </a:lnTo>
                  <a:lnTo>
                    <a:pt x="95" y="915"/>
                  </a:lnTo>
                  <a:lnTo>
                    <a:pt x="347" y="1167"/>
                  </a:lnTo>
                  <a:lnTo>
                    <a:pt x="599" y="1293"/>
                  </a:lnTo>
                  <a:lnTo>
                    <a:pt x="977" y="1167"/>
                  </a:lnTo>
                  <a:lnTo>
                    <a:pt x="1167" y="946"/>
                  </a:lnTo>
                  <a:lnTo>
                    <a:pt x="1167" y="788"/>
                  </a:lnTo>
                  <a:lnTo>
                    <a:pt x="1135" y="568"/>
                  </a:lnTo>
                  <a:lnTo>
                    <a:pt x="1009" y="347"/>
                  </a:lnTo>
                  <a:lnTo>
                    <a:pt x="820" y="158"/>
                  </a:lnTo>
                  <a:lnTo>
                    <a:pt x="568" y="32"/>
                  </a:lnTo>
                  <a:lnTo>
                    <a:pt x="410" y="32"/>
                  </a:lnTo>
                  <a:lnTo>
                    <a:pt x="252" y="63"/>
                  </a:lnTo>
                  <a:lnTo>
                    <a:pt x="189" y="63"/>
                  </a:lnTo>
                  <a:lnTo>
                    <a:pt x="126" y="126"/>
                  </a:lnTo>
                  <a:lnTo>
                    <a:pt x="126" y="189"/>
                  </a:lnTo>
                  <a:lnTo>
                    <a:pt x="158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99" name="Google Shape;4299;p33"/>
          <p:cNvGrpSpPr/>
          <p:nvPr/>
        </p:nvGrpSpPr>
        <p:grpSpPr>
          <a:xfrm rot="2937923">
            <a:off x="448834" y="4479264"/>
            <a:ext cx="528771" cy="465277"/>
            <a:chOff x="992375" y="2434650"/>
            <a:chExt cx="532025" cy="468175"/>
          </a:xfrm>
        </p:grpSpPr>
        <p:sp>
          <p:nvSpPr>
            <p:cNvPr id="4300" name="Google Shape;4300;p33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1" name="Google Shape;4301;p33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2" name="Google Shape;4302;p33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3" name="Google Shape;4303;p33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4" name="Google Shape;4304;p33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5" name="Google Shape;4305;p33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6" name="Google Shape;4306;p33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7" name="Google Shape;4307;p33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8" name="Google Shape;4308;p33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9" name="Google Shape;4309;p33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0" name="Google Shape;4310;p33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1" name="Google Shape;4311;p33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2" name="Google Shape;4312;p33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3" name="Google Shape;4313;p33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4" name="Google Shape;4314;p33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5" name="Google Shape;4315;p33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6" name="Google Shape;4316;p33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7" name="Google Shape;4317;p33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8" name="Google Shape;4318;p33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9" name="Google Shape;4319;p33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0" name="Google Shape;4320;p33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1" name="Google Shape;4321;p33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2" name="Google Shape;4322;p33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3" name="Google Shape;4323;p33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matic SC"/>
              <a:buNone/>
              <a:defRPr sz="4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●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○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■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●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○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■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●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○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■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9" r:id="rId4"/>
    <p:sldLayoutId id="2147483660" r:id="rId5"/>
    <p:sldLayoutId id="2147483663" r:id="rId6"/>
    <p:sldLayoutId id="2147483671" r:id="rId7"/>
    <p:sldLayoutId id="2147483678" r:id="rId8"/>
    <p:sldLayoutId id="2147483679" r:id="rId9"/>
    <p:sldLayoutId id="2147483684" r:id="rId10"/>
    <p:sldLayoutId id="2147483695" r:id="rId11"/>
    <p:sldLayoutId id="2147483724" r:id="rId12"/>
    <p:sldLayoutId id="2147483725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AFF1FC-8BB6-4DBB-9940-F696B5579502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084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18.gif"/><Relationship Id="rId5" Type="http://schemas.openxmlformats.org/officeDocument/2006/relationships/image" Target="../media/image17.png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18.gif"/><Relationship Id="rId5" Type="http://schemas.openxmlformats.org/officeDocument/2006/relationships/image" Target="../media/image17.png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18.gif"/><Relationship Id="rId5" Type="http://schemas.openxmlformats.org/officeDocument/2006/relationships/image" Target="../media/image17.png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18.gif"/><Relationship Id="rId5" Type="http://schemas.openxmlformats.org/officeDocument/2006/relationships/image" Target="../media/image17.png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3" Type="http://schemas.openxmlformats.org/officeDocument/2006/relationships/slide" Target="slide29.xml"/><Relationship Id="rId7" Type="http://schemas.openxmlformats.org/officeDocument/2006/relationships/slide" Target="slide34.xml"/><Relationship Id="rId2" Type="http://schemas.openxmlformats.org/officeDocument/2006/relationships/slide" Target="slide28.xml"/><Relationship Id="rId1" Type="http://schemas.openxmlformats.org/officeDocument/2006/relationships/slideLayout" Target="../slideLayouts/slideLayout14.xml"/><Relationship Id="rId6" Type="http://schemas.openxmlformats.org/officeDocument/2006/relationships/slide" Target="slide31.xml"/><Relationship Id="rId11" Type="http://schemas.openxmlformats.org/officeDocument/2006/relationships/image" Target="../media/image29.gif"/><Relationship Id="rId5" Type="http://schemas.openxmlformats.org/officeDocument/2006/relationships/slide" Target="slide33.xml"/><Relationship Id="rId10" Type="http://schemas.openxmlformats.org/officeDocument/2006/relationships/slide" Target="slide36.xml"/><Relationship Id="rId4" Type="http://schemas.openxmlformats.org/officeDocument/2006/relationships/slide" Target="slide32.xml"/><Relationship Id="rId9" Type="http://schemas.openxmlformats.org/officeDocument/2006/relationships/slide" Target="slide3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30.jpg"/><Relationship Id="rId7" Type="http://schemas.openxmlformats.org/officeDocument/2006/relationships/image" Target="../media/image3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Relationship Id="rId6" Type="http://schemas.openxmlformats.org/officeDocument/2006/relationships/slide" Target="slide27.xml"/><Relationship Id="rId5" Type="http://schemas.openxmlformats.org/officeDocument/2006/relationships/image" Target="../media/image32.gif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30.jpg"/><Relationship Id="rId7" Type="http://schemas.openxmlformats.org/officeDocument/2006/relationships/image" Target="../media/image3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Relationship Id="rId6" Type="http://schemas.openxmlformats.org/officeDocument/2006/relationships/slide" Target="slide27.xml"/><Relationship Id="rId5" Type="http://schemas.openxmlformats.org/officeDocument/2006/relationships/image" Target="../media/image32.gif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30.jpg"/><Relationship Id="rId7" Type="http://schemas.openxmlformats.org/officeDocument/2006/relationships/image" Target="../media/image3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Relationship Id="rId6" Type="http://schemas.openxmlformats.org/officeDocument/2006/relationships/slide" Target="slide27.xml"/><Relationship Id="rId5" Type="http://schemas.openxmlformats.org/officeDocument/2006/relationships/image" Target="../media/image32.gif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30.jpg"/><Relationship Id="rId7" Type="http://schemas.openxmlformats.org/officeDocument/2006/relationships/image" Target="../media/image3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Relationship Id="rId6" Type="http://schemas.openxmlformats.org/officeDocument/2006/relationships/slide" Target="slide27.xml"/><Relationship Id="rId5" Type="http://schemas.openxmlformats.org/officeDocument/2006/relationships/image" Target="../media/image32.gif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3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Relationship Id="rId6" Type="http://schemas.openxmlformats.org/officeDocument/2006/relationships/slide" Target="slide27.xml"/><Relationship Id="rId5" Type="http://schemas.openxmlformats.org/officeDocument/2006/relationships/image" Target="../media/image32.gif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3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Relationship Id="rId6" Type="http://schemas.openxmlformats.org/officeDocument/2006/relationships/slide" Target="slide27.xml"/><Relationship Id="rId5" Type="http://schemas.openxmlformats.org/officeDocument/2006/relationships/image" Target="../media/image32.gif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2.wav"/><Relationship Id="rId7" Type="http://schemas.openxmlformats.org/officeDocument/2006/relationships/slide" Target="slide27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2.gif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3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Relationship Id="rId6" Type="http://schemas.openxmlformats.org/officeDocument/2006/relationships/slide" Target="slide27.xml"/><Relationship Id="rId5" Type="http://schemas.openxmlformats.org/officeDocument/2006/relationships/image" Target="../media/image32.gif"/><Relationship Id="rId4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4262A00-B2B5-5F33-5E1A-7C962FC0CC9D}"/>
              </a:ext>
            </a:extLst>
          </p:cNvPr>
          <p:cNvSpPr txBox="1"/>
          <p:nvPr/>
        </p:nvSpPr>
        <p:spPr>
          <a:xfrm>
            <a:off x="2126342" y="3677921"/>
            <a:ext cx="46407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" sz="72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edoka One"/>
                <a:sym typeface="Fredoka One"/>
              </a:rPr>
              <a:t>Sydney</a:t>
            </a:r>
            <a:endParaRPr lang="en-VN" sz="1050" dirty="0">
              <a:solidFill>
                <a:srgbClr val="C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5693" t="13072" r="4340" b="2595"/>
          <a:stretch/>
        </p:blipFill>
        <p:spPr>
          <a:xfrm>
            <a:off x="1578187" y="210707"/>
            <a:ext cx="5615093" cy="346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339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4262A00-B2B5-5F33-5E1A-7C962FC0CC9D}"/>
              </a:ext>
            </a:extLst>
          </p:cNvPr>
          <p:cNvSpPr txBox="1"/>
          <p:nvPr/>
        </p:nvSpPr>
        <p:spPr>
          <a:xfrm>
            <a:off x="2857326" y="3742843"/>
            <a:ext cx="307499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" sz="72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edoka One"/>
                <a:sym typeface="Fredoka One"/>
              </a:rPr>
              <a:t>Tokyo</a:t>
            </a:r>
            <a:endParaRPr lang="en-VN" sz="7200" dirty="0">
              <a:solidFill>
                <a:srgbClr val="C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4847" b="6151"/>
          <a:stretch/>
        </p:blipFill>
        <p:spPr>
          <a:xfrm>
            <a:off x="1658395" y="219705"/>
            <a:ext cx="5364480" cy="352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179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4262A00-B2B5-5F33-5E1A-7C962FC0CC9D}"/>
              </a:ext>
            </a:extLst>
          </p:cNvPr>
          <p:cNvSpPr txBox="1"/>
          <p:nvPr/>
        </p:nvSpPr>
        <p:spPr>
          <a:xfrm>
            <a:off x="2183431" y="3698240"/>
            <a:ext cx="46195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" sz="72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edoka One"/>
                <a:sym typeface="Fredoka One"/>
              </a:rPr>
              <a:t>Bangkok</a:t>
            </a:r>
            <a:endParaRPr lang="en-VN" sz="7200" dirty="0">
              <a:solidFill>
                <a:srgbClr val="C00000"/>
              </a:solidFill>
            </a:endParaRPr>
          </a:p>
        </p:txBody>
      </p:sp>
      <p:pic>
        <p:nvPicPr>
          <p:cNvPr id="7170" name="Picture 2" descr="Thái Lan chính thức đổi tên thủ đô Bangkok sang tên dài nhất thế giới">
            <a:extLst>
              <a:ext uri="{FF2B5EF4-FFF2-40B4-BE49-F238E27FC236}">
                <a16:creationId xmlns:a16="http://schemas.microsoft.com/office/drawing/2014/main" id="{6419DEFE-03CB-ED09-7E31-82271CEB8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389" y="140889"/>
            <a:ext cx="5331636" cy="355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3745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p44"/>
          <p:cNvSpPr txBox="1">
            <a:spLocks noGrp="1"/>
          </p:cNvSpPr>
          <p:nvPr>
            <p:ph type="title"/>
          </p:nvPr>
        </p:nvSpPr>
        <p:spPr>
          <a:xfrm>
            <a:off x="2156379" y="1943839"/>
            <a:ext cx="5472857" cy="134124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Quiz Time</a:t>
            </a:r>
            <a:endParaRPr dirty="0">
              <a:solidFill>
                <a:schemeClr val="dk2"/>
              </a:solidFill>
            </a:endParaRPr>
          </a:p>
        </p:txBody>
      </p:sp>
      <p:sp>
        <p:nvSpPr>
          <p:cNvPr id="1297" name="Google Shape;1297;p44"/>
          <p:cNvSpPr/>
          <p:nvPr/>
        </p:nvSpPr>
        <p:spPr>
          <a:xfrm>
            <a:off x="1846688" y="2732635"/>
            <a:ext cx="201328" cy="192608"/>
          </a:xfrm>
          <a:custGeom>
            <a:avLst/>
            <a:gdLst/>
            <a:ahLst/>
            <a:cxnLst/>
            <a:rect l="l" t="t" r="r" b="b"/>
            <a:pathLst>
              <a:path w="18424" h="17622" extrusionOk="0">
                <a:moveTo>
                  <a:pt x="12980" y="0"/>
                </a:moveTo>
                <a:cubicBezTo>
                  <a:pt x="12483" y="0"/>
                  <a:pt x="11915" y="437"/>
                  <a:pt x="11565" y="675"/>
                </a:cubicBezTo>
                <a:cubicBezTo>
                  <a:pt x="11244" y="892"/>
                  <a:pt x="8123" y="3414"/>
                  <a:pt x="7779" y="3414"/>
                </a:cubicBezTo>
                <a:cubicBezTo>
                  <a:pt x="7772" y="3414"/>
                  <a:pt x="7765" y="3413"/>
                  <a:pt x="7760" y="3410"/>
                </a:cubicBezTo>
                <a:cubicBezTo>
                  <a:pt x="6422" y="2663"/>
                  <a:pt x="5057" y="1975"/>
                  <a:pt x="3601" y="1499"/>
                </a:cubicBezTo>
                <a:cubicBezTo>
                  <a:pt x="3392" y="1430"/>
                  <a:pt x="3152" y="1376"/>
                  <a:pt x="2928" y="1376"/>
                </a:cubicBezTo>
                <a:cubicBezTo>
                  <a:pt x="2662" y="1376"/>
                  <a:pt x="2419" y="1452"/>
                  <a:pt x="2274" y="1669"/>
                </a:cubicBezTo>
                <a:cubicBezTo>
                  <a:pt x="2115" y="1910"/>
                  <a:pt x="2156" y="2226"/>
                  <a:pt x="2216" y="2507"/>
                </a:cubicBezTo>
                <a:cubicBezTo>
                  <a:pt x="2527" y="3972"/>
                  <a:pt x="3169" y="5340"/>
                  <a:pt x="3829" y="6684"/>
                </a:cubicBezTo>
                <a:cubicBezTo>
                  <a:pt x="3299" y="7178"/>
                  <a:pt x="2779" y="7681"/>
                  <a:pt x="2271" y="8198"/>
                </a:cubicBezTo>
                <a:cubicBezTo>
                  <a:pt x="1584" y="8896"/>
                  <a:pt x="915" y="9619"/>
                  <a:pt x="368" y="10432"/>
                </a:cubicBezTo>
                <a:cubicBezTo>
                  <a:pt x="181" y="10711"/>
                  <a:pt x="1" y="11044"/>
                  <a:pt x="90" y="11368"/>
                </a:cubicBezTo>
                <a:cubicBezTo>
                  <a:pt x="224" y="11858"/>
                  <a:pt x="834" y="11979"/>
                  <a:pt x="1359" y="11979"/>
                </a:cubicBezTo>
                <a:cubicBezTo>
                  <a:pt x="1398" y="11979"/>
                  <a:pt x="1437" y="11979"/>
                  <a:pt x="1476" y="11977"/>
                </a:cubicBezTo>
                <a:cubicBezTo>
                  <a:pt x="3100" y="11921"/>
                  <a:pt x="4714" y="11726"/>
                  <a:pt x="6321" y="11467"/>
                </a:cubicBezTo>
                <a:cubicBezTo>
                  <a:pt x="7136" y="12905"/>
                  <a:pt x="8014" y="14303"/>
                  <a:pt x="9006" y="15627"/>
                </a:cubicBezTo>
                <a:cubicBezTo>
                  <a:pt x="9551" y="16356"/>
                  <a:pt x="10156" y="17082"/>
                  <a:pt x="10973" y="17485"/>
                </a:cubicBezTo>
                <a:cubicBezTo>
                  <a:pt x="11124" y="17558"/>
                  <a:pt x="11290" y="17621"/>
                  <a:pt x="11455" y="17621"/>
                </a:cubicBezTo>
                <a:cubicBezTo>
                  <a:pt x="11502" y="17621"/>
                  <a:pt x="11548" y="17616"/>
                  <a:pt x="11594" y="17605"/>
                </a:cubicBezTo>
                <a:cubicBezTo>
                  <a:pt x="12007" y="17505"/>
                  <a:pt x="12150" y="16999"/>
                  <a:pt x="12218" y="16580"/>
                </a:cubicBezTo>
                <a:cubicBezTo>
                  <a:pt x="12366" y="15636"/>
                  <a:pt x="12522" y="14694"/>
                  <a:pt x="12674" y="13750"/>
                </a:cubicBezTo>
                <a:cubicBezTo>
                  <a:pt x="12788" y="13051"/>
                  <a:pt x="12746" y="11856"/>
                  <a:pt x="13174" y="11267"/>
                </a:cubicBezTo>
                <a:cubicBezTo>
                  <a:pt x="13896" y="10271"/>
                  <a:pt x="16578" y="10530"/>
                  <a:pt x="17677" y="10420"/>
                </a:cubicBezTo>
                <a:cubicBezTo>
                  <a:pt x="17920" y="10396"/>
                  <a:pt x="18205" y="10343"/>
                  <a:pt x="18307" y="10122"/>
                </a:cubicBezTo>
                <a:cubicBezTo>
                  <a:pt x="18424" y="9869"/>
                  <a:pt x="18217" y="9591"/>
                  <a:pt x="18017" y="9395"/>
                </a:cubicBezTo>
                <a:cubicBezTo>
                  <a:pt x="16744" y="8149"/>
                  <a:pt x="15215" y="7603"/>
                  <a:pt x="13719" y="6731"/>
                </a:cubicBezTo>
                <a:cubicBezTo>
                  <a:pt x="13889" y="5143"/>
                  <a:pt x="13977" y="3540"/>
                  <a:pt x="13883" y="1942"/>
                </a:cubicBezTo>
                <a:cubicBezTo>
                  <a:pt x="13850" y="1391"/>
                  <a:pt x="13887" y="369"/>
                  <a:pt x="13299" y="73"/>
                </a:cubicBezTo>
                <a:cubicBezTo>
                  <a:pt x="13199" y="22"/>
                  <a:pt x="13091" y="0"/>
                  <a:pt x="129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298" name="Google Shape;1298;p44"/>
          <p:cNvGrpSpPr/>
          <p:nvPr/>
        </p:nvGrpSpPr>
        <p:grpSpPr>
          <a:xfrm>
            <a:off x="1640240" y="1514733"/>
            <a:ext cx="122522" cy="122522"/>
            <a:chOff x="1472375" y="3214263"/>
            <a:chExt cx="302075" cy="302075"/>
          </a:xfrm>
        </p:grpSpPr>
        <p:sp>
          <p:nvSpPr>
            <p:cNvPr id="1299" name="Google Shape;1299;p44"/>
            <p:cNvSpPr/>
            <p:nvPr/>
          </p:nvSpPr>
          <p:spPr>
            <a:xfrm>
              <a:off x="1472375" y="3214263"/>
              <a:ext cx="302075" cy="302075"/>
            </a:xfrm>
            <a:custGeom>
              <a:avLst/>
              <a:gdLst/>
              <a:ahLst/>
              <a:cxnLst/>
              <a:rect l="l" t="t" r="r" b="b"/>
              <a:pathLst>
                <a:path w="12083" h="12083" extrusionOk="0">
                  <a:moveTo>
                    <a:pt x="6042" y="1"/>
                  </a:moveTo>
                  <a:cubicBezTo>
                    <a:pt x="4439" y="1"/>
                    <a:pt x="2903" y="637"/>
                    <a:pt x="1769" y="1770"/>
                  </a:cubicBezTo>
                  <a:cubicBezTo>
                    <a:pt x="637" y="2903"/>
                    <a:pt x="1" y="4440"/>
                    <a:pt x="1" y="6041"/>
                  </a:cubicBezTo>
                  <a:cubicBezTo>
                    <a:pt x="1" y="7643"/>
                    <a:pt x="637" y="9180"/>
                    <a:pt x="1769" y="10314"/>
                  </a:cubicBezTo>
                  <a:cubicBezTo>
                    <a:pt x="2903" y="11446"/>
                    <a:pt x="4439" y="12082"/>
                    <a:pt x="6042" y="12082"/>
                  </a:cubicBezTo>
                  <a:cubicBezTo>
                    <a:pt x="7643" y="12082"/>
                    <a:pt x="9179" y="11446"/>
                    <a:pt x="10313" y="10314"/>
                  </a:cubicBezTo>
                  <a:cubicBezTo>
                    <a:pt x="11446" y="9180"/>
                    <a:pt x="12082" y="7643"/>
                    <a:pt x="12082" y="6041"/>
                  </a:cubicBezTo>
                  <a:cubicBezTo>
                    <a:pt x="12082" y="4440"/>
                    <a:pt x="11446" y="2903"/>
                    <a:pt x="10313" y="1770"/>
                  </a:cubicBezTo>
                  <a:cubicBezTo>
                    <a:pt x="9179" y="637"/>
                    <a:pt x="7643" y="1"/>
                    <a:pt x="60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0" name="Google Shape;1300;p44"/>
            <p:cNvSpPr/>
            <p:nvPr/>
          </p:nvSpPr>
          <p:spPr>
            <a:xfrm>
              <a:off x="1623500" y="3261063"/>
              <a:ext cx="65075" cy="62650"/>
            </a:xfrm>
            <a:custGeom>
              <a:avLst/>
              <a:gdLst/>
              <a:ahLst/>
              <a:cxnLst/>
              <a:rect l="l" t="t" r="r" b="b"/>
              <a:pathLst>
                <a:path w="2603" h="2506" extrusionOk="0">
                  <a:moveTo>
                    <a:pt x="1350" y="0"/>
                  </a:moveTo>
                  <a:cubicBezTo>
                    <a:pt x="844" y="0"/>
                    <a:pt x="387" y="306"/>
                    <a:pt x="194" y="774"/>
                  </a:cubicBezTo>
                  <a:cubicBezTo>
                    <a:pt x="0" y="1242"/>
                    <a:pt x="107" y="1780"/>
                    <a:pt x="465" y="2139"/>
                  </a:cubicBezTo>
                  <a:cubicBezTo>
                    <a:pt x="705" y="2378"/>
                    <a:pt x="1025" y="2505"/>
                    <a:pt x="1351" y="2505"/>
                  </a:cubicBezTo>
                  <a:cubicBezTo>
                    <a:pt x="1512" y="2505"/>
                    <a:pt x="1675" y="2474"/>
                    <a:pt x="1830" y="2410"/>
                  </a:cubicBezTo>
                  <a:cubicBezTo>
                    <a:pt x="2297" y="2216"/>
                    <a:pt x="2602" y="1759"/>
                    <a:pt x="2602" y="1253"/>
                  </a:cubicBezTo>
                  <a:cubicBezTo>
                    <a:pt x="2602" y="561"/>
                    <a:pt x="2042" y="0"/>
                    <a:pt x="13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01" name="Google Shape;1301;p44"/>
          <p:cNvSpPr/>
          <p:nvPr/>
        </p:nvSpPr>
        <p:spPr>
          <a:xfrm>
            <a:off x="2008250" y="944060"/>
            <a:ext cx="201328" cy="192608"/>
          </a:xfrm>
          <a:custGeom>
            <a:avLst/>
            <a:gdLst/>
            <a:ahLst/>
            <a:cxnLst/>
            <a:rect l="l" t="t" r="r" b="b"/>
            <a:pathLst>
              <a:path w="18424" h="17622" extrusionOk="0">
                <a:moveTo>
                  <a:pt x="12980" y="0"/>
                </a:moveTo>
                <a:cubicBezTo>
                  <a:pt x="12483" y="0"/>
                  <a:pt x="11915" y="437"/>
                  <a:pt x="11565" y="675"/>
                </a:cubicBezTo>
                <a:cubicBezTo>
                  <a:pt x="11244" y="892"/>
                  <a:pt x="8123" y="3414"/>
                  <a:pt x="7779" y="3414"/>
                </a:cubicBezTo>
                <a:cubicBezTo>
                  <a:pt x="7772" y="3414"/>
                  <a:pt x="7765" y="3413"/>
                  <a:pt x="7760" y="3410"/>
                </a:cubicBezTo>
                <a:cubicBezTo>
                  <a:pt x="6422" y="2663"/>
                  <a:pt x="5057" y="1975"/>
                  <a:pt x="3601" y="1499"/>
                </a:cubicBezTo>
                <a:cubicBezTo>
                  <a:pt x="3392" y="1430"/>
                  <a:pt x="3152" y="1376"/>
                  <a:pt x="2928" y="1376"/>
                </a:cubicBezTo>
                <a:cubicBezTo>
                  <a:pt x="2662" y="1376"/>
                  <a:pt x="2419" y="1452"/>
                  <a:pt x="2274" y="1669"/>
                </a:cubicBezTo>
                <a:cubicBezTo>
                  <a:pt x="2115" y="1910"/>
                  <a:pt x="2156" y="2226"/>
                  <a:pt x="2216" y="2507"/>
                </a:cubicBezTo>
                <a:cubicBezTo>
                  <a:pt x="2527" y="3972"/>
                  <a:pt x="3169" y="5340"/>
                  <a:pt x="3829" y="6684"/>
                </a:cubicBezTo>
                <a:cubicBezTo>
                  <a:pt x="3299" y="7178"/>
                  <a:pt x="2779" y="7681"/>
                  <a:pt x="2271" y="8198"/>
                </a:cubicBezTo>
                <a:cubicBezTo>
                  <a:pt x="1584" y="8896"/>
                  <a:pt x="915" y="9619"/>
                  <a:pt x="368" y="10432"/>
                </a:cubicBezTo>
                <a:cubicBezTo>
                  <a:pt x="181" y="10711"/>
                  <a:pt x="1" y="11044"/>
                  <a:pt x="90" y="11368"/>
                </a:cubicBezTo>
                <a:cubicBezTo>
                  <a:pt x="224" y="11858"/>
                  <a:pt x="834" y="11979"/>
                  <a:pt x="1359" y="11979"/>
                </a:cubicBezTo>
                <a:cubicBezTo>
                  <a:pt x="1398" y="11979"/>
                  <a:pt x="1437" y="11979"/>
                  <a:pt x="1476" y="11977"/>
                </a:cubicBezTo>
                <a:cubicBezTo>
                  <a:pt x="3100" y="11921"/>
                  <a:pt x="4714" y="11726"/>
                  <a:pt x="6321" y="11467"/>
                </a:cubicBezTo>
                <a:cubicBezTo>
                  <a:pt x="7136" y="12905"/>
                  <a:pt x="8014" y="14303"/>
                  <a:pt x="9006" y="15627"/>
                </a:cubicBezTo>
                <a:cubicBezTo>
                  <a:pt x="9551" y="16356"/>
                  <a:pt x="10156" y="17082"/>
                  <a:pt x="10973" y="17485"/>
                </a:cubicBezTo>
                <a:cubicBezTo>
                  <a:pt x="11124" y="17558"/>
                  <a:pt x="11290" y="17621"/>
                  <a:pt x="11455" y="17621"/>
                </a:cubicBezTo>
                <a:cubicBezTo>
                  <a:pt x="11502" y="17621"/>
                  <a:pt x="11548" y="17616"/>
                  <a:pt x="11594" y="17605"/>
                </a:cubicBezTo>
                <a:cubicBezTo>
                  <a:pt x="12007" y="17505"/>
                  <a:pt x="12150" y="16999"/>
                  <a:pt x="12218" y="16580"/>
                </a:cubicBezTo>
                <a:cubicBezTo>
                  <a:pt x="12366" y="15636"/>
                  <a:pt x="12522" y="14694"/>
                  <a:pt x="12674" y="13750"/>
                </a:cubicBezTo>
                <a:cubicBezTo>
                  <a:pt x="12788" y="13051"/>
                  <a:pt x="12746" y="11856"/>
                  <a:pt x="13174" y="11267"/>
                </a:cubicBezTo>
                <a:cubicBezTo>
                  <a:pt x="13896" y="10271"/>
                  <a:pt x="16578" y="10530"/>
                  <a:pt x="17677" y="10420"/>
                </a:cubicBezTo>
                <a:cubicBezTo>
                  <a:pt x="17920" y="10396"/>
                  <a:pt x="18205" y="10343"/>
                  <a:pt x="18307" y="10122"/>
                </a:cubicBezTo>
                <a:cubicBezTo>
                  <a:pt x="18424" y="9869"/>
                  <a:pt x="18217" y="9591"/>
                  <a:pt x="18017" y="9395"/>
                </a:cubicBezTo>
                <a:cubicBezTo>
                  <a:pt x="16744" y="8149"/>
                  <a:pt x="15215" y="7603"/>
                  <a:pt x="13719" y="6731"/>
                </a:cubicBezTo>
                <a:cubicBezTo>
                  <a:pt x="13889" y="5143"/>
                  <a:pt x="13977" y="3540"/>
                  <a:pt x="13883" y="1942"/>
                </a:cubicBezTo>
                <a:cubicBezTo>
                  <a:pt x="13850" y="1391"/>
                  <a:pt x="13887" y="369"/>
                  <a:pt x="13299" y="73"/>
                </a:cubicBezTo>
                <a:cubicBezTo>
                  <a:pt x="13199" y="22"/>
                  <a:pt x="13091" y="0"/>
                  <a:pt x="129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2" name="Google Shape;1302;p44"/>
          <p:cNvSpPr/>
          <p:nvPr/>
        </p:nvSpPr>
        <p:spPr>
          <a:xfrm>
            <a:off x="1171400" y="2199765"/>
            <a:ext cx="122520" cy="117230"/>
          </a:xfrm>
          <a:custGeom>
            <a:avLst/>
            <a:gdLst/>
            <a:ahLst/>
            <a:cxnLst/>
            <a:rect l="l" t="t" r="r" b="b"/>
            <a:pathLst>
              <a:path w="18424" h="17622" extrusionOk="0">
                <a:moveTo>
                  <a:pt x="12980" y="0"/>
                </a:moveTo>
                <a:cubicBezTo>
                  <a:pt x="12483" y="0"/>
                  <a:pt x="11915" y="437"/>
                  <a:pt x="11565" y="675"/>
                </a:cubicBezTo>
                <a:cubicBezTo>
                  <a:pt x="11244" y="892"/>
                  <a:pt x="8123" y="3414"/>
                  <a:pt x="7779" y="3414"/>
                </a:cubicBezTo>
                <a:cubicBezTo>
                  <a:pt x="7772" y="3414"/>
                  <a:pt x="7765" y="3413"/>
                  <a:pt x="7760" y="3410"/>
                </a:cubicBezTo>
                <a:cubicBezTo>
                  <a:pt x="6422" y="2663"/>
                  <a:pt x="5057" y="1975"/>
                  <a:pt x="3601" y="1499"/>
                </a:cubicBezTo>
                <a:cubicBezTo>
                  <a:pt x="3392" y="1430"/>
                  <a:pt x="3152" y="1376"/>
                  <a:pt x="2928" y="1376"/>
                </a:cubicBezTo>
                <a:cubicBezTo>
                  <a:pt x="2662" y="1376"/>
                  <a:pt x="2419" y="1452"/>
                  <a:pt x="2274" y="1669"/>
                </a:cubicBezTo>
                <a:cubicBezTo>
                  <a:pt x="2115" y="1910"/>
                  <a:pt x="2156" y="2226"/>
                  <a:pt x="2216" y="2507"/>
                </a:cubicBezTo>
                <a:cubicBezTo>
                  <a:pt x="2527" y="3972"/>
                  <a:pt x="3169" y="5340"/>
                  <a:pt x="3829" y="6684"/>
                </a:cubicBezTo>
                <a:cubicBezTo>
                  <a:pt x="3299" y="7178"/>
                  <a:pt x="2779" y="7681"/>
                  <a:pt x="2271" y="8198"/>
                </a:cubicBezTo>
                <a:cubicBezTo>
                  <a:pt x="1584" y="8896"/>
                  <a:pt x="915" y="9619"/>
                  <a:pt x="368" y="10432"/>
                </a:cubicBezTo>
                <a:cubicBezTo>
                  <a:pt x="181" y="10711"/>
                  <a:pt x="1" y="11044"/>
                  <a:pt x="90" y="11368"/>
                </a:cubicBezTo>
                <a:cubicBezTo>
                  <a:pt x="224" y="11858"/>
                  <a:pt x="834" y="11979"/>
                  <a:pt x="1359" y="11979"/>
                </a:cubicBezTo>
                <a:cubicBezTo>
                  <a:pt x="1398" y="11979"/>
                  <a:pt x="1437" y="11979"/>
                  <a:pt x="1476" y="11977"/>
                </a:cubicBezTo>
                <a:cubicBezTo>
                  <a:pt x="3100" y="11921"/>
                  <a:pt x="4714" y="11726"/>
                  <a:pt x="6321" y="11467"/>
                </a:cubicBezTo>
                <a:cubicBezTo>
                  <a:pt x="7136" y="12905"/>
                  <a:pt x="8014" y="14303"/>
                  <a:pt x="9006" y="15627"/>
                </a:cubicBezTo>
                <a:cubicBezTo>
                  <a:pt x="9551" y="16356"/>
                  <a:pt x="10156" y="17082"/>
                  <a:pt x="10973" y="17485"/>
                </a:cubicBezTo>
                <a:cubicBezTo>
                  <a:pt x="11124" y="17558"/>
                  <a:pt x="11290" y="17621"/>
                  <a:pt x="11455" y="17621"/>
                </a:cubicBezTo>
                <a:cubicBezTo>
                  <a:pt x="11502" y="17621"/>
                  <a:pt x="11548" y="17616"/>
                  <a:pt x="11594" y="17605"/>
                </a:cubicBezTo>
                <a:cubicBezTo>
                  <a:pt x="12007" y="17505"/>
                  <a:pt x="12150" y="16999"/>
                  <a:pt x="12218" y="16580"/>
                </a:cubicBezTo>
                <a:cubicBezTo>
                  <a:pt x="12366" y="15636"/>
                  <a:pt x="12522" y="14694"/>
                  <a:pt x="12674" y="13750"/>
                </a:cubicBezTo>
                <a:cubicBezTo>
                  <a:pt x="12788" y="13051"/>
                  <a:pt x="12746" y="11856"/>
                  <a:pt x="13174" y="11267"/>
                </a:cubicBezTo>
                <a:cubicBezTo>
                  <a:pt x="13896" y="10271"/>
                  <a:pt x="16578" y="10530"/>
                  <a:pt x="17677" y="10420"/>
                </a:cubicBezTo>
                <a:cubicBezTo>
                  <a:pt x="17920" y="10396"/>
                  <a:pt x="18205" y="10343"/>
                  <a:pt x="18307" y="10122"/>
                </a:cubicBezTo>
                <a:cubicBezTo>
                  <a:pt x="18424" y="9869"/>
                  <a:pt x="18217" y="9591"/>
                  <a:pt x="18017" y="9395"/>
                </a:cubicBezTo>
                <a:cubicBezTo>
                  <a:pt x="16744" y="8149"/>
                  <a:pt x="15215" y="7603"/>
                  <a:pt x="13719" y="6731"/>
                </a:cubicBezTo>
                <a:cubicBezTo>
                  <a:pt x="13889" y="5143"/>
                  <a:pt x="13977" y="3540"/>
                  <a:pt x="13883" y="1942"/>
                </a:cubicBezTo>
                <a:cubicBezTo>
                  <a:pt x="13850" y="1391"/>
                  <a:pt x="13887" y="369"/>
                  <a:pt x="13299" y="73"/>
                </a:cubicBezTo>
                <a:cubicBezTo>
                  <a:pt x="13199" y="22"/>
                  <a:pt x="13091" y="0"/>
                  <a:pt x="129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03" name="Google Shape;1303;p44"/>
          <p:cNvGrpSpPr/>
          <p:nvPr/>
        </p:nvGrpSpPr>
        <p:grpSpPr>
          <a:xfrm>
            <a:off x="1270857" y="3095840"/>
            <a:ext cx="122491" cy="122522"/>
            <a:chOff x="1472375" y="3214263"/>
            <a:chExt cx="302075" cy="302075"/>
          </a:xfrm>
        </p:grpSpPr>
        <p:sp>
          <p:nvSpPr>
            <p:cNvPr id="1304" name="Google Shape;1304;p44"/>
            <p:cNvSpPr/>
            <p:nvPr/>
          </p:nvSpPr>
          <p:spPr>
            <a:xfrm>
              <a:off x="1472375" y="3214263"/>
              <a:ext cx="302075" cy="302075"/>
            </a:xfrm>
            <a:custGeom>
              <a:avLst/>
              <a:gdLst/>
              <a:ahLst/>
              <a:cxnLst/>
              <a:rect l="l" t="t" r="r" b="b"/>
              <a:pathLst>
                <a:path w="12083" h="12083" extrusionOk="0">
                  <a:moveTo>
                    <a:pt x="6042" y="1"/>
                  </a:moveTo>
                  <a:cubicBezTo>
                    <a:pt x="4439" y="1"/>
                    <a:pt x="2903" y="637"/>
                    <a:pt x="1769" y="1770"/>
                  </a:cubicBezTo>
                  <a:cubicBezTo>
                    <a:pt x="637" y="2903"/>
                    <a:pt x="1" y="4440"/>
                    <a:pt x="1" y="6041"/>
                  </a:cubicBezTo>
                  <a:cubicBezTo>
                    <a:pt x="1" y="7643"/>
                    <a:pt x="637" y="9180"/>
                    <a:pt x="1769" y="10314"/>
                  </a:cubicBezTo>
                  <a:cubicBezTo>
                    <a:pt x="2903" y="11446"/>
                    <a:pt x="4439" y="12082"/>
                    <a:pt x="6042" y="12082"/>
                  </a:cubicBezTo>
                  <a:cubicBezTo>
                    <a:pt x="7643" y="12082"/>
                    <a:pt x="9179" y="11446"/>
                    <a:pt x="10313" y="10314"/>
                  </a:cubicBezTo>
                  <a:cubicBezTo>
                    <a:pt x="11446" y="9180"/>
                    <a:pt x="12082" y="7643"/>
                    <a:pt x="12082" y="6041"/>
                  </a:cubicBezTo>
                  <a:cubicBezTo>
                    <a:pt x="12082" y="4440"/>
                    <a:pt x="11446" y="2903"/>
                    <a:pt x="10313" y="1770"/>
                  </a:cubicBezTo>
                  <a:cubicBezTo>
                    <a:pt x="9179" y="637"/>
                    <a:pt x="7643" y="1"/>
                    <a:pt x="60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44"/>
            <p:cNvSpPr/>
            <p:nvPr/>
          </p:nvSpPr>
          <p:spPr>
            <a:xfrm>
              <a:off x="1623500" y="3261063"/>
              <a:ext cx="65075" cy="62650"/>
            </a:xfrm>
            <a:custGeom>
              <a:avLst/>
              <a:gdLst/>
              <a:ahLst/>
              <a:cxnLst/>
              <a:rect l="l" t="t" r="r" b="b"/>
              <a:pathLst>
                <a:path w="2603" h="2506" extrusionOk="0">
                  <a:moveTo>
                    <a:pt x="1350" y="0"/>
                  </a:moveTo>
                  <a:cubicBezTo>
                    <a:pt x="844" y="0"/>
                    <a:pt x="387" y="306"/>
                    <a:pt x="194" y="774"/>
                  </a:cubicBezTo>
                  <a:cubicBezTo>
                    <a:pt x="0" y="1242"/>
                    <a:pt x="107" y="1780"/>
                    <a:pt x="465" y="2139"/>
                  </a:cubicBezTo>
                  <a:cubicBezTo>
                    <a:pt x="705" y="2378"/>
                    <a:pt x="1025" y="2505"/>
                    <a:pt x="1351" y="2505"/>
                  </a:cubicBezTo>
                  <a:cubicBezTo>
                    <a:pt x="1512" y="2505"/>
                    <a:pt x="1675" y="2474"/>
                    <a:pt x="1830" y="2410"/>
                  </a:cubicBezTo>
                  <a:cubicBezTo>
                    <a:pt x="2297" y="2216"/>
                    <a:pt x="2602" y="1759"/>
                    <a:pt x="2602" y="1253"/>
                  </a:cubicBezTo>
                  <a:cubicBezTo>
                    <a:pt x="2602" y="561"/>
                    <a:pt x="2042" y="0"/>
                    <a:pt x="13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06" name="Google Shape;1306;p44"/>
          <p:cNvSpPr/>
          <p:nvPr/>
        </p:nvSpPr>
        <p:spPr>
          <a:xfrm>
            <a:off x="1270838" y="3932640"/>
            <a:ext cx="122520" cy="117230"/>
          </a:xfrm>
          <a:custGeom>
            <a:avLst/>
            <a:gdLst/>
            <a:ahLst/>
            <a:cxnLst/>
            <a:rect l="l" t="t" r="r" b="b"/>
            <a:pathLst>
              <a:path w="18424" h="17622" extrusionOk="0">
                <a:moveTo>
                  <a:pt x="12980" y="0"/>
                </a:moveTo>
                <a:cubicBezTo>
                  <a:pt x="12483" y="0"/>
                  <a:pt x="11915" y="437"/>
                  <a:pt x="11565" y="675"/>
                </a:cubicBezTo>
                <a:cubicBezTo>
                  <a:pt x="11244" y="892"/>
                  <a:pt x="8123" y="3414"/>
                  <a:pt x="7779" y="3414"/>
                </a:cubicBezTo>
                <a:cubicBezTo>
                  <a:pt x="7772" y="3414"/>
                  <a:pt x="7765" y="3413"/>
                  <a:pt x="7760" y="3410"/>
                </a:cubicBezTo>
                <a:cubicBezTo>
                  <a:pt x="6422" y="2663"/>
                  <a:pt x="5057" y="1975"/>
                  <a:pt x="3601" y="1499"/>
                </a:cubicBezTo>
                <a:cubicBezTo>
                  <a:pt x="3392" y="1430"/>
                  <a:pt x="3152" y="1376"/>
                  <a:pt x="2928" y="1376"/>
                </a:cubicBezTo>
                <a:cubicBezTo>
                  <a:pt x="2662" y="1376"/>
                  <a:pt x="2419" y="1452"/>
                  <a:pt x="2274" y="1669"/>
                </a:cubicBezTo>
                <a:cubicBezTo>
                  <a:pt x="2115" y="1910"/>
                  <a:pt x="2156" y="2226"/>
                  <a:pt x="2216" y="2507"/>
                </a:cubicBezTo>
                <a:cubicBezTo>
                  <a:pt x="2527" y="3972"/>
                  <a:pt x="3169" y="5340"/>
                  <a:pt x="3829" y="6684"/>
                </a:cubicBezTo>
                <a:cubicBezTo>
                  <a:pt x="3299" y="7178"/>
                  <a:pt x="2779" y="7681"/>
                  <a:pt x="2271" y="8198"/>
                </a:cubicBezTo>
                <a:cubicBezTo>
                  <a:pt x="1584" y="8896"/>
                  <a:pt x="915" y="9619"/>
                  <a:pt x="368" y="10432"/>
                </a:cubicBezTo>
                <a:cubicBezTo>
                  <a:pt x="181" y="10711"/>
                  <a:pt x="1" y="11044"/>
                  <a:pt x="90" y="11368"/>
                </a:cubicBezTo>
                <a:cubicBezTo>
                  <a:pt x="224" y="11858"/>
                  <a:pt x="834" y="11979"/>
                  <a:pt x="1359" y="11979"/>
                </a:cubicBezTo>
                <a:cubicBezTo>
                  <a:pt x="1398" y="11979"/>
                  <a:pt x="1437" y="11979"/>
                  <a:pt x="1476" y="11977"/>
                </a:cubicBezTo>
                <a:cubicBezTo>
                  <a:pt x="3100" y="11921"/>
                  <a:pt x="4714" y="11726"/>
                  <a:pt x="6321" y="11467"/>
                </a:cubicBezTo>
                <a:cubicBezTo>
                  <a:pt x="7136" y="12905"/>
                  <a:pt x="8014" y="14303"/>
                  <a:pt x="9006" y="15627"/>
                </a:cubicBezTo>
                <a:cubicBezTo>
                  <a:pt x="9551" y="16356"/>
                  <a:pt x="10156" y="17082"/>
                  <a:pt x="10973" y="17485"/>
                </a:cubicBezTo>
                <a:cubicBezTo>
                  <a:pt x="11124" y="17558"/>
                  <a:pt x="11290" y="17621"/>
                  <a:pt x="11455" y="17621"/>
                </a:cubicBezTo>
                <a:cubicBezTo>
                  <a:pt x="11502" y="17621"/>
                  <a:pt x="11548" y="17616"/>
                  <a:pt x="11594" y="17605"/>
                </a:cubicBezTo>
                <a:cubicBezTo>
                  <a:pt x="12007" y="17505"/>
                  <a:pt x="12150" y="16999"/>
                  <a:pt x="12218" y="16580"/>
                </a:cubicBezTo>
                <a:cubicBezTo>
                  <a:pt x="12366" y="15636"/>
                  <a:pt x="12522" y="14694"/>
                  <a:pt x="12674" y="13750"/>
                </a:cubicBezTo>
                <a:cubicBezTo>
                  <a:pt x="12788" y="13051"/>
                  <a:pt x="12746" y="11856"/>
                  <a:pt x="13174" y="11267"/>
                </a:cubicBezTo>
                <a:cubicBezTo>
                  <a:pt x="13896" y="10271"/>
                  <a:pt x="16578" y="10530"/>
                  <a:pt x="17677" y="10420"/>
                </a:cubicBezTo>
                <a:cubicBezTo>
                  <a:pt x="17920" y="10396"/>
                  <a:pt x="18205" y="10343"/>
                  <a:pt x="18307" y="10122"/>
                </a:cubicBezTo>
                <a:cubicBezTo>
                  <a:pt x="18424" y="9869"/>
                  <a:pt x="18217" y="9591"/>
                  <a:pt x="18017" y="9395"/>
                </a:cubicBezTo>
                <a:cubicBezTo>
                  <a:pt x="16744" y="8149"/>
                  <a:pt x="15215" y="7603"/>
                  <a:pt x="13719" y="6731"/>
                </a:cubicBezTo>
                <a:cubicBezTo>
                  <a:pt x="13889" y="5143"/>
                  <a:pt x="13977" y="3540"/>
                  <a:pt x="13883" y="1942"/>
                </a:cubicBezTo>
                <a:cubicBezTo>
                  <a:pt x="13850" y="1391"/>
                  <a:pt x="13887" y="369"/>
                  <a:pt x="13299" y="73"/>
                </a:cubicBezTo>
                <a:cubicBezTo>
                  <a:pt x="13199" y="22"/>
                  <a:pt x="13091" y="0"/>
                  <a:pt x="129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07" name="Google Shape;1307;p44"/>
          <p:cNvGrpSpPr/>
          <p:nvPr/>
        </p:nvGrpSpPr>
        <p:grpSpPr>
          <a:xfrm>
            <a:off x="1068706" y="903835"/>
            <a:ext cx="102705" cy="102736"/>
            <a:chOff x="1472375" y="3214263"/>
            <a:chExt cx="302075" cy="302075"/>
          </a:xfrm>
        </p:grpSpPr>
        <p:sp>
          <p:nvSpPr>
            <p:cNvPr id="1308" name="Google Shape;1308;p44"/>
            <p:cNvSpPr/>
            <p:nvPr/>
          </p:nvSpPr>
          <p:spPr>
            <a:xfrm>
              <a:off x="1472375" y="3214263"/>
              <a:ext cx="302075" cy="302075"/>
            </a:xfrm>
            <a:custGeom>
              <a:avLst/>
              <a:gdLst/>
              <a:ahLst/>
              <a:cxnLst/>
              <a:rect l="l" t="t" r="r" b="b"/>
              <a:pathLst>
                <a:path w="12083" h="12083" extrusionOk="0">
                  <a:moveTo>
                    <a:pt x="6042" y="1"/>
                  </a:moveTo>
                  <a:cubicBezTo>
                    <a:pt x="4439" y="1"/>
                    <a:pt x="2903" y="637"/>
                    <a:pt x="1769" y="1770"/>
                  </a:cubicBezTo>
                  <a:cubicBezTo>
                    <a:pt x="637" y="2903"/>
                    <a:pt x="1" y="4440"/>
                    <a:pt x="1" y="6041"/>
                  </a:cubicBezTo>
                  <a:cubicBezTo>
                    <a:pt x="1" y="7643"/>
                    <a:pt x="637" y="9180"/>
                    <a:pt x="1769" y="10314"/>
                  </a:cubicBezTo>
                  <a:cubicBezTo>
                    <a:pt x="2903" y="11446"/>
                    <a:pt x="4439" y="12082"/>
                    <a:pt x="6042" y="12082"/>
                  </a:cubicBezTo>
                  <a:cubicBezTo>
                    <a:pt x="7643" y="12082"/>
                    <a:pt x="9179" y="11446"/>
                    <a:pt x="10313" y="10314"/>
                  </a:cubicBezTo>
                  <a:cubicBezTo>
                    <a:pt x="11446" y="9180"/>
                    <a:pt x="12082" y="7643"/>
                    <a:pt x="12082" y="6041"/>
                  </a:cubicBezTo>
                  <a:cubicBezTo>
                    <a:pt x="12082" y="4440"/>
                    <a:pt x="11446" y="2903"/>
                    <a:pt x="10313" y="1770"/>
                  </a:cubicBezTo>
                  <a:cubicBezTo>
                    <a:pt x="9179" y="637"/>
                    <a:pt x="7643" y="1"/>
                    <a:pt x="60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44"/>
            <p:cNvSpPr/>
            <p:nvPr/>
          </p:nvSpPr>
          <p:spPr>
            <a:xfrm>
              <a:off x="1623500" y="3261063"/>
              <a:ext cx="65075" cy="62650"/>
            </a:xfrm>
            <a:custGeom>
              <a:avLst/>
              <a:gdLst/>
              <a:ahLst/>
              <a:cxnLst/>
              <a:rect l="l" t="t" r="r" b="b"/>
              <a:pathLst>
                <a:path w="2603" h="2506" extrusionOk="0">
                  <a:moveTo>
                    <a:pt x="1350" y="0"/>
                  </a:moveTo>
                  <a:cubicBezTo>
                    <a:pt x="844" y="0"/>
                    <a:pt x="387" y="306"/>
                    <a:pt x="194" y="774"/>
                  </a:cubicBezTo>
                  <a:cubicBezTo>
                    <a:pt x="0" y="1242"/>
                    <a:pt x="107" y="1780"/>
                    <a:pt x="465" y="2139"/>
                  </a:cubicBezTo>
                  <a:cubicBezTo>
                    <a:pt x="705" y="2378"/>
                    <a:pt x="1025" y="2505"/>
                    <a:pt x="1351" y="2505"/>
                  </a:cubicBezTo>
                  <a:cubicBezTo>
                    <a:pt x="1512" y="2505"/>
                    <a:pt x="1675" y="2474"/>
                    <a:pt x="1830" y="2410"/>
                  </a:cubicBezTo>
                  <a:cubicBezTo>
                    <a:pt x="2297" y="2216"/>
                    <a:pt x="2602" y="1759"/>
                    <a:pt x="2602" y="1253"/>
                  </a:cubicBezTo>
                  <a:cubicBezTo>
                    <a:pt x="2602" y="561"/>
                    <a:pt x="2042" y="0"/>
                    <a:pt x="13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10" name="Google Shape;1310;p44"/>
          <p:cNvGrpSpPr/>
          <p:nvPr/>
        </p:nvGrpSpPr>
        <p:grpSpPr>
          <a:xfrm>
            <a:off x="8055981" y="1127685"/>
            <a:ext cx="102706" cy="102736"/>
            <a:chOff x="1472375" y="3214263"/>
            <a:chExt cx="302075" cy="302075"/>
          </a:xfrm>
        </p:grpSpPr>
        <p:sp>
          <p:nvSpPr>
            <p:cNvPr id="1311" name="Google Shape;1311;p44"/>
            <p:cNvSpPr/>
            <p:nvPr/>
          </p:nvSpPr>
          <p:spPr>
            <a:xfrm>
              <a:off x="1472375" y="3214263"/>
              <a:ext cx="302075" cy="302075"/>
            </a:xfrm>
            <a:custGeom>
              <a:avLst/>
              <a:gdLst/>
              <a:ahLst/>
              <a:cxnLst/>
              <a:rect l="l" t="t" r="r" b="b"/>
              <a:pathLst>
                <a:path w="12083" h="12083" extrusionOk="0">
                  <a:moveTo>
                    <a:pt x="6042" y="1"/>
                  </a:moveTo>
                  <a:cubicBezTo>
                    <a:pt x="4439" y="1"/>
                    <a:pt x="2903" y="637"/>
                    <a:pt x="1769" y="1770"/>
                  </a:cubicBezTo>
                  <a:cubicBezTo>
                    <a:pt x="637" y="2903"/>
                    <a:pt x="1" y="4440"/>
                    <a:pt x="1" y="6041"/>
                  </a:cubicBezTo>
                  <a:cubicBezTo>
                    <a:pt x="1" y="7643"/>
                    <a:pt x="637" y="9180"/>
                    <a:pt x="1769" y="10314"/>
                  </a:cubicBezTo>
                  <a:cubicBezTo>
                    <a:pt x="2903" y="11446"/>
                    <a:pt x="4439" y="12082"/>
                    <a:pt x="6042" y="12082"/>
                  </a:cubicBezTo>
                  <a:cubicBezTo>
                    <a:pt x="7643" y="12082"/>
                    <a:pt x="9179" y="11446"/>
                    <a:pt x="10313" y="10314"/>
                  </a:cubicBezTo>
                  <a:cubicBezTo>
                    <a:pt x="11446" y="9180"/>
                    <a:pt x="12082" y="7643"/>
                    <a:pt x="12082" y="6041"/>
                  </a:cubicBezTo>
                  <a:cubicBezTo>
                    <a:pt x="12082" y="4440"/>
                    <a:pt x="11446" y="2903"/>
                    <a:pt x="10313" y="1770"/>
                  </a:cubicBezTo>
                  <a:cubicBezTo>
                    <a:pt x="9179" y="637"/>
                    <a:pt x="7643" y="1"/>
                    <a:pt x="60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44"/>
            <p:cNvSpPr/>
            <p:nvPr/>
          </p:nvSpPr>
          <p:spPr>
            <a:xfrm>
              <a:off x="1623500" y="3261063"/>
              <a:ext cx="65075" cy="62650"/>
            </a:xfrm>
            <a:custGeom>
              <a:avLst/>
              <a:gdLst/>
              <a:ahLst/>
              <a:cxnLst/>
              <a:rect l="l" t="t" r="r" b="b"/>
              <a:pathLst>
                <a:path w="2603" h="2506" extrusionOk="0">
                  <a:moveTo>
                    <a:pt x="1350" y="0"/>
                  </a:moveTo>
                  <a:cubicBezTo>
                    <a:pt x="844" y="0"/>
                    <a:pt x="387" y="306"/>
                    <a:pt x="194" y="774"/>
                  </a:cubicBezTo>
                  <a:cubicBezTo>
                    <a:pt x="0" y="1242"/>
                    <a:pt x="107" y="1780"/>
                    <a:pt x="465" y="2139"/>
                  </a:cubicBezTo>
                  <a:cubicBezTo>
                    <a:pt x="705" y="2378"/>
                    <a:pt x="1025" y="2505"/>
                    <a:pt x="1351" y="2505"/>
                  </a:cubicBezTo>
                  <a:cubicBezTo>
                    <a:pt x="1512" y="2505"/>
                    <a:pt x="1675" y="2474"/>
                    <a:pt x="1830" y="2410"/>
                  </a:cubicBezTo>
                  <a:cubicBezTo>
                    <a:pt x="2297" y="2216"/>
                    <a:pt x="2602" y="1759"/>
                    <a:pt x="2602" y="1253"/>
                  </a:cubicBezTo>
                  <a:cubicBezTo>
                    <a:pt x="2602" y="561"/>
                    <a:pt x="2042" y="0"/>
                    <a:pt x="13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13" name="Google Shape;1313;p44"/>
          <p:cNvSpPr/>
          <p:nvPr/>
        </p:nvSpPr>
        <p:spPr>
          <a:xfrm>
            <a:off x="7311875" y="2821685"/>
            <a:ext cx="201328" cy="192608"/>
          </a:xfrm>
          <a:custGeom>
            <a:avLst/>
            <a:gdLst/>
            <a:ahLst/>
            <a:cxnLst/>
            <a:rect l="l" t="t" r="r" b="b"/>
            <a:pathLst>
              <a:path w="18424" h="17622" extrusionOk="0">
                <a:moveTo>
                  <a:pt x="12980" y="0"/>
                </a:moveTo>
                <a:cubicBezTo>
                  <a:pt x="12483" y="0"/>
                  <a:pt x="11915" y="437"/>
                  <a:pt x="11565" y="675"/>
                </a:cubicBezTo>
                <a:cubicBezTo>
                  <a:pt x="11244" y="892"/>
                  <a:pt x="8123" y="3414"/>
                  <a:pt x="7779" y="3414"/>
                </a:cubicBezTo>
                <a:cubicBezTo>
                  <a:pt x="7772" y="3414"/>
                  <a:pt x="7765" y="3413"/>
                  <a:pt x="7760" y="3410"/>
                </a:cubicBezTo>
                <a:cubicBezTo>
                  <a:pt x="6422" y="2663"/>
                  <a:pt x="5057" y="1975"/>
                  <a:pt x="3601" y="1499"/>
                </a:cubicBezTo>
                <a:cubicBezTo>
                  <a:pt x="3392" y="1430"/>
                  <a:pt x="3152" y="1376"/>
                  <a:pt x="2928" y="1376"/>
                </a:cubicBezTo>
                <a:cubicBezTo>
                  <a:pt x="2662" y="1376"/>
                  <a:pt x="2419" y="1452"/>
                  <a:pt x="2274" y="1669"/>
                </a:cubicBezTo>
                <a:cubicBezTo>
                  <a:pt x="2115" y="1910"/>
                  <a:pt x="2156" y="2226"/>
                  <a:pt x="2216" y="2507"/>
                </a:cubicBezTo>
                <a:cubicBezTo>
                  <a:pt x="2527" y="3972"/>
                  <a:pt x="3169" y="5340"/>
                  <a:pt x="3829" y="6684"/>
                </a:cubicBezTo>
                <a:cubicBezTo>
                  <a:pt x="3299" y="7178"/>
                  <a:pt x="2779" y="7681"/>
                  <a:pt x="2271" y="8198"/>
                </a:cubicBezTo>
                <a:cubicBezTo>
                  <a:pt x="1584" y="8896"/>
                  <a:pt x="915" y="9619"/>
                  <a:pt x="368" y="10432"/>
                </a:cubicBezTo>
                <a:cubicBezTo>
                  <a:pt x="181" y="10711"/>
                  <a:pt x="1" y="11044"/>
                  <a:pt x="90" y="11368"/>
                </a:cubicBezTo>
                <a:cubicBezTo>
                  <a:pt x="224" y="11858"/>
                  <a:pt x="834" y="11979"/>
                  <a:pt x="1359" y="11979"/>
                </a:cubicBezTo>
                <a:cubicBezTo>
                  <a:pt x="1398" y="11979"/>
                  <a:pt x="1437" y="11979"/>
                  <a:pt x="1476" y="11977"/>
                </a:cubicBezTo>
                <a:cubicBezTo>
                  <a:pt x="3100" y="11921"/>
                  <a:pt x="4714" y="11726"/>
                  <a:pt x="6321" y="11467"/>
                </a:cubicBezTo>
                <a:cubicBezTo>
                  <a:pt x="7136" y="12905"/>
                  <a:pt x="8014" y="14303"/>
                  <a:pt x="9006" y="15627"/>
                </a:cubicBezTo>
                <a:cubicBezTo>
                  <a:pt x="9551" y="16356"/>
                  <a:pt x="10156" y="17082"/>
                  <a:pt x="10973" y="17485"/>
                </a:cubicBezTo>
                <a:cubicBezTo>
                  <a:pt x="11124" y="17558"/>
                  <a:pt x="11290" y="17621"/>
                  <a:pt x="11455" y="17621"/>
                </a:cubicBezTo>
                <a:cubicBezTo>
                  <a:pt x="11502" y="17621"/>
                  <a:pt x="11548" y="17616"/>
                  <a:pt x="11594" y="17605"/>
                </a:cubicBezTo>
                <a:cubicBezTo>
                  <a:pt x="12007" y="17505"/>
                  <a:pt x="12150" y="16999"/>
                  <a:pt x="12218" y="16580"/>
                </a:cubicBezTo>
                <a:cubicBezTo>
                  <a:pt x="12366" y="15636"/>
                  <a:pt x="12522" y="14694"/>
                  <a:pt x="12674" y="13750"/>
                </a:cubicBezTo>
                <a:cubicBezTo>
                  <a:pt x="12788" y="13051"/>
                  <a:pt x="12746" y="11856"/>
                  <a:pt x="13174" y="11267"/>
                </a:cubicBezTo>
                <a:cubicBezTo>
                  <a:pt x="13896" y="10271"/>
                  <a:pt x="16578" y="10530"/>
                  <a:pt x="17677" y="10420"/>
                </a:cubicBezTo>
                <a:cubicBezTo>
                  <a:pt x="17920" y="10396"/>
                  <a:pt x="18205" y="10343"/>
                  <a:pt x="18307" y="10122"/>
                </a:cubicBezTo>
                <a:cubicBezTo>
                  <a:pt x="18424" y="9869"/>
                  <a:pt x="18217" y="9591"/>
                  <a:pt x="18017" y="9395"/>
                </a:cubicBezTo>
                <a:cubicBezTo>
                  <a:pt x="16744" y="8149"/>
                  <a:pt x="15215" y="7603"/>
                  <a:pt x="13719" y="6731"/>
                </a:cubicBezTo>
                <a:cubicBezTo>
                  <a:pt x="13889" y="5143"/>
                  <a:pt x="13977" y="3540"/>
                  <a:pt x="13883" y="1942"/>
                </a:cubicBezTo>
                <a:cubicBezTo>
                  <a:pt x="13850" y="1391"/>
                  <a:pt x="13887" y="369"/>
                  <a:pt x="13299" y="73"/>
                </a:cubicBezTo>
                <a:cubicBezTo>
                  <a:pt x="13199" y="22"/>
                  <a:pt x="13091" y="0"/>
                  <a:pt x="129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14" name="Google Shape;1314;p44"/>
          <p:cNvGrpSpPr/>
          <p:nvPr/>
        </p:nvGrpSpPr>
        <p:grpSpPr>
          <a:xfrm>
            <a:off x="7923552" y="3162558"/>
            <a:ext cx="122522" cy="122522"/>
            <a:chOff x="1472375" y="3214263"/>
            <a:chExt cx="302075" cy="302075"/>
          </a:xfrm>
        </p:grpSpPr>
        <p:sp>
          <p:nvSpPr>
            <p:cNvPr id="1315" name="Google Shape;1315;p44"/>
            <p:cNvSpPr/>
            <p:nvPr/>
          </p:nvSpPr>
          <p:spPr>
            <a:xfrm>
              <a:off x="1472375" y="3214263"/>
              <a:ext cx="302075" cy="302075"/>
            </a:xfrm>
            <a:custGeom>
              <a:avLst/>
              <a:gdLst/>
              <a:ahLst/>
              <a:cxnLst/>
              <a:rect l="l" t="t" r="r" b="b"/>
              <a:pathLst>
                <a:path w="12083" h="12083" extrusionOk="0">
                  <a:moveTo>
                    <a:pt x="6042" y="1"/>
                  </a:moveTo>
                  <a:cubicBezTo>
                    <a:pt x="4439" y="1"/>
                    <a:pt x="2903" y="637"/>
                    <a:pt x="1769" y="1770"/>
                  </a:cubicBezTo>
                  <a:cubicBezTo>
                    <a:pt x="637" y="2903"/>
                    <a:pt x="1" y="4440"/>
                    <a:pt x="1" y="6041"/>
                  </a:cubicBezTo>
                  <a:cubicBezTo>
                    <a:pt x="1" y="7643"/>
                    <a:pt x="637" y="9180"/>
                    <a:pt x="1769" y="10314"/>
                  </a:cubicBezTo>
                  <a:cubicBezTo>
                    <a:pt x="2903" y="11446"/>
                    <a:pt x="4439" y="12082"/>
                    <a:pt x="6042" y="12082"/>
                  </a:cubicBezTo>
                  <a:cubicBezTo>
                    <a:pt x="7643" y="12082"/>
                    <a:pt x="9179" y="11446"/>
                    <a:pt x="10313" y="10314"/>
                  </a:cubicBezTo>
                  <a:cubicBezTo>
                    <a:pt x="11446" y="9180"/>
                    <a:pt x="12082" y="7643"/>
                    <a:pt x="12082" y="6041"/>
                  </a:cubicBezTo>
                  <a:cubicBezTo>
                    <a:pt x="12082" y="4440"/>
                    <a:pt x="11446" y="2903"/>
                    <a:pt x="10313" y="1770"/>
                  </a:cubicBezTo>
                  <a:cubicBezTo>
                    <a:pt x="9179" y="637"/>
                    <a:pt x="7643" y="1"/>
                    <a:pt x="60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44"/>
            <p:cNvSpPr/>
            <p:nvPr/>
          </p:nvSpPr>
          <p:spPr>
            <a:xfrm>
              <a:off x="1623500" y="3261063"/>
              <a:ext cx="65075" cy="62650"/>
            </a:xfrm>
            <a:custGeom>
              <a:avLst/>
              <a:gdLst/>
              <a:ahLst/>
              <a:cxnLst/>
              <a:rect l="l" t="t" r="r" b="b"/>
              <a:pathLst>
                <a:path w="2603" h="2506" extrusionOk="0">
                  <a:moveTo>
                    <a:pt x="1350" y="0"/>
                  </a:moveTo>
                  <a:cubicBezTo>
                    <a:pt x="844" y="0"/>
                    <a:pt x="387" y="306"/>
                    <a:pt x="194" y="774"/>
                  </a:cubicBezTo>
                  <a:cubicBezTo>
                    <a:pt x="0" y="1242"/>
                    <a:pt x="107" y="1780"/>
                    <a:pt x="465" y="2139"/>
                  </a:cubicBezTo>
                  <a:cubicBezTo>
                    <a:pt x="705" y="2378"/>
                    <a:pt x="1025" y="2505"/>
                    <a:pt x="1351" y="2505"/>
                  </a:cubicBezTo>
                  <a:cubicBezTo>
                    <a:pt x="1512" y="2505"/>
                    <a:pt x="1675" y="2474"/>
                    <a:pt x="1830" y="2410"/>
                  </a:cubicBezTo>
                  <a:cubicBezTo>
                    <a:pt x="2297" y="2216"/>
                    <a:pt x="2602" y="1759"/>
                    <a:pt x="2602" y="1253"/>
                  </a:cubicBezTo>
                  <a:cubicBezTo>
                    <a:pt x="2602" y="561"/>
                    <a:pt x="2042" y="0"/>
                    <a:pt x="13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17" name="Google Shape;1317;p44"/>
          <p:cNvSpPr/>
          <p:nvPr/>
        </p:nvSpPr>
        <p:spPr>
          <a:xfrm>
            <a:off x="7590075" y="858898"/>
            <a:ext cx="201328" cy="192608"/>
          </a:xfrm>
          <a:custGeom>
            <a:avLst/>
            <a:gdLst/>
            <a:ahLst/>
            <a:cxnLst/>
            <a:rect l="l" t="t" r="r" b="b"/>
            <a:pathLst>
              <a:path w="18424" h="17622" extrusionOk="0">
                <a:moveTo>
                  <a:pt x="12980" y="0"/>
                </a:moveTo>
                <a:cubicBezTo>
                  <a:pt x="12483" y="0"/>
                  <a:pt x="11915" y="437"/>
                  <a:pt x="11565" y="675"/>
                </a:cubicBezTo>
                <a:cubicBezTo>
                  <a:pt x="11244" y="892"/>
                  <a:pt x="8123" y="3414"/>
                  <a:pt x="7779" y="3414"/>
                </a:cubicBezTo>
                <a:cubicBezTo>
                  <a:pt x="7772" y="3414"/>
                  <a:pt x="7765" y="3413"/>
                  <a:pt x="7760" y="3410"/>
                </a:cubicBezTo>
                <a:cubicBezTo>
                  <a:pt x="6422" y="2663"/>
                  <a:pt x="5057" y="1975"/>
                  <a:pt x="3601" y="1499"/>
                </a:cubicBezTo>
                <a:cubicBezTo>
                  <a:pt x="3392" y="1430"/>
                  <a:pt x="3152" y="1376"/>
                  <a:pt x="2928" y="1376"/>
                </a:cubicBezTo>
                <a:cubicBezTo>
                  <a:pt x="2662" y="1376"/>
                  <a:pt x="2419" y="1452"/>
                  <a:pt x="2274" y="1669"/>
                </a:cubicBezTo>
                <a:cubicBezTo>
                  <a:pt x="2115" y="1910"/>
                  <a:pt x="2156" y="2226"/>
                  <a:pt x="2216" y="2507"/>
                </a:cubicBezTo>
                <a:cubicBezTo>
                  <a:pt x="2527" y="3972"/>
                  <a:pt x="3169" y="5340"/>
                  <a:pt x="3829" y="6684"/>
                </a:cubicBezTo>
                <a:cubicBezTo>
                  <a:pt x="3299" y="7178"/>
                  <a:pt x="2779" y="7681"/>
                  <a:pt x="2271" y="8198"/>
                </a:cubicBezTo>
                <a:cubicBezTo>
                  <a:pt x="1584" y="8896"/>
                  <a:pt x="915" y="9619"/>
                  <a:pt x="368" y="10432"/>
                </a:cubicBezTo>
                <a:cubicBezTo>
                  <a:pt x="181" y="10711"/>
                  <a:pt x="1" y="11044"/>
                  <a:pt x="90" y="11368"/>
                </a:cubicBezTo>
                <a:cubicBezTo>
                  <a:pt x="224" y="11858"/>
                  <a:pt x="834" y="11979"/>
                  <a:pt x="1359" y="11979"/>
                </a:cubicBezTo>
                <a:cubicBezTo>
                  <a:pt x="1398" y="11979"/>
                  <a:pt x="1437" y="11979"/>
                  <a:pt x="1476" y="11977"/>
                </a:cubicBezTo>
                <a:cubicBezTo>
                  <a:pt x="3100" y="11921"/>
                  <a:pt x="4714" y="11726"/>
                  <a:pt x="6321" y="11467"/>
                </a:cubicBezTo>
                <a:cubicBezTo>
                  <a:pt x="7136" y="12905"/>
                  <a:pt x="8014" y="14303"/>
                  <a:pt x="9006" y="15627"/>
                </a:cubicBezTo>
                <a:cubicBezTo>
                  <a:pt x="9551" y="16356"/>
                  <a:pt x="10156" y="17082"/>
                  <a:pt x="10973" y="17485"/>
                </a:cubicBezTo>
                <a:cubicBezTo>
                  <a:pt x="11124" y="17558"/>
                  <a:pt x="11290" y="17621"/>
                  <a:pt x="11455" y="17621"/>
                </a:cubicBezTo>
                <a:cubicBezTo>
                  <a:pt x="11502" y="17621"/>
                  <a:pt x="11548" y="17616"/>
                  <a:pt x="11594" y="17605"/>
                </a:cubicBezTo>
                <a:cubicBezTo>
                  <a:pt x="12007" y="17505"/>
                  <a:pt x="12150" y="16999"/>
                  <a:pt x="12218" y="16580"/>
                </a:cubicBezTo>
                <a:cubicBezTo>
                  <a:pt x="12366" y="15636"/>
                  <a:pt x="12522" y="14694"/>
                  <a:pt x="12674" y="13750"/>
                </a:cubicBezTo>
                <a:cubicBezTo>
                  <a:pt x="12788" y="13051"/>
                  <a:pt x="12746" y="11856"/>
                  <a:pt x="13174" y="11267"/>
                </a:cubicBezTo>
                <a:cubicBezTo>
                  <a:pt x="13896" y="10271"/>
                  <a:pt x="16578" y="10530"/>
                  <a:pt x="17677" y="10420"/>
                </a:cubicBezTo>
                <a:cubicBezTo>
                  <a:pt x="17920" y="10396"/>
                  <a:pt x="18205" y="10343"/>
                  <a:pt x="18307" y="10122"/>
                </a:cubicBezTo>
                <a:cubicBezTo>
                  <a:pt x="18424" y="9869"/>
                  <a:pt x="18217" y="9591"/>
                  <a:pt x="18017" y="9395"/>
                </a:cubicBezTo>
                <a:cubicBezTo>
                  <a:pt x="16744" y="8149"/>
                  <a:pt x="15215" y="7603"/>
                  <a:pt x="13719" y="6731"/>
                </a:cubicBezTo>
                <a:cubicBezTo>
                  <a:pt x="13889" y="5143"/>
                  <a:pt x="13977" y="3540"/>
                  <a:pt x="13883" y="1942"/>
                </a:cubicBezTo>
                <a:cubicBezTo>
                  <a:pt x="13850" y="1391"/>
                  <a:pt x="13887" y="369"/>
                  <a:pt x="13299" y="73"/>
                </a:cubicBezTo>
                <a:cubicBezTo>
                  <a:pt x="13199" y="22"/>
                  <a:pt x="13091" y="0"/>
                  <a:pt x="129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18" name="Google Shape;1318;p44"/>
          <p:cNvSpPr/>
          <p:nvPr/>
        </p:nvSpPr>
        <p:spPr>
          <a:xfrm>
            <a:off x="7848550" y="1691477"/>
            <a:ext cx="122520" cy="117230"/>
          </a:xfrm>
          <a:custGeom>
            <a:avLst/>
            <a:gdLst/>
            <a:ahLst/>
            <a:cxnLst/>
            <a:rect l="l" t="t" r="r" b="b"/>
            <a:pathLst>
              <a:path w="18424" h="17622" extrusionOk="0">
                <a:moveTo>
                  <a:pt x="12980" y="0"/>
                </a:moveTo>
                <a:cubicBezTo>
                  <a:pt x="12483" y="0"/>
                  <a:pt x="11915" y="437"/>
                  <a:pt x="11565" y="675"/>
                </a:cubicBezTo>
                <a:cubicBezTo>
                  <a:pt x="11244" y="892"/>
                  <a:pt x="8123" y="3414"/>
                  <a:pt x="7779" y="3414"/>
                </a:cubicBezTo>
                <a:cubicBezTo>
                  <a:pt x="7772" y="3414"/>
                  <a:pt x="7765" y="3413"/>
                  <a:pt x="7760" y="3410"/>
                </a:cubicBezTo>
                <a:cubicBezTo>
                  <a:pt x="6422" y="2663"/>
                  <a:pt x="5057" y="1975"/>
                  <a:pt x="3601" y="1499"/>
                </a:cubicBezTo>
                <a:cubicBezTo>
                  <a:pt x="3392" y="1430"/>
                  <a:pt x="3152" y="1376"/>
                  <a:pt x="2928" y="1376"/>
                </a:cubicBezTo>
                <a:cubicBezTo>
                  <a:pt x="2662" y="1376"/>
                  <a:pt x="2419" y="1452"/>
                  <a:pt x="2274" y="1669"/>
                </a:cubicBezTo>
                <a:cubicBezTo>
                  <a:pt x="2115" y="1910"/>
                  <a:pt x="2156" y="2226"/>
                  <a:pt x="2216" y="2507"/>
                </a:cubicBezTo>
                <a:cubicBezTo>
                  <a:pt x="2527" y="3972"/>
                  <a:pt x="3169" y="5340"/>
                  <a:pt x="3829" y="6684"/>
                </a:cubicBezTo>
                <a:cubicBezTo>
                  <a:pt x="3299" y="7178"/>
                  <a:pt x="2779" y="7681"/>
                  <a:pt x="2271" y="8198"/>
                </a:cubicBezTo>
                <a:cubicBezTo>
                  <a:pt x="1584" y="8896"/>
                  <a:pt x="915" y="9619"/>
                  <a:pt x="368" y="10432"/>
                </a:cubicBezTo>
                <a:cubicBezTo>
                  <a:pt x="181" y="10711"/>
                  <a:pt x="1" y="11044"/>
                  <a:pt x="90" y="11368"/>
                </a:cubicBezTo>
                <a:cubicBezTo>
                  <a:pt x="224" y="11858"/>
                  <a:pt x="834" y="11979"/>
                  <a:pt x="1359" y="11979"/>
                </a:cubicBezTo>
                <a:cubicBezTo>
                  <a:pt x="1398" y="11979"/>
                  <a:pt x="1437" y="11979"/>
                  <a:pt x="1476" y="11977"/>
                </a:cubicBezTo>
                <a:cubicBezTo>
                  <a:pt x="3100" y="11921"/>
                  <a:pt x="4714" y="11726"/>
                  <a:pt x="6321" y="11467"/>
                </a:cubicBezTo>
                <a:cubicBezTo>
                  <a:pt x="7136" y="12905"/>
                  <a:pt x="8014" y="14303"/>
                  <a:pt x="9006" y="15627"/>
                </a:cubicBezTo>
                <a:cubicBezTo>
                  <a:pt x="9551" y="16356"/>
                  <a:pt x="10156" y="17082"/>
                  <a:pt x="10973" y="17485"/>
                </a:cubicBezTo>
                <a:cubicBezTo>
                  <a:pt x="11124" y="17558"/>
                  <a:pt x="11290" y="17621"/>
                  <a:pt x="11455" y="17621"/>
                </a:cubicBezTo>
                <a:cubicBezTo>
                  <a:pt x="11502" y="17621"/>
                  <a:pt x="11548" y="17616"/>
                  <a:pt x="11594" y="17605"/>
                </a:cubicBezTo>
                <a:cubicBezTo>
                  <a:pt x="12007" y="17505"/>
                  <a:pt x="12150" y="16999"/>
                  <a:pt x="12218" y="16580"/>
                </a:cubicBezTo>
                <a:cubicBezTo>
                  <a:pt x="12366" y="15636"/>
                  <a:pt x="12522" y="14694"/>
                  <a:pt x="12674" y="13750"/>
                </a:cubicBezTo>
                <a:cubicBezTo>
                  <a:pt x="12788" y="13051"/>
                  <a:pt x="12746" y="11856"/>
                  <a:pt x="13174" y="11267"/>
                </a:cubicBezTo>
                <a:cubicBezTo>
                  <a:pt x="13896" y="10271"/>
                  <a:pt x="16578" y="10530"/>
                  <a:pt x="17677" y="10420"/>
                </a:cubicBezTo>
                <a:cubicBezTo>
                  <a:pt x="17920" y="10396"/>
                  <a:pt x="18205" y="10343"/>
                  <a:pt x="18307" y="10122"/>
                </a:cubicBezTo>
                <a:cubicBezTo>
                  <a:pt x="18424" y="9869"/>
                  <a:pt x="18217" y="9591"/>
                  <a:pt x="18017" y="9395"/>
                </a:cubicBezTo>
                <a:cubicBezTo>
                  <a:pt x="16744" y="8149"/>
                  <a:pt x="15215" y="7603"/>
                  <a:pt x="13719" y="6731"/>
                </a:cubicBezTo>
                <a:cubicBezTo>
                  <a:pt x="13889" y="5143"/>
                  <a:pt x="13977" y="3540"/>
                  <a:pt x="13883" y="1942"/>
                </a:cubicBezTo>
                <a:cubicBezTo>
                  <a:pt x="13850" y="1391"/>
                  <a:pt x="13887" y="369"/>
                  <a:pt x="13299" y="73"/>
                </a:cubicBezTo>
                <a:cubicBezTo>
                  <a:pt x="13199" y="22"/>
                  <a:pt x="13091" y="0"/>
                  <a:pt x="129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19" name="Google Shape;1319;p44"/>
          <p:cNvGrpSpPr/>
          <p:nvPr/>
        </p:nvGrpSpPr>
        <p:grpSpPr>
          <a:xfrm>
            <a:off x="7311882" y="2077265"/>
            <a:ext cx="122491" cy="122522"/>
            <a:chOff x="1472375" y="3214263"/>
            <a:chExt cx="302075" cy="302075"/>
          </a:xfrm>
        </p:grpSpPr>
        <p:sp>
          <p:nvSpPr>
            <p:cNvPr id="1320" name="Google Shape;1320;p44"/>
            <p:cNvSpPr/>
            <p:nvPr/>
          </p:nvSpPr>
          <p:spPr>
            <a:xfrm>
              <a:off x="1472375" y="3214263"/>
              <a:ext cx="302075" cy="302075"/>
            </a:xfrm>
            <a:custGeom>
              <a:avLst/>
              <a:gdLst/>
              <a:ahLst/>
              <a:cxnLst/>
              <a:rect l="l" t="t" r="r" b="b"/>
              <a:pathLst>
                <a:path w="12083" h="12083" extrusionOk="0">
                  <a:moveTo>
                    <a:pt x="6042" y="1"/>
                  </a:moveTo>
                  <a:cubicBezTo>
                    <a:pt x="4439" y="1"/>
                    <a:pt x="2903" y="637"/>
                    <a:pt x="1769" y="1770"/>
                  </a:cubicBezTo>
                  <a:cubicBezTo>
                    <a:pt x="637" y="2903"/>
                    <a:pt x="1" y="4440"/>
                    <a:pt x="1" y="6041"/>
                  </a:cubicBezTo>
                  <a:cubicBezTo>
                    <a:pt x="1" y="7643"/>
                    <a:pt x="637" y="9180"/>
                    <a:pt x="1769" y="10314"/>
                  </a:cubicBezTo>
                  <a:cubicBezTo>
                    <a:pt x="2903" y="11446"/>
                    <a:pt x="4439" y="12082"/>
                    <a:pt x="6042" y="12082"/>
                  </a:cubicBezTo>
                  <a:cubicBezTo>
                    <a:pt x="7643" y="12082"/>
                    <a:pt x="9179" y="11446"/>
                    <a:pt x="10313" y="10314"/>
                  </a:cubicBezTo>
                  <a:cubicBezTo>
                    <a:pt x="11446" y="9180"/>
                    <a:pt x="12082" y="7643"/>
                    <a:pt x="12082" y="6041"/>
                  </a:cubicBezTo>
                  <a:cubicBezTo>
                    <a:pt x="12082" y="4440"/>
                    <a:pt x="11446" y="2903"/>
                    <a:pt x="10313" y="1770"/>
                  </a:cubicBezTo>
                  <a:cubicBezTo>
                    <a:pt x="9179" y="637"/>
                    <a:pt x="7643" y="1"/>
                    <a:pt x="60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44"/>
            <p:cNvSpPr/>
            <p:nvPr/>
          </p:nvSpPr>
          <p:spPr>
            <a:xfrm>
              <a:off x="1623500" y="3261063"/>
              <a:ext cx="65075" cy="62650"/>
            </a:xfrm>
            <a:custGeom>
              <a:avLst/>
              <a:gdLst/>
              <a:ahLst/>
              <a:cxnLst/>
              <a:rect l="l" t="t" r="r" b="b"/>
              <a:pathLst>
                <a:path w="2603" h="2506" extrusionOk="0">
                  <a:moveTo>
                    <a:pt x="1350" y="0"/>
                  </a:moveTo>
                  <a:cubicBezTo>
                    <a:pt x="844" y="0"/>
                    <a:pt x="387" y="306"/>
                    <a:pt x="194" y="774"/>
                  </a:cubicBezTo>
                  <a:cubicBezTo>
                    <a:pt x="0" y="1242"/>
                    <a:pt x="107" y="1780"/>
                    <a:pt x="465" y="2139"/>
                  </a:cubicBezTo>
                  <a:cubicBezTo>
                    <a:pt x="705" y="2378"/>
                    <a:pt x="1025" y="2505"/>
                    <a:pt x="1351" y="2505"/>
                  </a:cubicBezTo>
                  <a:cubicBezTo>
                    <a:pt x="1512" y="2505"/>
                    <a:pt x="1675" y="2474"/>
                    <a:pt x="1830" y="2410"/>
                  </a:cubicBezTo>
                  <a:cubicBezTo>
                    <a:pt x="2297" y="2216"/>
                    <a:pt x="2602" y="1759"/>
                    <a:pt x="2602" y="1253"/>
                  </a:cubicBezTo>
                  <a:cubicBezTo>
                    <a:pt x="2602" y="561"/>
                    <a:pt x="2042" y="0"/>
                    <a:pt x="13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22" name="Google Shape;1322;p44"/>
          <p:cNvSpPr/>
          <p:nvPr/>
        </p:nvSpPr>
        <p:spPr>
          <a:xfrm>
            <a:off x="7629475" y="3847502"/>
            <a:ext cx="122520" cy="117230"/>
          </a:xfrm>
          <a:custGeom>
            <a:avLst/>
            <a:gdLst/>
            <a:ahLst/>
            <a:cxnLst/>
            <a:rect l="l" t="t" r="r" b="b"/>
            <a:pathLst>
              <a:path w="18424" h="17622" extrusionOk="0">
                <a:moveTo>
                  <a:pt x="12980" y="0"/>
                </a:moveTo>
                <a:cubicBezTo>
                  <a:pt x="12483" y="0"/>
                  <a:pt x="11915" y="437"/>
                  <a:pt x="11565" y="675"/>
                </a:cubicBezTo>
                <a:cubicBezTo>
                  <a:pt x="11244" y="892"/>
                  <a:pt x="8123" y="3414"/>
                  <a:pt x="7779" y="3414"/>
                </a:cubicBezTo>
                <a:cubicBezTo>
                  <a:pt x="7772" y="3414"/>
                  <a:pt x="7765" y="3413"/>
                  <a:pt x="7760" y="3410"/>
                </a:cubicBezTo>
                <a:cubicBezTo>
                  <a:pt x="6422" y="2663"/>
                  <a:pt x="5057" y="1975"/>
                  <a:pt x="3601" y="1499"/>
                </a:cubicBezTo>
                <a:cubicBezTo>
                  <a:pt x="3392" y="1430"/>
                  <a:pt x="3152" y="1376"/>
                  <a:pt x="2928" y="1376"/>
                </a:cubicBezTo>
                <a:cubicBezTo>
                  <a:pt x="2662" y="1376"/>
                  <a:pt x="2419" y="1452"/>
                  <a:pt x="2274" y="1669"/>
                </a:cubicBezTo>
                <a:cubicBezTo>
                  <a:pt x="2115" y="1910"/>
                  <a:pt x="2156" y="2226"/>
                  <a:pt x="2216" y="2507"/>
                </a:cubicBezTo>
                <a:cubicBezTo>
                  <a:pt x="2527" y="3972"/>
                  <a:pt x="3169" y="5340"/>
                  <a:pt x="3829" y="6684"/>
                </a:cubicBezTo>
                <a:cubicBezTo>
                  <a:pt x="3299" y="7178"/>
                  <a:pt x="2779" y="7681"/>
                  <a:pt x="2271" y="8198"/>
                </a:cubicBezTo>
                <a:cubicBezTo>
                  <a:pt x="1584" y="8896"/>
                  <a:pt x="915" y="9619"/>
                  <a:pt x="368" y="10432"/>
                </a:cubicBezTo>
                <a:cubicBezTo>
                  <a:pt x="181" y="10711"/>
                  <a:pt x="1" y="11044"/>
                  <a:pt x="90" y="11368"/>
                </a:cubicBezTo>
                <a:cubicBezTo>
                  <a:pt x="224" y="11858"/>
                  <a:pt x="834" y="11979"/>
                  <a:pt x="1359" y="11979"/>
                </a:cubicBezTo>
                <a:cubicBezTo>
                  <a:pt x="1398" y="11979"/>
                  <a:pt x="1437" y="11979"/>
                  <a:pt x="1476" y="11977"/>
                </a:cubicBezTo>
                <a:cubicBezTo>
                  <a:pt x="3100" y="11921"/>
                  <a:pt x="4714" y="11726"/>
                  <a:pt x="6321" y="11467"/>
                </a:cubicBezTo>
                <a:cubicBezTo>
                  <a:pt x="7136" y="12905"/>
                  <a:pt x="8014" y="14303"/>
                  <a:pt x="9006" y="15627"/>
                </a:cubicBezTo>
                <a:cubicBezTo>
                  <a:pt x="9551" y="16356"/>
                  <a:pt x="10156" y="17082"/>
                  <a:pt x="10973" y="17485"/>
                </a:cubicBezTo>
                <a:cubicBezTo>
                  <a:pt x="11124" y="17558"/>
                  <a:pt x="11290" y="17621"/>
                  <a:pt x="11455" y="17621"/>
                </a:cubicBezTo>
                <a:cubicBezTo>
                  <a:pt x="11502" y="17621"/>
                  <a:pt x="11548" y="17616"/>
                  <a:pt x="11594" y="17605"/>
                </a:cubicBezTo>
                <a:cubicBezTo>
                  <a:pt x="12007" y="17505"/>
                  <a:pt x="12150" y="16999"/>
                  <a:pt x="12218" y="16580"/>
                </a:cubicBezTo>
                <a:cubicBezTo>
                  <a:pt x="12366" y="15636"/>
                  <a:pt x="12522" y="14694"/>
                  <a:pt x="12674" y="13750"/>
                </a:cubicBezTo>
                <a:cubicBezTo>
                  <a:pt x="12788" y="13051"/>
                  <a:pt x="12746" y="11856"/>
                  <a:pt x="13174" y="11267"/>
                </a:cubicBezTo>
                <a:cubicBezTo>
                  <a:pt x="13896" y="10271"/>
                  <a:pt x="16578" y="10530"/>
                  <a:pt x="17677" y="10420"/>
                </a:cubicBezTo>
                <a:cubicBezTo>
                  <a:pt x="17920" y="10396"/>
                  <a:pt x="18205" y="10343"/>
                  <a:pt x="18307" y="10122"/>
                </a:cubicBezTo>
                <a:cubicBezTo>
                  <a:pt x="18424" y="9869"/>
                  <a:pt x="18217" y="9591"/>
                  <a:pt x="18017" y="9395"/>
                </a:cubicBezTo>
                <a:cubicBezTo>
                  <a:pt x="16744" y="8149"/>
                  <a:pt x="15215" y="7603"/>
                  <a:pt x="13719" y="6731"/>
                </a:cubicBezTo>
                <a:cubicBezTo>
                  <a:pt x="13889" y="5143"/>
                  <a:pt x="13977" y="3540"/>
                  <a:pt x="13883" y="1942"/>
                </a:cubicBezTo>
                <a:cubicBezTo>
                  <a:pt x="13850" y="1391"/>
                  <a:pt x="13887" y="369"/>
                  <a:pt x="13299" y="73"/>
                </a:cubicBezTo>
                <a:cubicBezTo>
                  <a:pt x="13199" y="22"/>
                  <a:pt x="13091" y="0"/>
                  <a:pt x="129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23" name="Google Shape;1323;p44"/>
          <p:cNvGrpSpPr/>
          <p:nvPr/>
        </p:nvGrpSpPr>
        <p:grpSpPr>
          <a:xfrm rot="10800000">
            <a:off x="-264244" y="3802269"/>
            <a:ext cx="832269" cy="721343"/>
            <a:chOff x="-2221075" y="539488"/>
            <a:chExt cx="1608250" cy="1393900"/>
          </a:xfrm>
        </p:grpSpPr>
        <p:grpSp>
          <p:nvGrpSpPr>
            <p:cNvPr id="1324" name="Google Shape;1324;p44"/>
            <p:cNvGrpSpPr/>
            <p:nvPr/>
          </p:nvGrpSpPr>
          <p:grpSpPr>
            <a:xfrm>
              <a:off x="-2221075" y="605163"/>
              <a:ext cx="1553525" cy="1298700"/>
              <a:chOff x="-2221075" y="605163"/>
              <a:chExt cx="1553525" cy="1298700"/>
            </a:xfrm>
          </p:grpSpPr>
          <p:sp>
            <p:nvSpPr>
              <p:cNvPr id="1325" name="Google Shape;1325;p44"/>
              <p:cNvSpPr/>
              <p:nvPr/>
            </p:nvSpPr>
            <p:spPr>
              <a:xfrm>
                <a:off x="-1442775" y="605163"/>
                <a:ext cx="775225" cy="267925"/>
              </a:xfrm>
              <a:custGeom>
                <a:avLst/>
                <a:gdLst/>
                <a:ahLst/>
                <a:cxnLst/>
                <a:rect l="l" t="t" r="r" b="b"/>
                <a:pathLst>
                  <a:path w="31009" h="10717" extrusionOk="0">
                    <a:moveTo>
                      <a:pt x="30031" y="1"/>
                    </a:moveTo>
                    <a:cubicBezTo>
                      <a:pt x="29874" y="1"/>
                      <a:pt x="29712" y="54"/>
                      <a:pt x="29566" y="180"/>
                    </a:cubicBezTo>
                    <a:cubicBezTo>
                      <a:pt x="25838" y="3410"/>
                      <a:pt x="20920" y="4808"/>
                      <a:pt x="16247" y="6051"/>
                    </a:cubicBezTo>
                    <a:cubicBezTo>
                      <a:pt x="13757" y="6712"/>
                      <a:pt x="11246" y="7288"/>
                      <a:pt x="8714" y="7777"/>
                    </a:cubicBezTo>
                    <a:cubicBezTo>
                      <a:pt x="6067" y="8288"/>
                      <a:pt x="3410" y="8663"/>
                      <a:pt x="804" y="9347"/>
                    </a:cubicBezTo>
                    <a:cubicBezTo>
                      <a:pt x="0" y="9558"/>
                      <a:pt x="292" y="10712"/>
                      <a:pt x="1056" y="10716"/>
                    </a:cubicBezTo>
                    <a:cubicBezTo>
                      <a:pt x="1091" y="10717"/>
                      <a:pt x="1125" y="10717"/>
                      <a:pt x="1159" y="10717"/>
                    </a:cubicBezTo>
                    <a:cubicBezTo>
                      <a:pt x="3855" y="10717"/>
                      <a:pt x="6497" y="10235"/>
                      <a:pt x="9136" y="9702"/>
                    </a:cubicBezTo>
                    <a:cubicBezTo>
                      <a:pt x="11906" y="9143"/>
                      <a:pt x="14651" y="8475"/>
                      <a:pt x="17371" y="7700"/>
                    </a:cubicBezTo>
                    <a:cubicBezTo>
                      <a:pt x="22123" y="6353"/>
                      <a:pt x="27037" y="4734"/>
                      <a:pt x="30543" y="1078"/>
                    </a:cubicBezTo>
                    <a:cubicBezTo>
                      <a:pt x="31009" y="593"/>
                      <a:pt x="30552" y="1"/>
                      <a:pt x="3003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6" name="Google Shape;1326;p44"/>
              <p:cNvSpPr/>
              <p:nvPr/>
            </p:nvSpPr>
            <p:spPr>
              <a:xfrm>
                <a:off x="-1079450" y="699788"/>
                <a:ext cx="373450" cy="723100"/>
              </a:xfrm>
              <a:custGeom>
                <a:avLst/>
                <a:gdLst/>
                <a:ahLst/>
                <a:cxnLst/>
                <a:rect l="l" t="t" r="r" b="b"/>
                <a:pathLst>
                  <a:path w="14938" h="28924" extrusionOk="0">
                    <a:moveTo>
                      <a:pt x="14054" y="1"/>
                    </a:moveTo>
                    <a:cubicBezTo>
                      <a:pt x="13836" y="1"/>
                      <a:pt x="13615" y="99"/>
                      <a:pt x="13467" y="331"/>
                    </a:cubicBezTo>
                    <a:cubicBezTo>
                      <a:pt x="10701" y="4674"/>
                      <a:pt x="8154" y="9248"/>
                      <a:pt x="5882" y="13866"/>
                    </a:cubicBezTo>
                    <a:cubicBezTo>
                      <a:pt x="4756" y="16153"/>
                      <a:pt x="3665" y="18463"/>
                      <a:pt x="2666" y="20809"/>
                    </a:cubicBezTo>
                    <a:cubicBezTo>
                      <a:pt x="1661" y="23167"/>
                      <a:pt x="593" y="25530"/>
                      <a:pt x="103" y="28057"/>
                    </a:cubicBezTo>
                    <a:cubicBezTo>
                      <a:pt x="1" y="28587"/>
                      <a:pt x="409" y="28924"/>
                      <a:pt x="830" y="28924"/>
                    </a:cubicBezTo>
                    <a:cubicBezTo>
                      <a:pt x="1078" y="28924"/>
                      <a:pt x="1330" y="28807"/>
                      <a:pt x="1486" y="28545"/>
                    </a:cubicBezTo>
                    <a:cubicBezTo>
                      <a:pt x="2790" y="26355"/>
                      <a:pt x="3646" y="23940"/>
                      <a:pt x="4650" y="21602"/>
                    </a:cubicBezTo>
                    <a:cubicBezTo>
                      <a:pt x="5656" y="19254"/>
                      <a:pt x="6684" y="16920"/>
                      <a:pt x="7757" y="14602"/>
                    </a:cubicBezTo>
                    <a:cubicBezTo>
                      <a:pt x="9908" y="9959"/>
                      <a:pt x="12231" y="5446"/>
                      <a:pt x="14658" y="943"/>
                    </a:cubicBezTo>
                    <a:cubicBezTo>
                      <a:pt x="14938" y="423"/>
                      <a:pt x="14505" y="1"/>
                      <a:pt x="140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7" name="Google Shape;1327;p44"/>
              <p:cNvSpPr/>
              <p:nvPr/>
            </p:nvSpPr>
            <p:spPr>
              <a:xfrm>
                <a:off x="-1364000" y="1043213"/>
                <a:ext cx="354700" cy="588225"/>
              </a:xfrm>
              <a:custGeom>
                <a:avLst/>
                <a:gdLst/>
                <a:ahLst/>
                <a:cxnLst/>
                <a:rect l="l" t="t" r="r" b="b"/>
                <a:pathLst>
                  <a:path w="14188" h="23529" extrusionOk="0">
                    <a:moveTo>
                      <a:pt x="13573" y="0"/>
                    </a:moveTo>
                    <a:cubicBezTo>
                      <a:pt x="13468" y="0"/>
                      <a:pt x="13362" y="48"/>
                      <a:pt x="13274" y="163"/>
                    </a:cubicBezTo>
                    <a:cubicBezTo>
                      <a:pt x="8109" y="6956"/>
                      <a:pt x="3348" y="14205"/>
                      <a:pt x="272" y="22215"/>
                    </a:cubicBezTo>
                    <a:cubicBezTo>
                      <a:pt x="0" y="22920"/>
                      <a:pt x="604" y="23528"/>
                      <a:pt x="1168" y="23528"/>
                    </a:cubicBezTo>
                    <a:cubicBezTo>
                      <a:pt x="1444" y="23528"/>
                      <a:pt x="1711" y="23382"/>
                      <a:pt x="1860" y="23029"/>
                    </a:cubicBezTo>
                    <a:cubicBezTo>
                      <a:pt x="5155" y="15234"/>
                      <a:pt x="8831" y="7575"/>
                      <a:pt x="13932" y="768"/>
                    </a:cubicBezTo>
                    <a:cubicBezTo>
                      <a:pt x="14187" y="427"/>
                      <a:pt x="13886" y="0"/>
                      <a:pt x="135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8" name="Google Shape;1328;p44"/>
              <p:cNvSpPr/>
              <p:nvPr/>
            </p:nvSpPr>
            <p:spPr>
              <a:xfrm>
                <a:off x="-1924800" y="1133163"/>
                <a:ext cx="685900" cy="327100"/>
              </a:xfrm>
              <a:custGeom>
                <a:avLst/>
                <a:gdLst/>
                <a:ahLst/>
                <a:cxnLst/>
                <a:rect l="l" t="t" r="r" b="b"/>
                <a:pathLst>
                  <a:path w="27436" h="13084" extrusionOk="0">
                    <a:moveTo>
                      <a:pt x="26677" y="1"/>
                    </a:moveTo>
                    <a:cubicBezTo>
                      <a:pt x="26579" y="1"/>
                      <a:pt x="26474" y="34"/>
                      <a:pt x="26369" y="112"/>
                    </a:cubicBezTo>
                    <a:cubicBezTo>
                      <a:pt x="22547" y="2957"/>
                      <a:pt x="18418" y="5339"/>
                      <a:pt x="14059" y="7258"/>
                    </a:cubicBezTo>
                    <a:cubicBezTo>
                      <a:pt x="11932" y="8194"/>
                      <a:pt x="9757" y="9014"/>
                      <a:pt x="7541" y="9715"/>
                    </a:cubicBezTo>
                    <a:cubicBezTo>
                      <a:pt x="5271" y="10434"/>
                      <a:pt x="2958" y="10972"/>
                      <a:pt x="702" y="11737"/>
                    </a:cubicBezTo>
                    <a:cubicBezTo>
                      <a:pt x="1" y="11974"/>
                      <a:pt x="141" y="13083"/>
                      <a:pt x="878" y="13083"/>
                    </a:cubicBezTo>
                    <a:cubicBezTo>
                      <a:pt x="902" y="13083"/>
                      <a:pt x="926" y="13082"/>
                      <a:pt x="951" y="13080"/>
                    </a:cubicBezTo>
                    <a:cubicBezTo>
                      <a:pt x="5656" y="12646"/>
                      <a:pt x="10313" y="10716"/>
                      <a:pt x="14559" y="8724"/>
                    </a:cubicBezTo>
                    <a:cubicBezTo>
                      <a:pt x="18973" y="6653"/>
                      <a:pt x="23125" y="4050"/>
                      <a:pt x="26973" y="1060"/>
                    </a:cubicBezTo>
                    <a:cubicBezTo>
                      <a:pt x="27435" y="700"/>
                      <a:pt x="27125" y="1"/>
                      <a:pt x="266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9" name="Google Shape;1329;p44"/>
              <p:cNvSpPr/>
              <p:nvPr/>
            </p:nvSpPr>
            <p:spPr>
              <a:xfrm>
                <a:off x="-2221075" y="1416513"/>
                <a:ext cx="642650" cy="232425"/>
              </a:xfrm>
              <a:custGeom>
                <a:avLst/>
                <a:gdLst/>
                <a:ahLst/>
                <a:cxnLst/>
                <a:rect l="l" t="t" r="r" b="b"/>
                <a:pathLst>
                  <a:path w="25706" h="9297" extrusionOk="0">
                    <a:moveTo>
                      <a:pt x="24933" y="0"/>
                    </a:moveTo>
                    <a:cubicBezTo>
                      <a:pt x="24876" y="0"/>
                      <a:pt x="24816" y="12"/>
                      <a:pt x="24755" y="36"/>
                    </a:cubicBezTo>
                    <a:cubicBezTo>
                      <a:pt x="20826" y="1612"/>
                      <a:pt x="16888" y="3093"/>
                      <a:pt x="12846" y="4357"/>
                    </a:cubicBezTo>
                    <a:cubicBezTo>
                      <a:pt x="10878" y="4972"/>
                      <a:pt x="8892" y="5526"/>
                      <a:pt x="6902" y="6060"/>
                    </a:cubicBezTo>
                    <a:cubicBezTo>
                      <a:pt x="5853" y="6341"/>
                      <a:pt x="4802" y="6610"/>
                      <a:pt x="3748" y="6865"/>
                    </a:cubicBezTo>
                    <a:cubicBezTo>
                      <a:pt x="2742" y="7109"/>
                      <a:pt x="1679" y="7295"/>
                      <a:pt x="770" y="7810"/>
                    </a:cubicBezTo>
                    <a:cubicBezTo>
                      <a:pt x="1" y="8246"/>
                      <a:pt x="517" y="9252"/>
                      <a:pt x="1245" y="9291"/>
                    </a:cubicBezTo>
                    <a:cubicBezTo>
                      <a:pt x="1316" y="9294"/>
                      <a:pt x="1387" y="9296"/>
                      <a:pt x="1458" y="9296"/>
                    </a:cubicBezTo>
                    <a:cubicBezTo>
                      <a:pt x="2424" y="9296"/>
                      <a:pt x="3424" y="8966"/>
                      <a:pt x="4343" y="8718"/>
                    </a:cubicBezTo>
                    <a:cubicBezTo>
                      <a:pt x="5389" y="8434"/>
                      <a:pt x="6432" y="8138"/>
                      <a:pt x="7471" y="7830"/>
                    </a:cubicBezTo>
                    <a:cubicBezTo>
                      <a:pt x="9497" y="7228"/>
                      <a:pt x="11503" y="6551"/>
                      <a:pt x="13494" y="5843"/>
                    </a:cubicBezTo>
                    <a:cubicBezTo>
                      <a:pt x="17467" y="4430"/>
                      <a:pt x="21413" y="2840"/>
                      <a:pt x="25213" y="1010"/>
                    </a:cubicBezTo>
                    <a:cubicBezTo>
                      <a:pt x="25705" y="772"/>
                      <a:pt x="25407" y="0"/>
                      <a:pt x="249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0" name="Google Shape;1330;p44"/>
              <p:cNvSpPr/>
              <p:nvPr/>
            </p:nvSpPr>
            <p:spPr>
              <a:xfrm>
                <a:off x="-2048125" y="1467613"/>
                <a:ext cx="437350" cy="431150"/>
              </a:xfrm>
              <a:custGeom>
                <a:avLst/>
                <a:gdLst/>
                <a:ahLst/>
                <a:cxnLst/>
                <a:rect l="l" t="t" r="r" b="b"/>
                <a:pathLst>
                  <a:path w="17494" h="17246" extrusionOk="0">
                    <a:moveTo>
                      <a:pt x="16908" y="1"/>
                    </a:moveTo>
                    <a:cubicBezTo>
                      <a:pt x="16849" y="1"/>
                      <a:pt x="16788" y="15"/>
                      <a:pt x="16731" y="47"/>
                    </a:cubicBezTo>
                    <a:cubicBezTo>
                      <a:pt x="13325" y="1942"/>
                      <a:pt x="10301" y="4558"/>
                      <a:pt x="7473" y="7224"/>
                    </a:cubicBezTo>
                    <a:cubicBezTo>
                      <a:pt x="6046" y="8569"/>
                      <a:pt x="4719" y="10007"/>
                      <a:pt x="3456" y="11506"/>
                    </a:cubicBezTo>
                    <a:cubicBezTo>
                      <a:pt x="2294" y="12888"/>
                      <a:pt x="673" y="14482"/>
                      <a:pt x="154" y="16241"/>
                    </a:cubicBezTo>
                    <a:cubicBezTo>
                      <a:pt x="1" y="16757"/>
                      <a:pt x="505" y="17246"/>
                      <a:pt x="998" y="17246"/>
                    </a:cubicBezTo>
                    <a:cubicBezTo>
                      <a:pt x="1142" y="17246"/>
                      <a:pt x="1285" y="17204"/>
                      <a:pt x="1411" y="17109"/>
                    </a:cubicBezTo>
                    <a:cubicBezTo>
                      <a:pt x="2164" y="16541"/>
                      <a:pt x="2646" y="15751"/>
                      <a:pt x="3197" y="14997"/>
                    </a:cubicBezTo>
                    <a:cubicBezTo>
                      <a:pt x="3776" y="14206"/>
                      <a:pt x="4373" y="13429"/>
                      <a:pt x="4987" y="12666"/>
                    </a:cubicBezTo>
                    <a:cubicBezTo>
                      <a:pt x="6176" y="11189"/>
                      <a:pt x="7434" y="9764"/>
                      <a:pt x="8720" y="8370"/>
                    </a:cubicBezTo>
                    <a:cubicBezTo>
                      <a:pt x="11331" y="5539"/>
                      <a:pt x="14308" y="3125"/>
                      <a:pt x="17211" y="618"/>
                    </a:cubicBezTo>
                    <a:cubicBezTo>
                      <a:pt x="17494" y="374"/>
                      <a:pt x="17214" y="1"/>
                      <a:pt x="1690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1" name="Google Shape;1331;p44"/>
              <p:cNvSpPr/>
              <p:nvPr/>
            </p:nvSpPr>
            <p:spPr>
              <a:xfrm>
                <a:off x="-1729725" y="869013"/>
                <a:ext cx="836075" cy="152100"/>
              </a:xfrm>
              <a:custGeom>
                <a:avLst/>
                <a:gdLst/>
                <a:ahLst/>
                <a:cxnLst/>
                <a:rect l="l" t="t" r="r" b="b"/>
                <a:pathLst>
                  <a:path w="33443" h="6084" extrusionOk="0">
                    <a:moveTo>
                      <a:pt x="32877" y="1"/>
                    </a:moveTo>
                    <a:cubicBezTo>
                      <a:pt x="32822" y="1"/>
                      <a:pt x="32763" y="12"/>
                      <a:pt x="32700" y="36"/>
                    </a:cubicBezTo>
                    <a:cubicBezTo>
                      <a:pt x="25466" y="2849"/>
                      <a:pt x="17812" y="4316"/>
                      <a:pt x="10110" y="4316"/>
                    </a:cubicBezTo>
                    <a:cubicBezTo>
                      <a:pt x="7239" y="4316"/>
                      <a:pt x="4362" y="4112"/>
                      <a:pt x="1498" y="3698"/>
                    </a:cubicBezTo>
                    <a:cubicBezTo>
                      <a:pt x="1446" y="3691"/>
                      <a:pt x="1395" y="3687"/>
                      <a:pt x="1346" y="3687"/>
                    </a:cubicBezTo>
                    <a:cubicBezTo>
                      <a:pt x="303" y="3687"/>
                      <a:pt x="1" y="5334"/>
                      <a:pt x="1122" y="5495"/>
                    </a:cubicBezTo>
                    <a:cubicBezTo>
                      <a:pt x="3835" y="5888"/>
                      <a:pt x="6575" y="6084"/>
                      <a:pt x="9316" y="6084"/>
                    </a:cubicBezTo>
                    <a:cubicBezTo>
                      <a:pt x="17458" y="6084"/>
                      <a:pt x="25598" y="4354"/>
                      <a:pt x="32981" y="911"/>
                    </a:cubicBezTo>
                    <a:cubicBezTo>
                      <a:pt x="33442" y="696"/>
                      <a:pt x="33308" y="1"/>
                      <a:pt x="328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2" name="Google Shape;1332;p44"/>
              <p:cNvSpPr/>
              <p:nvPr/>
            </p:nvSpPr>
            <p:spPr>
              <a:xfrm>
                <a:off x="-1790175" y="1028188"/>
                <a:ext cx="714325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28573" h="3923" extrusionOk="0">
                    <a:moveTo>
                      <a:pt x="27717" y="0"/>
                    </a:moveTo>
                    <a:cubicBezTo>
                      <a:pt x="27665" y="0"/>
                      <a:pt x="27611" y="7"/>
                      <a:pt x="27555" y="20"/>
                    </a:cubicBezTo>
                    <a:cubicBezTo>
                      <a:pt x="23252" y="1030"/>
                      <a:pt x="18996" y="1908"/>
                      <a:pt x="14566" y="2128"/>
                    </a:cubicBezTo>
                    <a:cubicBezTo>
                      <a:pt x="13700" y="2170"/>
                      <a:pt x="12836" y="2191"/>
                      <a:pt x="11974" y="2191"/>
                    </a:cubicBezTo>
                    <a:cubicBezTo>
                      <a:pt x="8458" y="2191"/>
                      <a:pt x="4964" y="1849"/>
                      <a:pt x="1485" y="1268"/>
                    </a:cubicBezTo>
                    <a:cubicBezTo>
                      <a:pt x="1425" y="1258"/>
                      <a:pt x="1367" y="1253"/>
                      <a:pt x="1311" y="1253"/>
                    </a:cubicBezTo>
                    <a:cubicBezTo>
                      <a:pt x="288" y="1253"/>
                      <a:pt x="0" y="2857"/>
                      <a:pt x="1109" y="3066"/>
                    </a:cubicBezTo>
                    <a:cubicBezTo>
                      <a:pt x="4222" y="3652"/>
                      <a:pt x="7406" y="3923"/>
                      <a:pt x="10582" y="3923"/>
                    </a:cubicBezTo>
                    <a:cubicBezTo>
                      <a:pt x="11943" y="3923"/>
                      <a:pt x="13303" y="3873"/>
                      <a:pt x="14655" y="3777"/>
                    </a:cubicBezTo>
                    <a:cubicBezTo>
                      <a:pt x="19111" y="3463"/>
                      <a:pt x="23721" y="2722"/>
                      <a:pt x="27914" y="1136"/>
                    </a:cubicBezTo>
                    <a:cubicBezTo>
                      <a:pt x="28573" y="888"/>
                      <a:pt x="28333" y="0"/>
                      <a:pt x="277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3" name="Google Shape;1333;p44"/>
              <p:cNvSpPr/>
              <p:nvPr/>
            </p:nvSpPr>
            <p:spPr>
              <a:xfrm>
                <a:off x="-1623400" y="1280688"/>
                <a:ext cx="257475" cy="623175"/>
              </a:xfrm>
              <a:custGeom>
                <a:avLst/>
                <a:gdLst/>
                <a:ahLst/>
                <a:cxnLst/>
                <a:rect l="l" t="t" r="r" b="b"/>
                <a:pathLst>
                  <a:path w="10299" h="24927" extrusionOk="0">
                    <a:moveTo>
                      <a:pt x="9522" y="1"/>
                    </a:moveTo>
                    <a:cubicBezTo>
                      <a:pt x="9381" y="1"/>
                      <a:pt x="9240" y="58"/>
                      <a:pt x="9128" y="194"/>
                    </a:cubicBezTo>
                    <a:cubicBezTo>
                      <a:pt x="6381" y="3532"/>
                      <a:pt x="4346" y="7461"/>
                      <a:pt x="2823" y="11495"/>
                    </a:cubicBezTo>
                    <a:cubicBezTo>
                      <a:pt x="1324" y="15463"/>
                      <a:pt x="0" y="19834"/>
                      <a:pt x="53" y="24108"/>
                    </a:cubicBezTo>
                    <a:cubicBezTo>
                      <a:pt x="59" y="24650"/>
                      <a:pt x="483" y="24926"/>
                      <a:pt x="917" y="24926"/>
                    </a:cubicBezTo>
                    <a:cubicBezTo>
                      <a:pt x="1309" y="24926"/>
                      <a:pt x="1710" y="24700"/>
                      <a:pt x="1818" y="24241"/>
                    </a:cubicBezTo>
                    <a:cubicBezTo>
                      <a:pt x="2774" y="20172"/>
                      <a:pt x="3376" y="16100"/>
                      <a:pt x="4772" y="12134"/>
                    </a:cubicBezTo>
                    <a:cubicBezTo>
                      <a:pt x="6159" y="8192"/>
                      <a:pt x="8076" y="4511"/>
                      <a:pt x="10072" y="852"/>
                    </a:cubicBezTo>
                    <a:cubicBezTo>
                      <a:pt x="10299" y="436"/>
                      <a:pt x="9911" y="1"/>
                      <a:pt x="95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34" name="Google Shape;1334;p44"/>
            <p:cNvSpPr/>
            <p:nvPr/>
          </p:nvSpPr>
          <p:spPr>
            <a:xfrm>
              <a:off x="-2154500" y="539488"/>
              <a:ext cx="1541675" cy="1393900"/>
            </a:xfrm>
            <a:custGeom>
              <a:avLst/>
              <a:gdLst/>
              <a:ahLst/>
              <a:cxnLst/>
              <a:rect l="l" t="t" r="r" b="b"/>
              <a:pathLst>
                <a:path w="61667" h="55756" extrusionOk="0">
                  <a:moveTo>
                    <a:pt x="60906" y="0"/>
                  </a:moveTo>
                  <a:cubicBezTo>
                    <a:pt x="60756" y="0"/>
                    <a:pt x="60603" y="54"/>
                    <a:pt x="60482" y="177"/>
                  </a:cubicBezTo>
                  <a:cubicBezTo>
                    <a:pt x="60381" y="91"/>
                    <a:pt x="60245" y="41"/>
                    <a:pt x="60105" y="41"/>
                  </a:cubicBezTo>
                  <a:cubicBezTo>
                    <a:pt x="59934" y="41"/>
                    <a:pt x="59757" y="117"/>
                    <a:pt x="59633" y="298"/>
                  </a:cubicBezTo>
                  <a:cubicBezTo>
                    <a:pt x="58081" y="2564"/>
                    <a:pt x="56515" y="4813"/>
                    <a:pt x="54911" y="7030"/>
                  </a:cubicBezTo>
                  <a:cubicBezTo>
                    <a:pt x="51064" y="9859"/>
                    <a:pt x="46627" y="12101"/>
                    <a:pt x="42221" y="13678"/>
                  </a:cubicBezTo>
                  <a:cubicBezTo>
                    <a:pt x="36695" y="15658"/>
                    <a:pt x="30874" y="16690"/>
                    <a:pt x="25004" y="16732"/>
                  </a:cubicBezTo>
                  <a:cubicBezTo>
                    <a:pt x="23772" y="16742"/>
                    <a:pt x="23895" y="18603"/>
                    <a:pt x="25108" y="18630"/>
                  </a:cubicBezTo>
                  <a:cubicBezTo>
                    <a:pt x="25446" y="18637"/>
                    <a:pt x="25784" y="18641"/>
                    <a:pt x="26122" y="18641"/>
                  </a:cubicBezTo>
                  <a:cubicBezTo>
                    <a:pt x="31914" y="18641"/>
                    <a:pt x="37714" y="17516"/>
                    <a:pt x="43096" y="15379"/>
                  </a:cubicBezTo>
                  <a:cubicBezTo>
                    <a:pt x="45870" y="14277"/>
                    <a:pt x="48596" y="12951"/>
                    <a:pt x="51111" y="11338"/>
                  </a:cubicBezTo>
                  <a:cubicBezTo>
                    <a:pt x="51531" y="11069"/>
                    <a:pt x="51931" y="10781"/>
                    <a:pt x="52336" y="10498"/>
                  </a:cubicBezTo>
                  <a:lnTo>
                    <a:pt x="52336" y="10498"/>
                  </a:lnTo>
                  <a:cubicBezTo>
                    <a:pt x="52045" y="10881"/>
                    <a:pt x="51759" y="11267"/>
                    <a:pt x="51464" y="11646"/>
                  </a:cubicBezTo>
                  <a:cubicBezTo>
                    <a:pt x="50623" y="12268"/>
                    <a:pt x="49771" y="12865"/>
                    <a:pt x="48925" y="13434"/>
                  </a:cubicBezTo>
                  <a:cubicBezTo>
                    <a:pt x="46181" y="15281"/>
                    <a:pt x="43296" y="16878"/>
                    <a:pt x="40271" y="18226"/>
                  </a:cubicBezTo>
                  <a:cubicBezTo>
                    <a:pt x="33883" y="21086"/>
                    <a:pt x="27035" y="22771"/>
                    <a:pt x="20163" y="23980"/>
                  </a:cubicBezTo>
                  <a:cubicBezTo>
                    <a:pt x="18217" y="24322"/>
                    <a:pt x="16264" y="24636"/>
                    <a:pt x="14312" y="24948"/>
                  </a:cubicBezTo>
                  <a:cubicBezTo>
                    <a:pt x="12280" y="25273"/>
                    <a:pt x="10262" y="25539"/>
                    <a:pt x="8326" y="26267"/>
                  </a:cubicBezTo>
                  <a:cubicBezTo>
                    <a:pt x="7680" y="26509"/>
                    <a:pt x="7901" y="27341"/>
                    <a:pt x="8532" y="27387"/>
                  </a:cubicBezTo>
                  <a:cubicBezTo>
                    <a:pt x="8993" y="27421"/>
                    <a:pt x="9456" y="27437"/>
                    <a:pt x="9921" y="27437"/>
                  </a:cubicBezTo>
                  <a:cubicBezTo>
                    <a:pt x="13131" y="27437"/>
                    <a:pt x="16425" y="26699"/>
                    <a:pt x="19545" y="26137"/>
                  </a:cubicBezTo>
                  <a:cubicBezTo>
                    <a:pt x="23148" y="25488"/>
                    <a:pt x="26734" y="24740"/>
                    <a:pt x="30265" y="23766"/>
                  </a:cubicBezTo>
                  <a:cubicBezTo>
                    <a:pt x="33838" y="22782"/>
                    <a:pt x="37353" y="21554"/>
                    <a:pt x="40722" y="20017"/>
                  </a:cubicBezTo>
                  <a:lnTo>
                    <a:pt x="40722" y="20017"/>
                  </a:lnTo>
                  <a:cubicBezTo>
                    <a:pt x="39415" y="20853"/>
                    <a:pt x="38093" y="21669"/>
                    <a:pt x="36746" y="22445"/>
                  </a:cubicBezTo>
                  <a:cubicBezTo>
                    <a:pt x="34861" y="23532"/>
                    <a:pt x="32945" y="24567"/>
                    <a:pt x="31014" y="25573"/>
                  </a:cubicBezTo>
                  <a:cubicBezTo>
                    <a:pt x="27215" y="26860"/>
                    <a:pt x="23234" y="27776"/>
                    <a:pt x="19323" y="28527"/>
                  </a:cubicBezTo>
                  <a:cubicBezTo>
                    <a:pt x="16976" y="28978"/>
                    <a:pt x="14611" y="29323"/>
                    <a:pt x="12230" y="29563"/>
                  </a:cubicBezTo>
                  <a:cubicBezTo>
                    <a:pt x="11068" y="29682"/>
                    <a:pt x="9903" y="29769"/>
                    <a:pt x="8738" y="29845"/>
                  </a:cubicBezTo>
                  <a:cubicBezTo>
                    <a:pt x="7601" y="29921"/>
                    <a:pt x="6363" y="29924"/>
                    <a:pt x="5279" y="30297"/>
                  </a:cubicBezTo>
                  <a:cubicBezTo>
                    <a:pt x="4712" y="30492"/>
                    <a:pt x="4788" y="31267"/>
                    <a:pt x="5339" y="31418"/>
                  </a:cubicBezTo>
                  <a:cubicBezTo>
                    <a:pt x="5883" y="31567"/>
                    <a:pt x="6465" y="31615"/>
                    <a:pt x="7051" y="31615"/>
                  </a:cubicBezTo>
                  <a:cubicBezTo>
                    <a:pt x="7653" y="31615"/>
                    <a:pt x="8258" y="31565"/>
                    <a:pt x="8829" y="31522"/>
                  </a:cubicBezTo>
                  <a:cubicBezTo>
                    <a:pt x="10052" y="31430"/>
                    <a:pt x="11274" y="31295"/>
                    <a:pt x="12491" y="31142"/>
                  </a:cubicBezTo>
                  <a:cubicBezTo>
                    <a:pt x="14816" y="30848"/>
                    <a:pt x="17126" y="30458"/>
                    <a:pt x="19421" y="29972"/>
                  </a:cubicBezTo>
                  <a:cubicBezTo>
                    <a:pt x="21472" y="29539"/>
                    <a:pt x="23469" y="28990"/>
                    <a:pt x="25441" y="28370"/>
                  </a:cubicBezTo>
                  <a:lnTo>
                    <a:pt x="25441" y="28370"/>
                  </a:lnTo>
                  <a:cubicBezTo>
                    <a:pt x="25095" y="28538"/>
                    <a:pt x="24751" y="28710"/>
                    <a:pt x="24405" y="28877"/>
                  </a:cubicBezTo>
                  <a:cubicBezTo>
                    <a:pt x="23166" y="29477"/>
                    <a:pt x="21148" y="30076"/>
                    <a:pt x="20315" y="31211"/>
                  </a:cubicBezTo>
                  <a:cubicBezTo>
                    <a:pt x="20116" y="31484"/>
                    <a:pt x="20175" y="31941"/>
                    <a:pt x="20571" y="32003"/>
                  </a:cubicBezTo>
                  <a:cubicBezTo>
                    <a:pt x="20711" y="32026"/>
                    <a:pt x="20854" y="32036"/>
                    <a:pt x="21000" y="32036"/>
                  </a:cubicBezTo>
                  <a:cubicBezTo>
                    <a:pt x="22293" y="32036"/>
                    <a:pt x="23765" y="31219"/>
                    <a:pt x="24886" y="30735"/>
                  </a:cubicBezTo>
                  <a:cubicBezTo>
                    <a:pt x="26379" y="30091"/>
                    <a:pt x="27855" y="29393"/>
                    <a:pt x="29300" y="28647"/>
                  </a:cubicBezTo>
                  <a:cubicBezTo>
                    <a:pt x="30451" y="28052"/>
                    <a:pt x="31586" y="27425"/>
                    <a:pt x="32710" y="26779"/>
                  </a:cubicBezTo>
                  <a:lnTo>
                    <a:pt x="32710" y="26779"/>
                  </a:lnTo>
                  <a:cubicBezTo>
                    <a:pt x="30296" y="29057"/>
                    <a:pt x="27715" y="31162"/>
                    <a:pt x="25038" y="33129"/>
                  </a:cubicBezTo>
                  <a:cubicBezTo>
                    <a:pt x="25004" y="33121"/>
                    <a:pt x="24970" y="33117"/>
                    <a:pt x="24936" y="33117"/>
                  </a:cubicBezTo>
                  <a:cubicBezTo>
                    <a:pt x="24817" y="33117"/>
                    <a:pt x="24696" y="33166"/>
                    <a:pt x="24594" y="33290"/>
                  </a:cubicBezTo>
                  <a:cubicBezTo>
                    <a:pt x="24483" y="33425"/>
                    <a:pt x="24367" y="33555"/>
                    <a:pt x="24256" y="33689"/>
                  </a:cubicBezTo>
                  <a:cubicBezTo>
                    <a:pt x="23749" y="34053"/>
                    <a:pt x="23247" y="34423"/>
                    <a:pt x="22734" y="34778"/>
                  </a:cubicBezTo>
                  <a:cubicBezTo>
                    <a:pt x="15524" y="35960"/>
                    <a:pt x="8280" y="36882"/>
                    <a:pt x="1049" y="37923"/>
                  </a:cubicBezTo>
                  <a:cubicBezTo>
                    <a:pt x="0" y="38073"/>
                    <a:pt x="22" y="39663"/>
                    <a:pt x="1019" y="39663"/>
                  </a:cubicBezTo>
                  <a:cubicBezTo>
                    <a:pt x="1059" y="39663"/>
                    <a:pt x="1101" y="39660"/>
                    <a:pt x="1144" y="39655"/>
                  </a:cubicBezTo>
                  <a:cubicBezTo>
                    <a:pt x="7578" y="38869"/>
                    <a:pt x="13976" y="37687"/>
                    <a:pt x="20335" y="36396"/>
                  </a:cubicBezTo>
                  <a:lnTo>
                    <a:pt x="20335" y="36396"/>
                  </a:lnTo>
                  <a:cubicBezTo>
                    <a:pt x="18295" y="37714"/>
                    <a:pt x="16201" y="38942"/>
                    <a:pt x="14052" y="40083"/>
                  </a:cubicBezTo>
                  <a:cubicBezTo>
                    <a:pt x="12680" y="40810"/>
                    <a:pt x="11283" y="41486"/>
                    <a:pt x="9874" y="42140"/>
                  </a:cubicBezTo>
                  <a:cubicBezTo>
                    <a:pt x="8634" y="42715"/>
                    <a:pt x="7228" y="43199"/>
                    <a:pt x="6184" y="44097"/>
                  </a:cubicBezTo>
                  <a:cubicBezTo>
                    <a:pt x="5782" y="44442"/>
                    <a:pt x="6162" y="45092"/>
                    <a:pt x="6625" y="45092"/>
                  </a:cubicBezTo>
                  <a:cubicBezTo>
                    <a:pt x="6634" y="45092"/>
                    <a:pt x="6643" y="45091"/>
                    <a:pt x="6653" y="45091"/>
                  </a:cubicBezTo>
                  <a:cubicBezTo>
                    <a:pt x="8064" y="45013"/>
                    <a:pt x="9469" y="44264"/>
                    <a:pt x="10733" y="43680"/>
                  </a:cubicBezTo>
                  <a:cubicBezTo>
                    <a:pt x="12066" y="43063"/>
                    <a:pt x="13381" y="42401"/>
                    <a:pt x="14676" y="41709"/>
                  </a:cubicBezTo>
                  <a:cubicBezTo>
                    <a:pt x="16614" y="40674"/>
                    <a:pt x="18502" y="39556"/>
                    <a:pt x="20344" y="38356"/>
                  </a:cubicBezTo>
                  <a:lnTo>
                    <a:pt x="20344" y="38356"/>
                  </a:lnTo>
                  <a:cubicBezTo>
                    <a:pt x="19036" y="40087"/>
                    <a:pt x="17790" y="41869"/>
                    <a:pt x="16597" y="43681"/>
                  </a:cubicBezTo>
                  <a:cubicBezTo>
                    <a:pt x="15395" y="45504"/>
                    <a:pt x="14296" y="47402"/>
                    <a:pt x="13242" y="49313"/>
                  </a:cubicBezTo>
                  <a:cubicBezTo>
                    <a:pt x="12731" y="50241"/>
                    <a:pt x="12234" y="51176"/>
                    <a:pt x="11774" y="52131"/>
                  </a:cubicBezTo>
                  <a:cubicBezTo>
                    <a:pt x="11315" y="53086"/>
                    <a:pt x="10718" y="54053"/>
                    <a:pt x="10848" y="55144"/>
                  </a:cubicBezTo>
                  <a:cubicBezTo>
                    <a:pt x="10888" y="55492"/>
                    <a:pt x="11179" y="55755"/>
                    <a:pt x="11500" y="55755"/>
                  </a:cubicBezTo>
                  <a:cubicBezTo>
                    <a:pt x="11611" y="55755"/>
                    <a:pt x="11727" y="55723"/>
                    <a:pt x="11837" y="55652"/>
                  </a:cubicBezTo>
                  <a:cubicBezTo>
                    <a:pt x="12663" y="55118"/>
                    <a:pt x="13009" y="54283"/>
                    <a:pt x="13445" y="53436"/>
                  </a:cubicBezTo>
                  <a:cubicBezTo>
                    <a:pt x="13932" y="52494"/>
                    <a:pt x="14419" y="51554"/>
                    <a:pt x="14909" y="50614"/>
                  </a:cubicBezTo>
                  <a:cubicBezTo>
                    <a:pt x="15923" y="48679"/>
                    <a:pt x="17013" y="46790"/>
                    <a:pt x="18129" y="44912"/>
                  </a:cubicBezTo>
                  <a:cubicBezTo>
                    <a:pt x="19932" y="41882"/>
                    <a:pt x="21806" y="38784"/>
                    <a:pt x="23900" y="35908"/>
                  </a:cubicBezTo>
                  <a:cubicBezTo>
                    <a:pt x="25364" y="34830"/>
                    <a:pt x="26783" y="33698"/>
                    <a:pt x="28154" y="32513"/>
                  </a:cubicBezTo>
                  <a:lnTo>
                    <a:pt x="28154" y="32513"/>
                  </a:lnTo>
                  <a:cubicBezTo>
                    <a:pt x="28050" y="32650"/>
                    <a:pt x="27941" y="32785"/>
                    <a:pt x="27837" y="32923"/>
                  </a:cubicBezTo>
                  <a:cubicBezTo>
                    <a:pt x="26292" y="34987"/>
                    <a:pt x="24840" y="37117"/>
                    <a:pt x="23479" y="39313"/>
                  </a:cubicBezTo>
                  <a:cubicBezTo>
                    <a:pt x="22759" y="40477"/>
                    <a:pt x="22087" y="41670"/>
                    <a:pt x="21356" y="42827"/>
                  </a:cubicBezTo>
                  <a:cubicBezTo>
                    <a:pt x="20616" y="43999"/>
                    <a:pt x="19547" y="45105"/>
                    <a:pt x="19010" y="46380"/>
                  </a:cubicBezTo>
                  <a:cubicBezTo>
                    <a:pt x="18762" y="46966"/>
                    <a:pt x="19191" y="47566"/>
                    <a:pt x="19741" y="47566"/>
                  </a:cubicBezTo>
                  <a:cubicBezTo>
                    <a:pt x="19881" y="47566"/>
                    <a:pt x="20028" y="47527"/>
                    <a:pt x="20175" y="47440"/>
                  </a:cubicBezTo>
                  <a:cubicBezTo>
                    <a:pt x="21259" y="46799"/>
                    <a:pt x="21965" y="45612"/>
                    <a:pt x="22637" y="44577"/>
                  </a:cubicBezTo>
                  <a:cubicBezTo>
                    <a:pt x="23384" y="43430"/>
                    <a:pt x="24061" y="42240"/>
                    <a:pt x="24745" y="41056"/>
                  </a:cubicBezTo>
                  <a:cubicBezTo>
                    <a:pt x="26115" y="38682"/>
                    <a:pt x="27550" y="36351"/>
                    <a:pt x="29130" y="34110"/>
                  </a:cubicBezTo>
                  <a:cubicBezTo>
                    <a:pt x="29577" y="33475"/>
                    <a:pt x="30044" y="32857"/>
                    <a:pt x="30504" y="32235"/>
                  </a:cubicBezTo>
                  <a:lnTo>
                    <a:pt x="30504" y="32235"/>
                  </a:lnTo>
                  <a:cubicBezTo>
                    <a:pt x="29840" y="34019"/>
                    <a:pt x="29241" y="35830"/>
                    <a:pt x="28748" y="37700"/>
                  </a:cubicBezTo>
                  <a:cubicBezTo>
                    <a:pt x="28253" y="39588"/>
                    <a:pt x="27864" y="41504"/>
                    <a:pt x="27553" y="43429"/>
                  </a:cubicBezTo>
                  <a:cubicBezTo>
                    <a:pt x="27267" y="45192"/>
                    <a:pt x="26691" y="47353"/>
                    <a:pt x="27354" y="49080"/>
                  </a:cubicBezTo>
                  <a:cubicBezTo>
                    <a:pt x="27460" y="49355"/>
                    <a:pt x="27708" y="49502"/>
                    <a:pt x="27957" y="49502"/>
                  </a:cubicBezTo>
                  <a:cubicBezTo>
                    <a:pt x="28168" y="49502"/>
                    <a:pt x="28380" y="49396"/>
                    <a:pt x="28506" y="49174"/>
                  </a:cubicBezTo>
                  <a:cubicBezTo>
                    <a:pt x="29385" y="47624"/>
                    <a:pt x="29273" y="45571"/>
                    <a:pt x="29519" y="43839"/>
                  </a:cubicBezTo>
                  <a:cubicBezTo>
                    <a:pt x="29785" y="41967"/>
                    <a:pt x="30140" y="40113"/>
                    <a:pt x="30546" y="38267"/>
                  </a:cubicBezTo>
                  <a:cubicBezTo>
                    <a:pt x="31276" y="34953"/>
                    <a:pt x="32191" y="31560"/>
                    <a:pt x="33455" y="28386"/>
                  </a:cubicBezTo>
                  <a:cubicBezTo>
                    <a:pt x="33604" y="28200"/>
                    <a:pt x="33745" y="28010"/>
                    <a:pt x="33895" y="27824"/>
                  </a:cubicBezTo>
                  <a:cubicBezTo>
                    <a:pt x="34856" y="26625"/>
                    <a:pt x="35842" y="25414"/>
                    <a:pt x="36867" y="24242"/>
                  </a:cubicBezTo>
                  <a:cubicBezTo>
                    <a:pt x="37109" y="24085"/>
                    <a:pt x="37354" y="23934"/>
                    <a:pt x="37595" y="23775"/>
                  </a:cubicBezTo>
                  <a:cubicBezTo>
                    <a:pt x="40952" y="21557"/>
                    <a:pt x="44201" y="19182"/>
                    <a:pt x="47342" y="16652"/>
                  </a:cubicBezTo>
                  <a:lnTo>
                    <a:pt x="47342" y="16652"/>
                  </a:lnTo>
                  <a:cubicBezTo>
                    <a:pt x="45355" y="18907"/>
                    <a:pt x="43288" y="21095"/>
                    <a:pt x="41134" y="23191"/>
                  </a:cubicBezTo>
                  <a:cubicBezTo>
                    <a:pt x="39967" y="24328"/>
                    <a:pt x="38764" y="25425"/>
                    <a:pt x="37557" y="26521"/>
                  </a:cubicBezTo>
                  <a:cubicBezTo>
                    <a:pt x="36356" y="27613"/>
                    <a:pt x="35107" y="28658"/>
                    <a:pt x="34132" y="29960"/>
                  </a:cubicBezTo>
                  <a:cubicBezTo>
                    <a:pt x="33799" y="30404"/>
                    <a:pt x="34113" y="30902"/>
                    <a:pt x="34566" y="30902"/>
                  </a:cubicBezTo>
                  <a:cubicBezTo>
                    <a:pt x="34661" y="30902"/>
                    <a:pt x="34761" y="30881"/>
                    <a:pt x="34863" y="30833"/>
                  </a:cubicBezTo>
                  <a:cubicBezTo>
                    <a:pt x="37671" y="29505"/>
                    <a:pt x="40061" y="26979"/>
                    <a:pt x="42280" y="24800"/>
                  </a:cubicBezTo>
                  <a:lnTo>
                    <a:pt x="42280" y="24800"/>
                  </a:lnTo>
                  <a:cubicBezTo>
                    <a:pt x="41724" y="25851"/>
                    <a:pt x="41206" y="26921"/>
                    <a:pt x="40744" y="28012"/>
                  </a:cubicBezTo>
                  <a:cubicBezTo>
                    <a:pt x="39845" y="30130"/>
                    <a:pt x="39076" y="32300"/>
                    <a:pt x="38442" y="34511"/>
                  </a:cubicBezTo>
                  <a:cubicBezTo>
                    <a:pt x="37861" y="36538"/>
                    <a:pt x="36912" y="39113"/>
                    <a:pt x="37453" y="41226"/>
                  </a:cubicBezTo>
                  <a:cubicBezTo>
                    <a:pt x="37535" y="41550"/>
                    <a:pt x="37790" y="41693"/>
                    <a:pt x="38059" y="41693"/>
                  </a:cubicBezTo>
                  <a:cubicBezTo>
                    <a:pt x="38317" y="41693"/>
                    <a:pt x="38588" y="41561"/>
                    <a:pt x="38732" y="41330"/>
                  </a:cubicBezTo>
                  <a:cubicBezTo>
                    <a:pt x="39265" y="40480"/>
                    <a:pt x="39459" y="39409"/>
                    <a:pt x="39665" y="38438"/>
                  </a:cubicBezTo>
                  <a:cubicBezTo>
                    <a:pt x="39901" y="37327"/>
                    <a:pt x="40151" y="36220"/>
                    <a:pt x="40445" y="35123"/>
                  </a:cubicBezTo>
                  <a:cubicBezTo>
                    <a:pt x="41026" y="32955"/>
                    <a:pt x="41743" y="30827"/>
                    <a:pt x="42593" y="28750"/>
                  </a:cubicBezTo>
                  <a:cubicBezTo>
                    <a:pt x="43406" y="26760"/>
                    <a:pt x="44278" y="24803"/>
                    <a:pt x="45291" y="22906"/>
                  </a:cubicBezTo>
                  <a:cubicBezTo>
                    <a:pt x="45769" y="22011"/>
                    <a:pt x="46257" y="21091"/>
                    <a:pt x="46766" y="20180"/>
                  </a:cubicBezTo>
                  <a:cubicBezTo>
                    <a:pt x="47651" y="19215"/>
                    <a:pt x="48523" y="18237"/>
                    <a:pt x="49371" y="17237"/>
                  </a:cubicBezTo>
                  <a:cubicBezTo>
                    <a:pt x="51372" y="14875"/>
                    <a:pt x="53306" y="12415"/>
                    <a:pt x="55106" y="9861"/>
                  </a:cubicBezTo>
                  <a:lnTo>
                    <a:pt x="55106" y="9861"/>
                  </a:lnTo>
                  <a:cubicBezTo>
                    <a:pt x="54488" y="11194"/>
                    <a:pt x="53905" y="12546"/>
                    <a:pt x="53371" y="13929"/>
                  </a:cubicBezTo>
                  <a:cubicBezTo>
                    <a:pt x="52484" y="16225"/>
                    <a:pt x="51714" y="18564"/>
                    <a:pt x="51067" y="20938"/>
                  </a:cubicBezTo>
                  <a:cubicBezTo>
                    <a:pt x="50423" y="23297"/>
                    <a:pt x="49539" y="26042"/>
                    <a:pt x="49902" y="28505"/>
                  </a:cubicBezTo>
                  <a:cubicBezTo>
                    <a:pt x="49950" y="28831"/>
                    <a:pt x="50230" y="29042"/>
                    <a:pt x="50506" y="29042"/>
                  </a:cubicBezTo>
                  <a:cubicBezTo>
                    <a:pt x="50690" y="29042"/>
                    <a:pt x="50873" y="28949"/>
                    <a:pt x="50986" y="28736"/>
                  </a:cubicBezTo>
                  <a:cubicBezTo>
                    <a:pt x="52106" y="26621"/>
                    <a:pt x="52377" y="24026"/>
                    <a:pt x="52987" y="21731"/>
                  </a:cubicBezTo>
                  <a:cubicBezTo>
                    <a:pt x="53628" y="19315"/>
                    <a:pt x="54349" y="16926"/>
                    <a:pt x="55174" y="14566"/>
                  </a:cubicBezTo>
                  <a:cubicBezTo>
                    <a:pt x="56831" y="9831"/>
                    <a:pt x="58905" y="5143"/>
                    <a:pt x="61415" y="796"/>
                  </a:cubicBezTo>
                  <a:cubicBezTo>
                    <a:pt x="61667" y="360"/>
                    <a:pt x="61295" y="0"/>
                    <a:pt x="609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35" name="Google Shape;1335;p44"/>
          <p:cNvGrpSpPr/>
          <p:nvPr/>
        </p:nvGrpSpPr>
        <p:grpSpPr>
          <a:xfrm rot="-9122607">
            <a:off x="-270831" y="906981"/>
            <a:ext cx="717124" cy="829652"/>
            <a:chOff x="-3084600" y="2098313"/>
            <a:chExt cx="1385775" cy="1603225"/>
          </a:xfrm>
        </p:grpSpPr>
        <p:sp>
          <p:nvSpPr>
            <p:cNvPr id="1336" name="Google Shape;1336;p44"/>
            <p:cNvSpPr/>
            <p:nvPr/>
          </p:nvSpPr>
          <p:spPr>
            <a:xfrm>
              <a:off x="-2377075" y="2289813"/>
              <a:ext cx="595225" cy="1396450"/>
            </a:xfrm>
            <a:custGeom>
              <a:avLst/>
              <a:gdLst/>
              <a:ahLst/>
              <a:cxnLst/>
              <a:rect l="l" t="t" r="r" b="b"/>
              <a:pathLst>
                <a:path w="23809" h="55858" extrusionOk="0">
                  <a:moveTo>
                    <a:pt x="18714" y="0"/>
                  </a:moveTo>
                  <a:cubicBezTo>
                    <a:pt x="16862" y="0"/>
                    <a:pt x="14780" y="1663"/>
                    <a:pt x="13433" y="2541"/>
                  </a:cubicBezTo>
                  <a:cubicBezTo>
                    <a:pt x="10840" y="4228"/>
                    <a:pt x="8470" y="6235"/>
                    <a:pt x="6383" y="8519"/>
                  </a:cubicBezTo>
                  <a:cubicBezTo>
                    <a:pt x="4919" y="10121"/>
                    <a:pt x="3543" y="11996"/>
                    <a:pt x="3401" y="14162"/>
                  </a:cubicBezTo>
                  <a:cubicBezTo>
                    <a:pt x="4714" y="14012"/>
                    <a:pt x="5982" y="13586"/>
                    <a:pt x="7121" y="12914"/>
                  </a:cubicBezTo>
                  <a:lnTo>
                    <a:pt x="7121" y="12914"/>
                  </a:lnTo>
                  <a:cubicBezTo>
                    <a:pt x="4012" y="16573"/>
                    <a:pt x="1002" y="20659"/>
                    <a:pt x="415" y="25425"/>
                  </a:cubicBezTo>
                  <a:cubicBezTo>
                    <a:pt x="354" y="25915"/>
                    <a:pt x="350" y="26489"/>
                    <a:pt x="724" y="26811"/>
                  </a:cubicBezTo>
                  <a:cubicBezTo>
                    <a:pt x="894" y="26957"/>
                    <a:pt x="1073" y="27016"/>
                    <a:pt x="1261" y="27016"/>
                  </a:cubicBezTo>
                  <a:cubicBezTo>
                    <a:pt x="1977" y="27016"/>
                    <a:pt x="2811" y="26161"/>
                    <a:pt x="3648" y="25999"/>
                  </a:cubicBezTo>
                  <a:lnTo>
                    <a:pt x="3648" y="25999"/>
                  </a:lnTo>
                  <a:cubicBezTo>
                    <a:pt x="1893" y="28926"/>
                    <a:pt x="700" y="32154"/>
                    <a:pt x="129" y="35519"/>
                  </a:cubicBezTo>
                  <a:cubicBezTo>
                    <a:pt x="48" y="35993"/>
                    <a:pt x="1" y="36538"/>
                    <a:pt x="319" y="36896"/>
                  </a:cubicBezTo>
                  <a:cubicBezTo>
                    <a:pt x="497" y="37096"/>
                    <a:pt x="712" y="37179"/>
                    <a:pt x="944" y="37179"/>
                  </a:cubicBezTo>
                  <a:cubicBezTo>
                    <a:pt x="1552" y="37179"/>
                    <a:pt x="2270" y="36605"/>
                    <a:pt x="2702" y="36052"/>
                  </a:cubicBezTo>
                  <a:lnTo>
                    <a:pt x="2702" y="36052"/>
                  </a:lnTo>
                  <a:cubicBezTo>
                    <a:pt x="800" y="41544"/>
                    <a:pt x="693" y="47640"/>
                    <a:pt x="2400" y="53195"/>
                  </a:cubicBezTo>
                  <a:cubicBezTo>
                    <a:pt x="2732" y="54276"/>
                    <a:pt x="3243" y="55456"/>
                    <a:pt x="4299" y="55858"/>
                  </a:cubicBezTo>
                  <a:cubicBezTo>
                    <a:pt x="5423" y="50339"/>
                    <a:pt x="6778" y="44872"/>
                    <a:pt x="8362" y="39461"/>
                  </a:cubicBezTo>
                  <a:lnTo>
                    <a:pt x="9987" y="42391"/>
                  </a:lnTo>
                  <a:cubicBezTo>
                    <a:pt x="10171" y="42725"/>
                    <a:pt x="10379" y="43080"/>
                    <a:pt x="10729" y="43231"/>
                  </a:cubicBezTo>
                  <a:cubicBezTo>
                    <a:pt x="10849" y="43283"/>
                    <a:pt x="10967" y="43307"/>
                    <a:pt x="11081" y="43307"/>
                  </a:cubicBezTo>
                  <a:cubicBezTo>
                    <a:pt x="11809" y="43307"/>
                    <a:pt x="12398" y="42337"/>
                    <a:pt x="12612" y="41530"/>
                  </a:cubicBezTo>
                  <a:cubicBezTo>
                    <a:pt x="13694" y="37445"/>
                    <a:pt x="13780" y="33172"/>
                    <a:pt x="13860" y="28946"/>
                  </a:cubicBezTo>
                  <a:lnTo>
                    <a:pt x="15657" y="31191"/>
                  </a:lnTo>
                  <a:cubicBezTo>
                    <a:pt x="15856" y="31442"/>
                    <a:pt x="16076" y="31705"/>
                    <a:pt x="16384" y="31795"/>
                  </a:cubicBezTo>
                  <a:cubicBezTo>
                    <a:pt x="16463" y="31818"/>
                    <a:pt x="16540" y="31829"/>
                    <a:pt x="16614" y="31829"/>
                  </a:cubicBezTo>
                  <a:cubicBezTo>
                    <a:pt x="17321" y="31829"/>
                    <a:pt x="17770" y="30834"/>
                    <a:pt x="17881" y="30050"/>
                  </a:cubicBezTo>
                  <a:cubicBezTo>
                    <a:pt x="18437" y="26117"/>
                    <a:pt x="18304" y="22122"/>
                    <a:pt x="18170" y="18151"/>
                  </a:cubicBezTo>
                  <a:lnTo>
                    <a:pt x="18170" y="18151"/>
                  </a:lnTo>
                  <a:cubicBezTo>
                    <a:pt x="18473" y="19038"/>
                    <a:pt x="19364" y="19462"/>
                    <a:pt x="20305" y="19462"/>
                  </a:cubicBezTo>
                  <a:cubicBezTo>
                    <a:pt x="21078" y="19462"/>
                    <a:pt x="21884" y="19176"/>
                    <a:pt x="22424" y="18625"/>
                  </a:cubicBezTo>
                  <a:cubicBezTo>
                    <a:pt x="23621" y="17406"/>
                    <a:pt x="23808" y="15536"/>
                    <a:pt x="23796" y="13828"/>
                  </a:cubicBezTo>
                  <a:cubicBezTo>
                    <a:pt x="23770" y="10466"/>
                    <a:pt x="23498" y="2112"/>
                    <a:pt x="19916" y="280"/>
                  </a:cubicBezTo>
                  <a:cubicBezTo>
                    <a:pt x="19534" y="84"/>
                    <a:pt x="19130" y="0"/>
                    <a:pt x="187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7" name="Google Shape;1337;p44"/>
            <p:cNvSpPr/>
            <p:nvPr/>
          </p:nvSpPr>
          <p:spPr>
            <a:xfrm>
              <a:off x="-2321050" y="2123688"/>
              <a:ext cx="615775" cy="1423200"/>
            </a:xfrm>
            <a:custGeom>
              <a:avLst/>
              <a:gdLst/>
              <a:ahLst/>
              <a:cxnLst/>
              <a:rect l="l" t="t" r="r" b="b"/>
              <a:pathLst>
                <a:path w="24631" h="56928" extrusionOk="0">
                  <a:moveTo>
                    <a:pt x="23600" y="0"/>
                  </a:moveTo>
                  <a:cubicBezTo>
                    <a:pt x="23445" y="0"/>
                    <a:pt x="23283" y="65"/>
                    <a:pt x="23134" y="218"/>
                  </a:cubicBezTo>
                  <a:cubicBezTo>
                    <a:pt x="19986" y="3460"/>
                    <a:pt x="17206" y="7030"/>
                    <a:pt x="14798" y="10853"/>
                  </a:cubicBezTo>
                  <a:cubicBezTo>
                    <a:pt x="14763" y="10910"/>
                    <a:pt x="14732" y="10967"/>
                    <a:pt x="14696" y="11023"/>
                  </a:cubicBezTo>
                  <a:cubicBezTo>
                    <a:pt x="11599" y="13688"/>
                    <a:pt x="8187" y="16023"/>
                    <a:pt x="4579" y="17924"/>
                  </a:cubicBezTo>
                  <a:cubicBezTo>
                    <a:pt x="4504" y="17963"/>
                    <a:pt x="4539" y="18070"/>
                    <a:pt x="4608" y="18070"/>
                  </a:cubicBezTo>
                  <a:cubicBezTo>
                    <a:pt x="4618" y="18070"/>
                    <a:pt x="4629" y="18068"/>
                    <a:pt x="4641" y="18062"/>
                  </a:cubicBezTo>
                  <a:cubicBezTo>
                    <a:pt x="7805" y="16551"/>
                    <a:pt x="10828" y="14764"/>
                    <a:pt x="13675" y="12718"/>
                  </a:cubicBezTo>
                  <a:lnTo>
                    <a:pt x="13675" y="12718"/>
                  </a:lnTo>
                  <a:cubicBezTo>
                    <a:pt x="11903" y="15720"/>
                    <a:pt x="10341" y="18841"/>
                    <a:pt x="8966" y="22041"/>
                  </a:cubicBezTo>
                  <a:cubicBezTo>
                    <a:pt x="8379" y="22779"/>
                    <a:pt x="7771" y="23498"/>
                    <a:pt x="7142" y="24201"/>
                  </a:cubicBezTo>
                  <a:cubicBezTo>
                    <a:pt x="5726" y="25781"/>
                    <a:pt x="4207" y="27278"/>
                    <a:pt x="2620" y="28685"/>
                  </a:cubicBezTo>
                  <a:cubicBezTo>
                    <a:pt x="2549" y="28748"/>
                    <a:pt x="2607" y="28846"/>
                    <a:pt x="2680" y="28846"/>
                  </a:cubicBezTo>
                  <a:cubicBezTo>
                    <a:pt x="2698" y="28846"/>
                    <a:pt x="2717" y="28840"/>
                    <a:pt x="2735" y="28826"/>
                  </a:cubicBezTo>
                  <a:cubicBezTo>
                    <a:pt x="4185" y="27700"/>
                    <a:pt x="5568" y="26507"/>
                    <a:pt x="6879" y="25223"/>
                  </a:cubicBezTo>
                  <a:cubicBezTo>
                    <a:pt x="7337" y="24772"/>
                    <a:pt x="7778" y="24305"/>
                    <a:pt x="8220" y="23839"/>
                  </a:cubicBezTo>
                  <a:lnTo>
                    <a:pt x="8220" y="23839"/>
                  </a:lnTo>
                  <a:cubicBezTo>
                    <a:pt x="7217" y="26335"/>
                    <a:pt x="6322" y="28867"/>
                    <a:pt x="5536" y="31436"/>
                  </a:cubicBezTo>
                  <a:cubicBezTo>
                    <a:pt x="3752" y="33668"/>
                    <a:pt x="1969" y="35903"/>
                    <a:pt x="187" y="38138"/>
                  </a:cubicBezTo>
                  <a:cubicBezTo>
                    <a:pt x="102" y="38246"/>
                    <a:pt x="204" y="38360"/>
                    <a:pt x="313" y="38360"/>
                  </a:cubicBezTo>
                  <a:cubicBezTo>
                    <a:pt x="353" y="38360"/>
                    <a:pt x="395" y="38344"/>
                    <a:pt x="428" y="38305"/>
                  </a:cubicBezTo>
                  <a:cubicBezTo>
                    <a:pt x="2008" y="36428"/>
                    <a:pt x="3587" y="34550"/>
                    <a:pt x="5164" y="32671"/>
                  </a:cubicBezTo>
                  <a:lnTo>
                    <a:pt x="5164" y="32671"/>
                  </a:lnTo>
                  <a:cubicBezTo>
                    <a:pt x="5133" y="32779"/>
                    <a:pt x="5098" y="32885"/>
                    <a:pt x="5068" y="32992"/>
                  </a:cubicBezTo>
                  <a:cubicBezTo>
                    <a:pt x="4072" y="36466"/>
                    <a:pt x="3214" y="40003"/>
                    <a:pt x="2522" y="43572"/>
                  </a:cubicBezTo>
                  <a:cubicBezTo>
                    <a:pt x="2448" y="43682"/>
                    <a:pt x="2373" y="43792"/>
                    <a:pt x="2298" y="43901"/>
                  </a:cubicBezTo>
                  <a:cubicBezTo>
                    <a:pt x="2091" y="44197"/>
                    <a:pt x="1847" y="44470"/>
                    <a:pt x="1611" y="44744"/>
                  </a:cubicBezTo>
                  <a:cubicBezTo>
                    <a:pt x="1103" y="45335"/>
                    <a:pt x="581" y="45918"/>
                    <a:pt x="42" y="46480"/>
                  </a:cubicBezTo>
                  <a:cubicBezTo>
                    <a:pt x="0" y="46525"/>
                    <a:pt x="39" y="46592"/>
                    <a:pt x="83" y="46592"/>
                  </a:cubicBezTo>
                  <a:cubicBezTo>
                    <a:pt x="95" y="46592"/>
                    <a:pt x="108" y="46587"/>
                    <a:pt x="119" y="46575"/>
                  </a:cubicBezTo>
                  <a:cubicBezTo>
                    <a:pt x="642" y="46022"/>
                    <a:pt x="1145" y="45454"/>
                    <a:pt x="1616" y="44857"/>
                  </a:cubicBezTo>
                  <a:cubicBezTo>
                    <a:pt x="1858" y="44550"/>
                    <a:pt x="2084" y="44226"/>
                    <a:pt x="2336" y="43927"/>
                  </a:cubicBezTo>
                  <a:cubicBezTo>
                    <a:pt x="2387" y="43867"/>
                    <a:pt x="2437" y="43806"/>
                    <a:pt x="2488" y="43744"/>
                  </a:cubicBezTo>
                  <a:lnTo>
                    <a:pt x="2488" y="43744"/>
                  </a:lnTo>
                  <a:cubicBezTo>
                    <a:pt x="1659" y="48052"/>
                    <a:pt x="1076" y="52404"/>
                    <a:pt x="838" y="56762"/>
                  </a:cubicBezTo>
                  <a:cubicBezTo>
                    <a:pt x="832" y="56870"/>
                    <a:pt x="913" y="56927"/>
                    <a:pt x="994" y="56927"/>
                  </a:cubicBezTo>
                  <a:cubicBezTo>
                    <a:pt x="1065" y="56927"/>
                    <a:pt x="1136" y="56883"/>
                    <a:pt x="1150" y="56790"/>
                  </a:cubicBezTo>
                  <a:cubicBezTo>
                    <a:pt x="1770" y="52779"/>
                    <a:pt x="2354" y="48757"/>
                    <a:pt x="3128" y="44772"/>
                  </a:cubicBezTo>
                  <a:cubicBezTo>
                    <a:pt x="3154" y="44930"/>
                    <a:pt x="3172" y="45090"/>
                    <a:pt x="3203" y="45247"/>
                  </a:cubicBezTo>
                  <a:cubicBezTo>
                    <a:pt x="3361" y="46055"/>
                    <a:pt x="3581" y="46849"/>
                    <a:pt x="3861" y="47624"/>
                  </a:cubicBezTo>
                  <a:cubicBezTo>
                    <a:pt x="3890" y="47707"/>
                    <a:pt x="3951" y="47742"/>
                    <a:pt x="4016" y="47742"/>
                  </a:cubicBezTo>
                  <a:cubicBezTo>
                    <a:pt x="4138" y="47742"/>
                    <a:pt x="4271" y="47616"/>
                    <a:pt x="4220" y="47462"/>
                  </a:cubicBezTo>
                  <a:cubicBezTo>
                    <a:pt x="3966" y="46701"/>
                    <a:pt x="3763" y="45925"/>
                    <a:pt x="3612" y="45137"/>
                  </a:cubicBezTo>
                  <a:cubicBezTo>
                    <a:pt x="3537" y="44741"/>
                    <a:pt x="3476" y="44344"/>
                    <a:pt x="3429" y="43944"/>
                  </a:cubicBezTo>
                  <a:cubicBezTo>
                    <a:pt x="3410" y="43770"/>
                    <a:pt x="3403" y="43587"/>
                    <a:pt x="3393" y="43404"/>
                  </a:cubicBezTo>
                  <a:cubicBezTo>
                    <a:pt x="4095" y="40009"/>
                    <a:pt x="4964" y="36643"/>
                    <a:pt x="6002" y="33333"/>
                  </a:cubicBezTo>
                  <a:cubicBezTo>
                    <a:pt x="6221" y="34760"/>
                    <a:pt x="6429" y="36188"/>
                    <a:pt x="6613" y="37620"/>
                  </a:cubicBezTo>
                  <a:cubicBezTo>
                    <a:pt x="6878" y="39700"/>
                    <a:pt x="7015" y="41814"/>
                    <a:pt x="7372" y="43879"/>
                  </a:cubicBezTo>
                  <a:cubicBezTo>
                    <a:pt x="7388" y="43977"/>
                    <a:pt x="7475" y="44027"/>
                    <a:pt x="7559" y="44027"/>
                  </a:cubicBezTo>
                  <a:cubicBezTo>
                    <a:pt x="7646" y="44027"/>
                    <a:pt x="7731" y="43974"/>
                    <a:pt x="7732" y="43867"/>
                  </a:cubicBezTo>
                  <a:cubicBezTo>
                    <a:pt x="7767" y="41789"/>
                    <a:pt x="7485" y="39680"/>
                    <a:pt x="7224" y="37622"/>
                  </a:cubicBezTo>
                  <a:cubicBezTo>
                    <a:pt x="6993" y="35801"/>
                    <a:pt x="6697" y="33993"/>
                    <a:pt x="6368" y="32189"/>
                  </a:cubicBezTo>
                  <a:cubicBezTo>
                    <a:pt x="7483" y="28776"/>
                    <a:pt x="8779" y="25425"/>
                    <a:pt x="10278" y="22172"/>
                  </a:cubicBezTo>
                  <a:lnTo>
                    <a:pt x="10278" y="22172"/>
                  </a:lnTo>
                  <a:cubicBezTo>
                    <a:pt x="10279" y="22414"/>
                    <a:pt x="10262" y="22666"/>
                    <a:pt x="10274" y="22870"/>
                  </a:cubicBezTo>
                  <a:cubicBezTo>
                    <a:pt x="10302" y="23323"/>
                    <a:pt x="10337" y="23774"/>
                    <a:pt x="10379" y="24226"/>
                  </a:cubicBezTo>
                  <a:cubicBezTo>
                    <a:pt x="10456" y="25066"/>
                    <a:pt x="10534" y="25906"/>
                    <a:pt x="10643" y="26742"/>
                  </a:cubicBezTo>
                  <a:cubicBezTo>
                    <a:pt x="10863" y="28416"/>
                    <a:pt x="11173" y="30077"/>
                    <a:pt x="11573" y="31717"/>
                  </a:cubicBezTo>
                  <a:cubicBezTo>
                    <a:pt x="11602" y="31836"/>
                    <a:pt x="11699" y="31889"/>
                    <a:pt x="11795" y="31889"/>
                  </a:cubicBezTo>
                  <a:cubicBezTo>
                    <a:pt x="11918" y="31889"/>
                    <a:pt x="12038" y="31800"/>
                    <a:pt x="12002" y="31646"/>
                  </a:cubicBezTo>
                  <a:cubicBezTo>
                    <a:pt x="11557" y="29749"/>
                    <a:pt x="11232" y="27826"/>
                    <a:pt x="11028" y="25889"/>
                  </a:cubicBezTo>
                  <a:cubicBezTo>
                    <a:pt x="10930" y="24943"/>
                    <a:pt x="10870" y="23994"/>
                    <a:pt x="10848" y="23042"/>
                  </a:cubicBezTo>
                  <a:cubicBezTo>
                    <a:pt x="10837" y="22524"/>
                    <a:pt x="10856" y="22006"/>
                    <a:pt x="10841" y="21488"/>
                  </a:cubicBezTo>
                  <a:cubicBezTo>
                    <a:pt x="10836" y="21364"/>
                    <a:pt x="10820" y="21226"/>
                    <a:pt x="10777" y="21103"/>
                  </a:cubicBezTo>
                  <a:cubicBezTo>
                    <a:pt x="12240" y="18036"/>
                    <a:pt x="13880" y="15057"/>
                    <a:pt x="15711" y="12199"/>
                  </a:cubicBezTo>
                  <a:lnTo>
                    <a:pt x="15711" y="12199"/>
                  </a:lnTo>
                  <a:cubicBezTo>
                    <a:pt x="15523" y="15532"/>
                    <a:pt x="15741" y="18913"/>
                    <a:pt x="16288" y="22188"/>
                  </a:cubicBezTo>
                  <a:cubicBezTo>
                    <a:pt x="16309" y="22311"/>
                    <a:pt x="16395" y="22365"/>
                    <a:pt x="16485" y="22365"/>
                  </a:cubicBezTo>
                  <a:cubicBezTo>
                    <a:pt x="16603" y="22365"/>
                    <a:pt x="16726" y="22272"/>
                    <a:pt x="16717" y="22118"/>
                  </a:cubicBezTo>
                  <a:cubicBezTo>
                    <a:pt x="16479" y="18289"/>
                    <a:pt x="16524" y="14486"/>
                    <a:pt x="16707" y="10660"/>
                  </a:cubicBezTo>
                  <a:cubicBezTo>
                    <a:pt x="18912" y="7392"/>
                    <a:pt x="21373" y="4288"/>
                    <a:pt x="24110" y="1393"/>
                  </a:cubicBezTo>
                  <a:cubicBezTo>
                    <a:pt x="24630" y="843"/>
                    <a:pt x="24159" y="0"/>
                    <a:pt x="236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44"/>
            <p:cNvSpPr/>
            <p:nvPr/>
          </p:nvSpPr>
          <p:spPr>
            <a:xfrm>
              <a:off x="-3084600" y="2207838"/>
              <a:ext cx="1195325" cy="1493700"/>
            </a:xfrm>
            <a:custGeom>
              <a:avLst/>
              <a:gdLst/>
              <a:ahLst/>
              <a:cxnLst/>
              <a:rect l="l" t="t" r="r" b="b"/>
              <a:pathLst>
                <a:path w="47813" h="59748" extrusionOk="0">
                  <a:moveTo>
                    <a:pt x="41156" y="1"/>
                  </a:moveTo>
                  <a:cubicBezTo>
                    <a:pt x="39284" y="1"/>
                    <a:pt x="37194" y="633"/>
                    <a:pt x="35750" y="949"/>
                  </a:cubicBezTo>
                  <a:cubicBezTo>
                    <a:pt x="31943" y="1779"/>
                    <a:pt x="28239" y="3089"/>
                    <a:pt x="24762" y="4849"/>
                  </a:cubicBezTo>
                  <a:cubicBezTo>
                    <a:pt x="22321" y="6084"/>
                    <a:pt x="19858" y="7681"/>
                    <a:pt x="18723" y="10170"/>
                  </a:cubicBezTo>
                  <a:cubicBezTo>
                    <a:pt x="19681" y="10413"/>
                    <a:pt x="20663" y="10536"/>
                    <a:pt x="21646" y="10536"/>
                  </a:cubicBezTo>
                  <a:cubicBezTo>
                    <a:pt x="22322" y="10536"/>
                    <a:pt x="22999" y="10478"/>
                    <a:pt x="23669" y="10362"/>
                  </a:cubicBezTo>
                  <a:lnTo>
                    <a:pt x="23669" y="10362"/>
                  </a:lnTo>
                  <a:cubicBezTo>
                    <a:pt x="18365" y="13287"/>
                    <a:pt x="12988" y="16761"/>
                    <a:pt x="10165" y="22120"/>
                  </a:cubicBezTo>
                  <a:cubicBezTo>
                    <a:pt x="9874" y="22671"/>
                    <a:pt x="9615" y="23345"/>
                    <a:pt x="9912" y="23893"/>
                  </a:cubicBezTo>
                  <a:cubicBezTo>
                    <a:pt x="10152" y="24336"/>
                    <a:pt x="10556" y="24466"/>
                    <a:pt x="11037" y="24466"/>
                  </a:cubicBezTo>
                  <a:cubicBezTo>
                    <a:pt x="11716" y="24466"/>
                    <a:pt x="12550" y="24207"/>
                    <a:pt x="13295" y="24207"/>
                  </a:cubicBezTo>
                  <a:cubicBezTo>
                    <a:pt x="13441" y="24207"/>
                    <a:pt x="13584" y="24217"/>
                    <a:pt x="13722" y="24241"/>
                  </a:cubicBezTo>
                  <a:cubicBezTo>
                    <a:pt x="10344" y="26909"/>
                    <a:pt x="7493" y="30183"/>
                    <a:pt x="5315" y="33897"/>
                  </a:cubicBezTo>
                  <a:cubicBezTo>
                    <a:pt x="5010" y="34419"/>
                    <a:pt x="4708" y="35040"/>
                    <a:pt x="4925" y="35606"/>
                  </a:cubicBezTo>
                  <a:cubicBezTo>
                    <a:pt x="5121" y="36119"/>
                    <a:pt x="5575" y="36313"/>
                    <a:pt x="6109" y="36313"/>
                  </a:cubicBezTo>
                  <a:cubicBezTo>
                    <a:pt x="6763" y="36313"/>
                    <a:pt x="7538" y="36024"/>
                    <a:pt x="8112" y="35675"/>
                  </a:cubicBezTo>
                  <a:lnTo>
                    <a:pt x="8112" y="35675"/>
                  </a:lnTo>
                  <a:cubicBezTo>
                    <a:pt x="3414" y="41302"/>
                    <a:pt x="562" y="48444"/>
                    <a:pt x="91" y="55759"/>
                  </a:cubicBezTo>
                  <a:cubicBezTo>
                    <a:pt x="1" y="57181"/>
                    <a:pt x="75" y="58801"/>
                    <a:pt x="1141" y="59747"/>
                  </a:cubicBezTo>
                  <a:cubicBezTo>
                    <a:pt x="4934" y="53740"/>
                    <a:pt x="8976" y="47899"/>
                    <a:pt x="13265" y="42225"/>
                  </a:cubicBezTo>
                  <a:cubicBezTo>
                    <a:pt x="13467" y="43619"/>
                    <a:pt x="13668" y="45013"/>
                    <a:pt x="13870" y="46408"/>
                  </a:cubicBezTo>
                  <a:cubicBezTo>
                    <a:pt x="13938" y="46883"/>
                    <a:pt x="14025" y="47395"/>
                    <a:pt x="14369" y="47729"/>
                  </a:cubicBezTo>
                  <a:cubicBezTo>
                    <a:pt x="14598" y="47952"/>
                    <a:pt x="14863" y="48046"/>
                    <a:pt x="15142" y="48046"/>
                  </a:cubicBezTo>
                  <a:cubicBezTo>
                    <a:pt x="15928" y="48046"/>
                    <a:pt x="16827" y="47297"/>
                    <a:pt x="17350" y="46565"/>
                  </a:cubicBezTo>
                  <a:cubicBezTo>
                    <a:pt x="20454" y="42232"/>
                    <a:pt x="22465" y="37230"/>
                    <a:pt x="24448" y="32282"/>
                  </a:cubicBezTo>
                  <a:cubicBezTo>
                    <a:pt x="24820" y="33432"/>
                    <a:pt x="25191" y="34583"/>
                    <a:pt x="25563" y="35733"/>
                  </a:cubicBezTo>
                  <a:cubicBezTo>
                    <a:pt x="25688" y="36117"/>
                    <a:pt x="25829" y="36527"/>
                    <a:pt x="26152" y="36770"/>
                  </a:cubicBezTo>
                  <a:cubicBezTo>
                    <a:pt x="26341" y="36912"/>
                    <a:pt x="26541" y="36974"/>
                    <a:pt x="26745" y="36974"/>
                  </a:cubicBezTo>
                  <a:cubicBezTo>
                    <a:pt x="27492" y="36974"/>
                    <a:pt x="28281" y="36142"/>
                    <a:pt x="28699" y="35382"/>
                  </a:cubicBezTo>
                  <a:cubicBezTo>
                    <a:pt x="31112" y="30991"/>
                    <a:pt x="32742" y="26221"/>
                    <a:pt x="34358" y="21478"/>
                  </a:cubicBezTo>
                  <a:lnTo>
                    <a:pt x="34358" y="21478"/>
                  </a:lnTo>
                  <a:cubicBezTo>
                    <a:pt x="34302" y="23140"/>
                    <a:pt x="36030" y="24241"/>
                    <a:pt x="37720" y="24241"/>
                  </a:cubicBezTo>
                  <a:cubicBezTo>
                    <a:pt x="38220" y="24241"/>
                    <a:pt x="38716" y="24145"/>
                    <a:pt x="39162" y="23938"/>
                  </a:cubicBezTo>
                  <a:cubicBezTo>
                    <a:pt x="41119" y="23034"/>
                    <a:pt x="42177" y="20913"/>
                    <a:pt x="42925" y="18893"/>
                  </a:cubicBezTo>
                  <a:cubicBezTo>
                    <a:pt x="44399" y="14916"/>
                    <a:pt x="47812" y="4943"/>
                    <a:pt x="44408" y="1180"/>
                  </a:cubicBezTo>
                  <a:cubicBezTo>
                    <a:pt x="43606" y="294"/>
                    <a:pt x="42432" y="1"/>
                    <a:pt x="41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44"/>
            <p:cNvSpPr/>
            <p:nvPr/>
          </p:nvSpPr>
          <p:spPr>
            <a:xfrm>
              <a:off x="-3029625" y="2098313"/>
              <a:ext cx="1330800" cy="1427325"/>
            </a:xfrm>
            <a:custGeom>
              <a:avLst/>
              <a:gdLst/>
              <a:ahLst/>
              <a:cxnLst/>
              <a:rect l="l" t="t" r="r" b="b"/>
              <a:pathLst>
                <a:path w="53232" h="57093" extrusionOk="0">
                  <a:moveTo>
                    <a:pt x="52038" y="0"/>
                  </a:moveTo>
                  <a:cubicBezTo>
                    <a:pt x="51916" y="0"/>
                    <a:pt x="51784" y="30"/>
                    <a:pt x="51644" y="95"/>
                  </a:cubicBezTo>
                  <a:cubicBezTo>
                    <a:pt x="46481" y="2511"/>
                    <a:pt x="41607" y="5478"/>
                    <a:pt x="37058" y="8911"/>
                  </a:cubicBezTo>
                  <a:cubicBezTo>
                    <a:pt x="36992" y="8961"/>
                    <a:pt x="36928" y="9015"/>
                    <a:pt x="36863" y="9065"/>
                  </a:cubicBezTo>
                  <a:cubicBezTo>
                    <a:pt x="32019" y="10823"/>
                    <a:pt x="26950" y="12052"/>
                    <a:pt x="21844" y="12680"/>
                  </a:cubicBezTo>
                  <a:cubicBezTo>
                    <a:pt x="21726" y="12696"/>
                    <a:pt x="21731" y="12873"/>
                    <a:pt x="21846" y="12873"/>
                  </a:cubicBezTo>
                  <a:cubicBezTo>
                    <a:pt x="21849" y="12873"/>
                    <a:pt x="21852" y="12872"/>
                    <a:pt x="21856" y="12872"/>
                  </a:cubicBezTo>
                  <a:cubicBezTo>
                    <a:pt x="26282" y="12502"/>
                    <a:pt x="30631" y="11748"/>
                    <a:pt x="34901" y="10608"/>
                  </a:cubicBezTo>
                  <a:lnTo>
                    <a:pt x="34901" y="10608"/>
                  </a:lnTo>
                  <a:cubicBezTo>
                    <a:pt x="31468" y="13357"/>
                    <a:pt x="28232" y="16338"/>
                    <a:pt x="25178" y="19497"/>
                  </a:cubicBezTo>
                  <a:cubicBezTo>
                    <a:pt x="24156" y="20105"/>
                    <a:pt x="23118" y="20683"/>
                    <a:pt x="22062" y="21229"/>
                  </a:cubicBezTo>
                  <a:cubicBezTo>
                    <a:pt x="19685" y="22459"/>
                    <a:pt x="17224" y="23546"/>
                    <a:pt x="14722" y="24496"/>
                  </a:cubicBezTo>
                  <a:cubicBezTo>
                    <a:pt x="14598" y="24544"/>
                    <a:pt x="14644" y="24719"/>
                    <a:pt x="14759" y="24719"/>
                  </a:cubicBezTo>
                  <a:cubicBezTo>
                    <a:pt x="14771" y="24719"/>
                    <a:pt x="14784" y="24717"/>
                    <a:pt x="14797" y="24713"/>
                  </a:cubicBezTo>
                  <a:cubicBezTo>
                    <a:pt x="17009" y="24036"/>
                    <a:pt x="19175" y="23246"/>
                    <a:pt x="21295" y="22317"/>
                  </a:cubicBezTo>
                  <a:cubicBezTo>
                    <a:pt x="22037" y="21992"/>
                    <a:pt x="22766" y="21637"/>
                    <a:pt x="23496" y="21285"/>
                  </a:cubicBezTo>
                  <a:lnTo>
                    <a:pt x="23496" y="21285"/>
                  </a:lnTo>
                  <a:cubicBezTo>
                    <a:pt x="21198" y="23780"/>
                    <a:pt x="19010" y="26366"/>
                    <a:pt x="16934" y="29044"/>
                  </a:cubicBezTo>
                  <a:cubicBezTo>
                    <a:pt x="13832" y="30880"/>
                    <a:pt x="10730" y="32718"/>
                    <a:pt x="7630" y="34556"/>
                  </a:cubicBezTo>
                  <a:cubicBezTo>
                    <a:pt x="7456" y="34660"/>
                    <a:pt x="7578" y="34887"/>
                    <a:pt x="7744" y="34887"/>
                  </a:cubicBezTo>
                  <a:cubicBezTo>
                    <a:pt x="7774" y="34887"/>
                    <a:pt x="7807" y="34879"/>
                    <a:pt x="7839" y="34862"/>
                  </a:cubicBezTo>
                  <a:cubicBezTo>
                    <a:pt x="10541" y="33355"/>
                    <a:pt x="13243" y="31846"/>
                    <a:pt x="15943" y="30335"/>
                  </a:cubicBezTo>
                  <a:lnTo>
                    <a:pt x="15943" y="30335"/>
                  </a:lnTo>
                  <a:cubicBezTo>
                    <a:pt x="15859" y="30448"/>
                    <a:pt x="15771" y="30556"/>
                    <a:pt x="15685" y="30670"/>
                  </a:cubicBezTo>
                  <a:cubicBezTo>
                    <a:pt x="12958" y="34323"/>
                    <a:pt x="10365" y="38109"/>
                    <a:pt x="7953" y="42009"/>
                  </a:cubicBezTo>
                  <a:cubicBezTo>
                    <a:pt x="7816" y="42106"/>
                    <a:pt x="7680" y="42202"/>
                    <a:pt x="7542" y="42296"/>
                  </a:cubicBezTo>
                  <a:cubicBezTo>
                    <a:pt x="7165" y="42554"/>
                    <a:pt x="6755" y="42767"/>
                    <a:pt x="6355" y="42985"/>
                  </a:cubicBezTo>
                  <a:cubicBezTo>
                    <a:pt x="5491" y="43455"/>
                    <a:pt x="4615" y="43908"/>
                    <a:pt x="3728" y="44332"/>
                  </a:cubicBezTo>
                  <a:cubicBezTo>
                    <a:pt x="3650" y="44368"/>
                    <a:pt x="3679" y="44484"/>
                    <a:pt x="3747" y="44484"/>
                  </a:cubicBezTo>
                  <a:cubicBezTo>
                    <a:pt x="3756" y="44484"/>
                    <a:pt x="3767" y="44482"/>
                    <a:pt x="3778" y="44477"/>
                  </a:cubicBezTo>
                  <a:cubicBezTo>
                    <a:pt x="4640" y="44058"/>
                    <a:pt x="5487" y="43614"/>
                    <a:pt x="6310" y="43120"/>
                  </a:cubicBezTo>
                  <a:cubicBezTo>
                    <a:pt x="6733" y="42866"/>
                    <a:pt x="7143" y="42586"/>
                    <a:pt x="7575" y="42345"/>
                  </a:cubicBezTo>
                  <a:cubicBezTo>
                    <a:pt x="7662" y="42298"/>
                    <a:pt x="7748" y="42247"/>
                    <a:pt x="7834" y="42198"/>
                  </a:cubicBezTo>
                  <a:lnTo>
                    <a:pt x="7834" y="42198"/>
                  </a:lnTo>
                  <a:cubicBezTo>
                    <a:pt x="4932" y="46907"/>
                    <a:pt x="2298" y="51780"/>
                    <a:pt x="70" y="56813"/>
                  </a:cubicBezTo>
                  <a:cubicBezTo>
                    <a:pt x="1" y="56969"/>
                    <a:pt x="126" y="57092"/>
                    <a:pt x="254" y="57092"/>
                  </a:cubicBezTo>
                  <a:cubicBezTo>
                    <a:pt x="318" y="57092"/>
                    <a:pt x="384" y="57061"/>
                    <a:pt x="425" y="56987"/>
                  </a:cubicBezTo>
                  <a:cubicBezTo>
                    <a:pt x="2948" y="52532"/>
                    <a:pt x="5436" y="48050"/>
                    <a:pt x="8130" y="43696"/>
                  </a:cubicBezTo>
                  <a:lnTo>
                    <a:pt x="8130" y="43696"/>
                  </a:lnTo>
                  <a:cubicBezTo>
                    <a:pt x="8091" y="43895"/>
                    <a:pt x="8041" y="44091"/>
                    <a:pt x="8007" y="44292"/>
                  </a:cubicBezTo>
                  <a:cubicBezTo>
                    <a:pt x="7833" y="45315"/>
                    <a:pt x="7737" y="46350"/>
                    <a:pt x="7720" y="47388"/>
                  </a:cubicBezTo>
                  <a:cubicBezTo>
                    <a:pt x="7717" y="47541"/>
                    <a:pt x="7824" y="47613"/>
                    <a:pt x="7940" y="47613"/>
                  </a:cubicBezTo>
                  <a:cubicBezTo>
                    <a:pt x="8069" y="47613"/>
                    <a:pt x="8208" y="47523"/>
                    <a:pt x="8215" y="47357"/>
                  </a:cubicBezTo>
                  <a:cubicBezTo>
                    <a:pt x="8256" y="46346"/>
                    <a:pt x="8365" y="45339"/>
                    <a:pt x="8539" y="44343"/>
                  </a:cubicBezTo>
                  <a:cubicBezTo>
                    <a:pt x="8627" y="43843"/>
                    <a:pt x="8733" y="43347"/>
                    <a:pt x="8858" y="42855"/>
                  </a:cubicBezTo>
                  <a:cubicBezTo>
                    <a:pt x="8912" y="42639"/>
                    <a:pt x="8985" y="42421"/>
                    <a:pt x="9056" y="42201"/>
                  </a:cubicBezTo>
                  <a:cubicBezTo>
                    <a:pt x="11405" y="38500"/>
                    <a:pt x="13932" y="34930"/>
                    <a:pt x="16636" y="31490"/>
                  </a:cubicBezTo>
                  <a:lnTo>
                    <a:pt x="16636" y="31490"/>
                  </a:lnTo>
                  <a:cubicBezTo>
                    <a:pt x="16257" y="33271"/>
                    <a:pt x="15864" y="35049"/>
                    <a:pt x="15439" y="36818"/>
                  </a:cubicBezTo>
                  <a:cubicBezTo>
                    <a:pt x="14822" y="39391"/>
                    <a:pt x="14039" y="41945"/>
                    <a:pt x="13536" y="44540"/>
                  </a:cubicBezTo>
                  <a:cubicBezTo>
                    <a:pt x="13505" y="44699"/>
                    <a:pt x="13648" y="44815"/>
                    <a:pt x="13781" y="44815"/>
                  </a:cubicBezTo>
                  <a:cubicBezTo>
                    <a:pt x="13858" y="44815"/>
                    <a:pt x="13931" y="44777"/>
                    <a:pt x="13967" y="44687"/>
                  </a:cubicBezTo>
                  <a:cubicBezTo>
                    <a:pt x="14938" y="42251"/>
                    <a:pt x="15547" y="39639"/>
                    <a:pt x="16160" y="37094"/>
                  </a:cubicBezTo>
                  <a:cubicBezTo>
                    <a:pt x="16700" y="34843"/>
                    <a:pt x="17160" y="32579"/>
                    <a:pt x="17578" y="30304"/>
                  </a:cubicBezTo>
                  <a:cubicBezTo>
                    <a:pt x="20419" y="26777"/>
                    <a:pt x="23446" y="23405"/>
                    <a:pt x="26668" y="20238"/>
                  </a:cubicBezTo>
                  <a:lnTo>
                    <a:pt x="26668" y="20238"/>
                  </a:lnTo>
                  <a:cubicBezTo>
                    <a:pt x="26561" y="20524"/>
                    <a:pt x="26428" y="20814"/>
                    <a:pt x="26351" y="21060"/>
                  </a:cubicBezTo>
                  <a:cubicBezTo>
                    <a:pt x="26182" y="21606"/>
                    <a:pt x="26021" y="22155"/>
                    <a:pt x="25868" y="22706"/>
                  </a:cubicBezTo>
                  <a:cubicBezTo>
                    <a:pt x="25584" y="23731"/>
                    <a:pt x="25302" y="24756"/>
                    <a:pt x="25056" y="25792"/>
                  </a:cubicBezTo>
                  <a:cubicBezTo>
                    <a:pt x="24567" y="27865"/>
                    <a:pt x="24190" y="29961"/>
                    <a:pt x="23928" y="32074"/>
                  </a:cubicBezTo>
                  <a:cubicBezTo>
                    <a:pt x="23903" y="32275"/>
                    <a:pt x="24070" y="32397"/>
                    <a:pt x="24224" y="32397"/>
                  </a:cubicBezTo>
                  <a:cubicBezTo>
                    <a:pt x="24338" y="32397"/>
                    <a:pt x="24446" y="32331"/>
                    <a:pt x="24466" y="32182"/>
                  </a:cubicBezTo>
                  <a:cubicBezTo>
                    <a:pt x="24789" y="29747"/>
                    <a:pt x="25264" y="27334"/>
                    <a:pt x="25889" y="24958"/>
                  </a:cubicBezTo>
                  <a:cubicBezTo>
                    <a:pt x="26197" y="23799"/>
                    <a:pt x="26550" y="22653"/>
                    <a:pt x="26950" y="21521"/>
                  </a:cubicBezTo>
                  <a:cubicBezTo>
                    <a:pt x="27168" y="20905"/>
                    <a:pt x="27424" y="20301"/>
                    <a:pt x="27635" y="19684"/>
                  </a:cubicBezTo>
                  <a:cubicBezTo>
                    <a:pt x="27686" y="19535"/>
                    <a:pt x="27728" y="19367"/>
                    <a:pt x="27734" y="19201"/>
                  </a:cubicBezTo>
                  <a:cubicBezTo>
                    <a:pt x="30830" y="16239"/>
                    <a:pt x="34093" y="13460"/>
                    <a:pt x="37532" y="10906"/>
                  </a:cubicBezTo>
                  <a:lnTo>
                    <a:pt x="37532" y="10906"/>
                  </a:lnTo>
                  <a:cubicBezTo>
                    <a:pt x="35821" y="14754"/>
                    <a:pt x="34567" y="18839"/>
                    <a:pt x="33746" y="22946"/>
                  </a:cubicBezTo>
                  <a:cubicBezTo>
                    <a:pt x="33706" y="23148"/>
                    <a:pt x="33853" y="23261"/>
                    <a:pt x="34005" y="23261"/>
                  </a:cubicBezTo>
                  <a:cubicBezTo>
                    <a:pt x="34121" y="23261"/>
                    <a:pt x="34241" y="23196"/>
                    <a:pt x="34285" y="23054"/>
                  </a:cubicBezTo>
                  <a:cubicBezTo>
                    <a:pt x="35715" y="18432"/>
                    <a:pt x="37468" y="13966"/>
                    <a:pt x="39396" y="9536"/>
                  </a:cubicBezTo>
                  <a:cubicBezTo>
                    <a:pt x="43456" y="6668"/>
                    <a:pt x="47746" y="4109"/>
                    <a:pt x="52270" y="1917"/>
                  </a:cubicBezTo>
                  <a:cubicBezTo>
                    <a:pt x="53231" y="1451"/>
                    <a:pt x="52893" y="0"/>
                    <a:pt x="520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40" name="Google Shape;1340;p44"/>
          <p:cNvGrpSpPr/>
          <p:nvPr/>
        </p:nvGrpSpPr>
        <p:grpSpPr>
          <a:xfrm rot="9799382" flipH="1">
            <a:off x="8649026" y="1397811"/>
            <a:ext cx="717091" cy="829614"/>
            <a:chOff x="-3084600" y="2098313"/>
            <a:chExt cx="1385775" cy="1603225"/>
          </a:xfrm>
        </p:grpSpPr>
        <p:sp>
          <p:nvSpPr>
            <p:cNvPr id="1341" name="Google Shape;1341;p44"/>
            <p:cNvSpPr/>
            <p:nvPr/>
          </p:nvSpPr>
          <p:spPr>
            <a:xfrm>
              <a:off x="-2377075" y="2289813"/>
              <a:ext cx="595225" cy="1396450"/>
            </a:xfrm>
            <a:custGeom>
              <a:avLst/>
              <a:gdLst/>
              <a:ahLst/>
              <a:cxnLst/>
              <a:rect l="l" t="t" r="r" b="b"/>
              <a:pathLst>
                <a:path w="23809" h="55858" extrusionOk="0">
                  <a:moveTo>
                    <a:pt x="18714" y="0"/>
                  </a:moveTo>
                  <a:cubicBezTo>
                    <a:pt x="16862" y="0"/>
                    <a:pt x="14780" y="1663"/>
                    <a:pt x="13433" y="2541"/>
                  </a:cubicBezTo>
                  <a:cubicBezTo>
                    <a:pt x="10840" y="4228"/>
                    <a:pt x="8470" y="6235"/>
                    <a:pt x="6383" y="8519"/>
                  </a:cubicBezTo>
                  <a:cubicBezTo>
                    <a:pt x="4919" y="10121"/>
                    <a:pt x="3543" y="11996"/>
                    <a:pt x="3401" y="14162"/>
                  </a:cubicBezTo>
                  <a:cubicBezTo>
                    <a:pt x="4714" y="14012"/>
                    <a:pt x="5982" y="13586"/>
                    <a:pt x="7121" y="12914"/>
                  </a:cubicBezTo>
                  <a:lnTo>
                    <a:pt x="7121" y="12914"/>
                  </a:lnTo>
                  <a:cubicBezTo>
                    <a:pt x="4012" y="16573"/>
                    <a:pt x="1002" y="20659"/>
                    <a:pt x="415" y="25425"/>
                  </a:cubicBezTo>
                  <a:cubicBezTo>
                    <a:pt x="354" y="25915"/>
                    <a:pt x="350" y="26489"/>
                    <a:pt x="724" y="26811"/>
                  </a:cubicBezTo>
                  <a:cubicBezTo>
                    <a:pt x="894" y="26957"/>
                    <a:pt x="1073" y="27016"/>
                    <a:pt x="1261" y="27016"/>
                  </a:cubicBezTo>
                  <a:cubicBezTo>
                    <a:pt x="1977" y="27016"/>
                    <a:pt x="2811" y="26161"/>
                    <a:pt x="3648" y="25999"/>
                  </a:cubicBezTo>
                  <a:lnTo>
                    <a:pt x="3648" y="25999"/>
                  </a:lnTo>
                  <a:cubicBezTo>
                    <a:pt x="1893" y="28926"/>
                    <a:pt x="700" y="32154"/>
                    <a:pt x="129" y="35519"/>
                  </a:cubicBezTo>
                  <a:cubicBezTo>
                    <a:pt x="48" y="35993"/>
                    <a:pt x="1" y="36538"/>
                    <a:pt x="319" y="36896"/>
                  </a:cubicBezTo>
                  <a:cubicBezTo>
                    <a:pt x="497" y="37096"/>
                    <a:pt x="712" y="37179"/>
                    <a:pt x="944" y="37179"/>
                  </a:cubicBezTo>
                  <a:cubicBezTo>
                    <a:pt x="1552" y="37179"/>
                    <a:pt x="2270" y="36605"/>
                    <a:pt x="2702" y="36052"/>
                  </a:cubicBezTo>
                  <a:lnTo>
                    <a:pt x="2702" y="36052"/>
                  </a:lnTo>
                  <a:cubicBezTo>
                    <a:pt x="800" y="41544"/>
                    <a:pt x="693" y="47640"/>
                    <a:pt x="2400" y="53195"/>
                  </a:cubicBezTo>
                  <a:cubicBezTo>
                    <a:pt x="2732" y="54276"/>
                    <a:pt x="3243" y="55456"/>
                    <a:pt x="4299" y="55858"/>
                  </a:cubicBezTo>
                  <a:cubicBezTo>
                    <a:pt x="5423" y="50339"/>
                    <a:pt x="6778" y="44872"/>
                    <a:pt x="8362" y="39461"/>
                  </a:cubicBezTo>
                  <a:lnTo>
                    <a:pt x="9987" y="42391"/>
                  </a:lnTo>
                  <a:cubicBezTo>
                    <a:pt x="10171" y="42725"/>
                    <a:pt x="10379" y="43080"/>
                    <a:pt x="10729" y="43231"/>
                  </a:cubicBezTo>
                  <a:cubicBezTo>
                    <a:pt x="10849" y="43283"/>
                    <a:pt x="10967" y="43307"/>
                    <a:pt x="11081" y="43307"/>
                  </a:cubicBezTo>
                  <a:cubicBezTo>
                    <a:pt x="11809" y="43307"/>
                    <a:pt x="12398" y="42337"/>
                    <a:pt x="12612" y="41530"/>
                  </a:cubicBezTo>
                  <a:cubicBezTo>
                    <a:pt x="13694" y="37445"/>
                    <a:pt x="13780" y="33172"/>
                    <a:pt x="13860" y="28946"/>
                  </a:cubicBezTo>
                  <a:lnTo>
                    <a:pt x="15657" y="31191"/>
                  </a:lnTo>
                  <a:cubicBezTo>
                    <a:pt x="15856" y="31442"/>
                    <a:pt x="16076" y="31705"/>
                    <a:pt x="16384" y="31795"/>
                  </a:cubicBezTo>
                  <a:cubicBezTo>
                    <a:pt x="16463" y="31818"/>
                    <a:pt x="16540" y="31829"/>
                    <a:pt x="16614" y="31829"/>
                  </a:cubicBezTo>
                  <a:cubicBezTo>
                    <a:pt x="17321" y="31829"/>
                    <a:pt x="17770" y="30834"/>
                    <a:pt x="17881" y="30050"/>
                  </a:cubicBezTo>
                  <a:cubicBezTo>
                    <a:pt x="18437" y="26117"/>
                    <a:pt x="18304" y="22122"/>
                    <a:pt x="18170" y="18151"/>
                  </a:cubicBezTo>
                  <a:lnTo>
                    <a:pt x="18170" y="18151"/>
                  </a:lnTo>
                  <a:cubicBezTo>
                    <a:pt x="18473" y="19038"/>
                    <a:pt x="19364" y="19462"/>
                    <a:pt x="20305" y="19462"/>
                  </a:cubicBezTo>
                  <a:cubicBezTo>
                    <a:pt x="21078" y="19462"/>
                    <a:pt x="21884" y="19176"/>
                    <a:pt x="22424" y="18625"/>
                  </a:cubicBezTo>
                  <a:cubicBezTo>
                    <a:pt x="23621" y="17406"/>
                    <a:pt x="23808" y="15536"/>
                    <a:pt x="23796" y="13828"/>
                  </a:cubicBezTo>
                  <a:cubicBezTo>
                    <a:pt x="23770" y="10466"/>
                    <a:pt x="23498" y="2112"/>
                    <a:pt x="19916" y="280"/>
                  </a:cubicBezTo>
                  <a:cubicBezTo>
                    <a:pt x="19534" y="84"/>
                    <a:pt x="19130" y="0"/>
                    <a:pt x="187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44"/>
            <p:cNvSpPr/>
            <p:nvPr/>
          </p:nvSpPr>
          <p:spPr>
            <a:xfrm>
              <a:off x="-2321050" y="2123688"/>
              <a:ext cx="615775" cy="1423200"/>
            </a:xfrm>
            <a:custGeom>
              <a:avLst/>
              <a:gdLst/>
              <a:ahLst/>
              <a:cxnLst/>
              <a:rect l="l" t="t" r="r" b="b"/>
              <a:pathLst>
                <a:path w="24631" h="56928" extrusionOk="0">
                  <a:moveTo>
                    <a:pt x="23600" y="0"/>
                  </a:moveTo>
                  <a:cubicBezTo>
                    <a:pt x="23445" y="0"/>
                    <a:pt x="23283" y="65"/>
                    <a:pt x="23134" y="218"/>
                  </a:cubicBezTo>
                  <a:cubicBezTo>
                    <a:pt x="19986" y="3460"/>
                    <a:pt x="17206" y="7030"/>
                    <a:pt x="14798" y="10853"/>
                  </a:cubicBezTo>
                  <a:cubicBezTo>
                    <a:pt x="14763" y="10910"/>
                    <a:pt x="14732" y="10967"/>
                    <a:pt x="14696" y="11023"/>
                  </a:cubicBezTo>
                  <a:cubicBezTo>
                    <a:pt x="11599" y="13688"/>
                    <a:pt x="8187" y="16023"/>
                    <a:pt x="4579" y="17924"/>
                  </a:cubicBezTo>
                  <a:cubicBezTo>
                    <a:pt x="4504" y="17963"/>
                    <a:pt x="4539" y="18070"/>
                    <a:pt x="4608" y="18070"/>
                  </a:cubicBezTo>
                  <a:cubicBezTo>
                    <a:pt x="4618" y="18070"/>
                    <a:pt x="4629" y="18068"/>
                    <a:pt x="4641" y="18062"/>
                  </a:cubicBezTo>
                  <a:cubicBezTo>
                    <a:pt x="7805" y="16551"/>
                    <a:pt x="10828" y="14764"/>
                    <a:pt x="13675" y="12718"/>
                  </a:cubicBezTo>
                  <a:lnTo>
                    <a:pt x="13675" y="12718"/>
                  </a:lnTo>
                  <a:cubicBezTo>
                    <a:pt x="11903" y="15720"/>
                    <a:pt x="10341" y="18841"/>
                    <a:pt x="8966" y="22041"/>
                  </a:cubicBezTo>
                  <a:cubicBezTo>
                    <a:pt x="8379" y="22779"/>
                    <a:pt x="7771" y="23498"/>
                    <a:pt x="7142" y="24201"/>
                  </a:cubicBezTo>
                  <a:cubicBezTo>
                    <a:pt x="5726" y="25781"/>
                    <a:pt x="4207" y="27278"/>
                    <a:pt x="2620" y="28685"/>
                  </a:cubicBezTo>
                  <a:cubicBezTo>
                    <a:pt x="2549" y="28748"/>
                    <a:pt x="2607" y="28846"/>
                    <a:pt x="2680" y="28846"/>
                  </a:cubicBezTo>
                  <a:cubicBezTo>
                    <a:pt x="2698" y="28846"/>
                    <a:pt x="2717" y="28840"/>
                    <a:pt x="2735" y="28826"/>
                  </a:cubicBezTo>
                  <a:cubicBezTo>
                    <a:pt x="4185" y="27700"/>
                    <a:pt x="5568" y="26507"/>
                    <a:pt x="6879" y="25223"/>
                  </a:cubicBezTo>
                  <a:cubicBezTo>
                    <a:pt x="7337" y="24772"/>
                    <a:pt x="7778" y="24305"/>
                    <a:pt x="8220" y="23839"/>
                  </a:cubicBezTo>
                  <a:lnTo>
                    <a:pt x="8220" y="23839"/>
                  </a:lnTo>
                  <a:cubicBezTo>
                    <a:pt x="7217" y="26335"/>
                    <a:pt x="6322" y="28867"/>
                    <a:pt x="5536" y="31436"/>
                  </a:cubicBezTo>
                  <a:cubicBezTo>
                    <a:pt x="3752" y="33668"/>
                    <a:pt x="1969" y="35903"/>
                    <a:pt x="187" y="38138"/>
                  </a:cubicBezTo>
                  <a:cubicBezTo>
                    <a:pt x="102" y="38246"/>
                    <a:pt x="204" y="38360"/>
                    <a:pt x="313" y="38360"/>
                  </a:cubicBezTo>
                  <a:cubicBezTo>
                    <a:pt x="353" y="38360"/>
                    <a:pt x="395" y="38344"/>
                    <a:pt x="428" y="38305"/>
                  </a:cubicBezTo>
                  <a:cubicBezTo>
                    <a:pt x="2008" y="36428"/>
                    <a:pt x="3587" y="34550"/>
                    <a:pt x="5164" y="32671"/>
                  </a:cubicBezTo>
                  <a:lnTo>
                    <a:pt x="5164" y="32671"/>
                  </a:lnTo>
                  <a:cubicBezTo>
                    <a:pt x="5133" y="32779"/>
                    <a:pt x="5098" y="32885"/>
                    <a:pt x="5068" y="32992"/>
                  </a:cubicBezTo>
                  <a:cubicBezTo>
                    <a:pt x="4072" y="36466"/>
                    <a:pt x="3214" y="40003"/>
                    <a:pt x="2522" y="43572"/>
                  </a:cubicBezTo>
                  <a:cubicBezTo>
                    <a:pt x="2448" y="43682"/>
                    <a:pt x="2373" y="43792"/>
                    <a:pt x="2298" y="43901"/>
                  </a:cubicBezTo>
                  <a:cubicBezTo>
                    <a:pt x="2091" y="44197"/>
                    <a:pt x="1847" y="44470"/>
                    <a:pt x="1611" y="44744"/>
                  </a:cubicBezTo>
                  <a:cubicBezTo>
                    <a:pt x="1103" y="45335"/>
                    <a:pt x="581" y="45918"/>
                    <a:pt x="42" y="46480"/>
                  </a:cubicBezTo>
                  <a:cubicBezTo>
                    <a:pt x="0" y="46525"/>
                    <a:pt x="39" y="46592"/>
                    <a:pt x="83" y="46592"/>
                  </a:cubicBezTo>
                  <a:cubicBezTo>
                    <a:pt x="95" y="46592"/>
                    <a:pt x="108" y="46587"/>
                    <a:pt x="119" y="46575"/>
                  </a:cubicBezTo>
                  <a:cubicBezTo>
                    <a:pt x="642" y="46022"/>
                    <a:pt x="1145" y="45454"/>
                    <a:pt x="1616" y="44857"/>
                  </a:cubicBezTo>
                  <a:cubicBezTo>
                    <a:pt x="1858" y="44550"/>
                    <a:pt x="2084" y="44226"/>
                    <a:pt x="2336" y="43927"/>
                  </a:cubicBezTo>
                  <a:cubicBezTo>
                    <a:pt x="2387" y="43867"/>
                    <a:pt x="2437" y="43806"/>
                    <a:pt x="2488" y="43744"/>
                  </a:cubicBezTo>
                  <a:lnTo>
                    <a:pt x="2488" y="43744"/>
                  </a:lnTo>
                  <a:cubicBezTo>
                    <a:pt x="1659" y="48052"/>
                    <a:pt x="1076" y="52404"/>
                    <a:pt x="838" y="56762"/>
                  </a:cubicBezTo>
                  <a:cubicBezTo>
                    <a:pt x="832" y="56870"/>
                    <a:pt x="913" y="56927"/>
                    <a:pt x="994" y="56927"/>
                  </a:cubicBezTo>
                  <a:cubicBezTo>
                    <a:pt x="1065" y="56927"/>
                    <a:pt x="1136" y="56883"/>
                    <a:pt x="1150" y="56790"/>
                  </a:cubicBezTo>
                  <a:cubicBezTo>
                    <a:pt x="1770" y="52779"/>
                    <a:pt x="2354" y="48757"/>
                    <a:pt x="3128" y="44772"/>
                  </a:cubicBezTo>
                  <a:cubicBezTo>
                    <a:pt x="3154" y="44930"/>
                    <a:pt x="3172" y="45090"/>
                    <a:pt x="3203" y="45247"/>
                  </a:cubicBezTo>
                  <a:cubicBezTo>
                    <a:pt x="3361" y="46055"/>
                    <a:pt x="3581" y="46849"/>
                    <a:pt x="3861" y="47624"/>
                  </a:cubicBezTo>
                  <a:cubicBezTo>
                    <a:pt x="3890" y="47707"/>
                    <a:pt x="3951" y="47742"/>
                    <a:pt x="4016" y="47742"/>
                  </a:cubicBezTo>
                  <a:cubicBezTo>
                    <a:pt x="4138" y="47742"/>
                    <a:pt x="4271" y="47616"/>
                    <a:pt x="4220" y="47462"/>
                  </a:cubicBezTo>
                  <a:cubicBezTo>
                    <a:pt x="3966" y="46701"/>
                    <a:pt x="3763" y="45925"/>
                    <a:pt x="3612" y="45137"/>
                  </a:cubicBezTo>
                  <a:cubicBezTo>
                    <a:pt x="3537" y="44741"/>
                    <a:pt x="3476" y="44344"/>
                    <a:pt x="3429" y="43944"/>
                  </a:cubicBezTo>
                  <a:cubicBezTo>
                    <a:pt x="3410" y="43770"/>
                    <a:pt x="3403" y="43587"/>
                    <a:pt x="3393" y="43404"/>
                  </a:cubicBezTo>
                  <a:cubicBezTo>
                    <a:pt x="4095" y="40009"/>
                    <a:pt x="4964" y="36643"/>
                    <a:pt x="6002" y="33333"/>
                  </a:cubicBezTo>
                  <a:cubicBezTo>
                    <a:pt x="6221" y="34760"/>
                    <a:pt x="6429" y="36188"/>
                    <a:pt x="6613" y="37620"/>
                  </a:cubicBezTo>
                  <a:cubicBezTo>
                    <a:pt x="6878" y="39700"/>
                    <a:pt x="7015" y="41814"/>
                    <a:pt x="7372" y="43879"/>
                  </a:cubicBezTo>
                  <a:cubicBezTo>
                    <a:pt x="7388" y="43977"/>
                    <a:pt x="7475" y="44027"/>
                    <a:pt x="7559" y="44027"/>
                  </a:cubicBezTo>
                  <a:cubicBezTo>
                    <a:pt x="7646" y="44027"/>
                    <a:pt x="7731" y="43974"/>
                    <a:pt x="7732" y="43867"/>
                  </a:cubicBezTo>
                  <a:cubicBezTo>
                    <a:pt x="7767" y="41789"/>
                    <a:pt x="7485" y="39680"/>
                    <a:pt x="7224" y="37622"/>
                  </a:cubicBezTo>
                  <a:cubicBezTo>
                    <a:pt x="6993" y="35801"/>
                    <a:pt x="6697" y="33993"/>
                    <a:pt x="6368" y="32189"/>
                  </a:cubicBezTo>
                  <a:cubicBezTo>
                    <a:pt x="7483" y="28776"/>
                    <a:pt x="8779" y="25425"/>
                    <a:pt x="10278" y="22172"/>
                  </a:cubicBezTo>
                  <a:lnTo>
                    <a:pt x="10278" y="22172"/>
                  </a:lnTo>
                  <a:cubicBezTo>
                    <a:pt x="10279" y="22414"/>
                    <a:pt x="10262" y="22666"/>
                    <a:pt x="10274" y="22870"/>
                  </a:cubicBezTo>
                  <a:cubicBezTo>
                    <a:pt x="10302" y="23323"/>
                    <a:pt x="10337" y="23774"/>
                    <a:pt x="10379" y="24226"/>
                  </a:cubicBezTo>
                  <a:cubicBezTo>
                    <a:pt x="10456" y="25066"/>
                    <a:pt x="10534" y="25906"/>
                    <a:pt x="10643" y="26742"/>
                  </a:cubicBezTo>
                  <a:cubicBezTo>
                    <a:pt x="10863" y="28416"/>
                    <a:pt x="11173" y="30077"/>
                    <a:pt x="11573" y="31717"/>
                  </a:cubicBezTo>
                  <a:cubicBezTo>
                    <a:pt x="11602" y="31836"/>
                    <a:pt x="11699" y="31889"/>
                    <a:pt x="11795" y="31889"/>
                  </a:cubicBezTo>
                  <a:cubicBezTo>
                    <a:pt x="11918" y="31889"/>
                    <a:pt x="12038" y="31800"/>
                    <a:pt x="12002" y="31646"/>
                  </a:cubicBezTo>
                  <a:cubicBezTo>
                    <a:pt x="11557" y="29749"/>
                    <a:pt x="11232" y="27826"/>
                    <a:pt x="11028" y="25889"/>
                  </a:cubicBezTo>
                  <a:cubicBezTo>
                    <a:pt x="10930" y="24943"/>
                    <a:pt x="10870" y="23994"/>
                    <a:pt x="10848" y="23042"/>
                  </a:cubicBezTo>
                  <a:cubicBezTo>
                    <a:pt x="10837" y="22524"/>
                    <a:pt x="10856" y="22006"/>
                    <a:pt x="10841" y="21488"/>
                  </a:cubicBezTo>
                  <a:cubicBezTo>
                    <a:pt x="10836" y="21364"/>
                    <a:pt x="10820" y="21226"/>
                    <a:pt x="10777" y="21103"/>
                  </a:cubicBezTo>
                  <a:cubicBezTo>
                    <a:pt x="12240" y="18036"/>
                    <a:pt x="13880" y="15057"/>
                    <a:pt x="15711" y="12199"/>
                  </a:cubicBezTo>
                  <a:lnTo>
                    <a:pt x="15711" y="12199"/>
                  </a:lnTo>
                  <a:cubicBezTo>
                    <a:pt x="15523" y="15532"/>
                    <a:pt x="15741" y="18913"/>
                    <a:pt x="16288" y="22188"/>
                  </a:cubicBezTo>
                  <a:cubicBezTo>
                    <a:pt x="16309" y="22311"/>
                    <a:pt x="16395" y="22365"/>
                    <a:pt x="16485" y="22365"/>
                  </a:cubicBezTo>
                  <a:cubicBezTo>
                    <a:pt x="16603" y="22365"/>
                    <a:pt x="16726" y="22272"/>
                    <a:pt x="16717" y="22118"/>
                  </a:cubicBezTo>
                  <a:cubicBezTo>
                    <a:pt x="16479" y="18289"/>
                    <a:pt x="16524" y="14486"/>
                    <a:pt x="16707" y="10660"/>
                  </a:cubicBezTo>
                  <a:cubicBezTo>
                    <a:pt x="18912" y="7392"/>
                    <a:pt x="21373" y="4288"/>
                    <a:pt x="24110" y="1393"/>
                  </a:cubicBezTo>
                  <a:cubicBezTo>
                    <a:pt x="24630" y="843"/>
                    <a:pt x="24159" y="0"/>
                    <a:pt x="236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44"/>
            <p:cNvSpPr/>
            <p:nvPr/>
          </p:nvSpPr>
          <p:spPr>
            <a:xfrm>
              <a:off x="-3084600" y="2207838"/>
              <a:ext cx="1195325" cy="1493700"/>
            </a:xfrm>
            <a:custGeom>
              <a:avLst/>
              <a:gdLst/>
              <a:ahLst/>
              <a:cxnLst/>
              <a:rect l="l" t="t" r="r" b="b"/>
              <a:pathLst>
                <a:path w="47813" h="59748" extrusionOk="0">
                  <a:moveTo>
                    <a:pt x="41156" y="1"/>
                  </a:moveTo>
                  <a:cubicBezTo>
                    <a:pt x="39284" y="1"/>
                    <a:pt x="37194" y="633"/>
                    <a:pt x="35750" y="949"/>
                  </a:cubicBezTo>
                  <a:cubicBezTo>
                    <a:pt x="31943" y="1779"/>
                    <a:pt x="28239" y="3089"/>
                    <a:pt x="24762" y="4849"/>
                  </a:cubicBezTo>
                  <a:cubicBezTo>
                    <a:pt x="22321" y="6084"/>
                    <a:pt x="19858" y="7681"/>
                    <a:pt x="18723" y="10170"/>
                  </a:cubicBezTo>
                  <a:cubicBezTo>
                    <a:pt x="19681" y="10413"/>
                    <a:pt x="20663" y="10536"/>
                    <a:pt x="21646" y="10536"/>
                  </a:cubicBezTo>
                  <a:cubicBezTo>
                    <a:pt x="22322" y="10536"/>
                    <a:pt x="22999" y="10478"/>
                    <a:pt x="23669" y="10362"/>
                  </a:cubicBezTo>
                  <a:lnTo>
                    <a:pt x="23669" y="10362"/>
                  </a:lnTo>
                  <a:cubicBezTo>
                    <a:pt x="18365" y="13287"/>
                    <a:pt x="12988" y="16761"/>
                    <a:pt x="10165" y="22120"/>
                  </a:cubicBezTo>
                  <a:cubicBezTo>
                    <a:pt x="9874" y="22671"/>
                    <a:pt x="9615" y="23345"/>
                    <a:pt x="9912" y="23893"/>
                  </a:cubicBezTo>
                  <a:cubicBezTo>
                    <a:pt x="10152" y="24336"/>
                    <a:pt x="10556" y="24466"/>
                    <a:pt x="11037" y="24466"/>
                  </a:cubicBezTo>
                  <a:cubicBezTo>
                    <a:pt x="11716" y="24466"/>
                    <a:pt x="12550" y="24207"/>
                    <a:pt x="13295" y="24207"/>
                  </a:cubicBezTo>
                  <a:cubicBezTo>
                    <a:pt x="13441" y="24207"/>
                    <a:pt x="13584" y="24217"/>
                    <a:pt x="13722" y="24241"/>
                  </a:cubicBezTo>
                  <a:cubicBezTo>
                    <a:pt x="10344" y="26909"/>
                    <a:pt x="7493" y="30183"/>
                    <a:pt x="5315" y="33897"/>
                  </a:cubicBezTo>
                  <a:cubicBezTo>
                    <a:pt x="5010" y="34419"/>
                    <a:pt x="4708" y="35040"/>
                    <a:pt x="4925" y="35606"/>
                  </a:cubicBezTo>
                  <a:cubicBezTo>
                    <a:pt x="5121" y="36119"/>
                    <a:pt x="5575" y="36313"/>
                    <a:pt x="6109" y="36313"/>
                  </a:cubicBezTo>
                  <a:cubicBezTo>
                    <a:pt x="6763" y="36313"/>
                    <a:pt x="7538" y="36024"/>
                    <a:pt x="8112" y="35675"/>
                  </a:cubicBezTo>
                  <a:lnTo>
                    <a:pt x="8112" y="35675"/>
                  </a:lnTo>
                  <a:cubicBezTo>
                    <a:pt x="3414" y="41302"/>
                    <a:pt x="562" y="48444"/>
                    <a:pt x="91" y="55759"/>
                  </a:cubicBezTo>
                  <a:cubicBezTo>
                    <a:pt x="1" y="57181"/>
                    <a:pt x="75" y="58801"/>
                    <a:pt x="1141" y="59747"/>
                  </a:cubicBezTo>
                  <a:cubicBezTo>
                    <a:pt x="4934" y="53740"/>
                    <a:pt x="8976" y="47899"/>
                    <a:pt x="13265" y="42225"/>
                  </a:cubicBezTo>
                  <a:cubicBezTo>
                    <a:pt x="13467" y="43619"/>
                    <a:pt x="13668" y="45013"/>
                    <a:pt x="13870" y="46408"/>
                  </a:cubicBezTo>
                  <a:cubicBezTo>
                    <a:pt x="13938" y="46883"/>
                    <a:pt x="14025" y="47395"/>
                    <a:pt x="14369" y="47729"/>
                  </a:cubicBezTo>
                  <a:cubicBezTo>
                    <a:pt x="14598" y="47952"/>
                    <a:pt x="14863" y="48046"/>
                    <a:pt x="15142" y="48046"/>
                  </a:cubicBezTo>
                  <a:cubicBezTo>
                    <a:pt x="15928" y="48046"/>
                    <a:pt x="16827" y="47297"/>
                    <a:pt x="17350" y="46565"/>
                  </a:cubicBezTo>
                  <a:cubicBezTo>
                    <a:pt x="20454" y="42232"/>
                    <a:pt x="22465" y="37230"/>
                    <a:pt x="24448" y="32282"/>
                  </a:cubicBezTo>
                  <a:cubicBezTo>
                    <a:pt x="24820" y="33432"/>
                    <a:pt x="25191" y="34583"/>
                    <a:pt x="25563" y="35733"/>
                  </a:cubicBezTo>
                  <a:cubicBezTo>
                    <a:pt x="25688" y="36117"/>
                    <a:pt x="25829" y="36527"/>
                    <a:pt x="26152" y="36770"/>
                  </a:cubicBezTo>
                  <a:cubicBezTo>
                    <a:pt x="26341" y="36912"/>
                    <a:pt x="26541" y="36974"/>
                    <a:pt x="26745" y="36974"/>
                  </a:cubicBezTo>
                  <a:cubicBezTo>
                    <a:pt x="27492" y="36974"/>
                    <a:pt x="28281" y="36142"/>
                    <a:pt x="28699" y="35382"/>
                  </a:cubicBezTo>
                  <a:cubicBezTo>
                    <a:pt x="31112" y="30991"/>
                    <a:pt x="32742" y="26221"/>
                    <a:pt x="34358" y="21478"/>
                  </a:cubicBezTo>
                  <a:lnTo>
                    <a:pt x="34358" y="21478"/>
                  </a:lnTo>
                  <a:cubicBezTo>
                    <a:pt x="34302" y="23140"/>
                    <a:pt x="36030" y="24241"/>
                    <a:pt x="37720" y="24241"/>
                  </a:cubicBezTo>
                  <a:cubicBezTo>
                    <a:pt x="38220" y="24241"/>
                    <a:pt x="38716" y="24145"/>
                    <a:pt x="39162" y="23938"/>
                  </a:cubicBezTo>
                  <a:cubicBezTo>
                    <a:pt x="41119" y="23034"/>
                    <a:pt x="42177" y="20913"/>
                    <a:pt x="42925" y="18893"/>
                  </a:cubicBezTo>
                  <a:cubicBezTo>
                    <a:pt x="44399" y="14916"/>
                    <a:pt x="47812" y="4943"/>
                    <a:pt x="44408" y="1180"/>
                  </a:cubicBezTo>
                  <a:cubicBezTo>
                    <a:pt x="43606" y="294"/>
                    <a:pt x="42432" y="1"/>
                    <a:pt x="41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44"/>
            <p:cNvSpPr/>
            <p:nvPr/>
          </p:nvSpPr>
          <p:spPr>
            <a:xfrm>
              <a:off x="-3029625" y="2098313"/>
              <a:ext cx="1330800" cy="1427325"/>
            </a:xfrm>
            <a:custGeom>
              <a:avLst/>
              <a:gdLst/>
              <a:ahLst/>
              <a:cxnLst/>
              <a:rect l="l" t="t" r="r" b="b"/>
              <a:pathLst>
                <a:path w="53232" h="57093" extrusionOk="0">
                  <a:moveTo>
                    <a:pt x="52038" y="0"/>
                  </a:moveTo>
                  <a:cubicBezTo>
                    <a:pt x="51916" y="0"/>
                    <a:pt x="51784" y="30"/>
                    <a:pt x="51644" y="95"/>
                  </a:cubicBezTo>
                  <a:cubicBezTo>
                    <a:pt x="46481" y="2511"/>
                    <a:pt x="41607" y="5478"/>
                    <a:pt x="37058" y="8911"/>
                  </a:cubicBezTo>
                  <a:cubicBezTo>
                    <a:pt x="36992" y="8961"/>
                    <a:pt x="36928" y="9015"/>
                    <a:pt x="36863" y="9065"/>
                  </a:cubicBezTo>
                  <a:cubicBezTo>
                    <a:pt x="32019" y="10823"/>
                    <a:pt x="26950" y="12052"/>
                    <a:pt x="21844" y="12680"/>
                  </a:cubicBezTo>
                  <a:cubicBezTo>
                    <a:pt x="21726" y="12696"/>
                    <a:pt x="21731" y="12873"/>
                    <a:pt x="21846" y="12873"/>
                  </a:cubicBezTo>
                  <a:cubicBezTo>
                    <a:pt x="21849" y="12873"/>
                    <a:pt x="21852" y="12872"/>
                    <a:pt x="21856" y="12872"/>
                  </a:cubicBezTo>
                  <a:cubicBezTo>
                    <a:pt x="26282" y="12502"/>
                    <a:pt x="30631" y="11748"/>
                    <a:pt x="34901" y="10608"/>
                  </a:cubicBezTo>
                  <a:lnTo>
                    <a:pt x="34901" y="10608"/>
                  </a:lnTo>
                  <a:cubicBezTo>
                    <a:pt x="31468" y="13357"/>
                    <a:pt x="28232" y="16338"/>
                    <a:pt x="25178" y="19497"/>
                  </a:cubicBezTo>
                  <a:cubicBezTo>
                    <a:pt x="24156" y="20105"/>
                    <a:pt x="23118" y="20683"/>
                    <a:pt x="22062" y="21229"/>
                  </a:cubicBezTo>
                  <a:cubicBezTo>
                    <a:pt x="19685" y="22459"/>
                    <a:pt x="17224" y="23546"/>
                    <a:pt x="14722" y="24496"/>
                  </a:cubicBezTo>
                  <a:cubicBezTo>
                    <a:pt x="14598" y="24544"/>
                    <a:pt x="14644" y="24719"/>
                    <a:pt x="14759" y="24719"/>
                  </a:cubicBezTo>
                  <a:cubicBezTo>
                    <a:pt x="14771" y="24719"/>
                    <a:pt x="14784" y="24717"/>
                    <a:pt x="14797" y="24713"/>
                  </a:cubicBezTo>
                  <a:cubicBezTo>
                    <a:pt x="17009" y="24036"/>
                    <a:pt x="19175" y="23246"/>
                    <a:pt x="21295" y="22317"/>
                  </a:cubicBezTo>
                  <a:cubicBezTo>
                    <a:pt x="22037" y="21992"/>
                    <a:pt x="22766" y="21637"/>
                    <a:pt x="23496" y="21285"/>
                  </a:cubicBezTo>
                  <a:lnTo>
                    <a:pt x="23496" y="21285"/>
                  </a:lnTo>
                  <a:cubicBezTo>
                    <a:pt x="21198" y="23780"/>
                    <a:pt x="19010" y="26366"/>
                    <a:pt x="16934" y="29044"/>
                  </a:cubicBezTo>
                  <a:cubicBezTo>
                    <a:pt x="13832" y="30880"/>
                    <a:pt x="10730" y="32718"/>
                    <a:pt x="7630" y="34556"/>
                  </a:cubicBezTo>
                  <a:cubicBezTo>
                    <a:pt x="7456" y="34660"/>
                    <a:pt x="7578" y="34887"/>
                    <a:pt x="7744" y="34887"/>
                  </a:cubicBezTo>
                  <a:cubicBezTo>
                    <a:pt x="7774" y="34887"/>
                    <a:pt x="7807" y="34879"/>
                    <a:pt x="7839" y="34862"/>
                  </a:cubicBezTo>
                  <a:cubicBezTo>
                    <a:pt x="10541" y="33355"/>
                    <a:pt x="13243" y="31846"/>
                    <a:pt x="15943" y="30335"/>
                  </a:cubicBezTo>
                  <a:lnTo>
                    <a:pt x="15943" y="30335"/>
                  </a:lnTo>
                  <a:cubicBezTo>
                    <a:pt x="15859" y="30448"/>
                    <a:pt x="15771" y="30556"/>
                    <a:pt x="15685" y="30670"/>
                  </a:cubicBezTo>
                  <a:cubicBezTo>
                    <a:pt x="12958" y="34323"/>
                    <a:pt x="10365" y="38109"/>
                    <a:pt x="7953" y="42009"/>
                  </a:cubicBezTo>
                  <a:cubicBezTo>
                    <a:pt x="7816" y="42106"/>
                    <a:pt x="7680" y="42202"/>
                    <a:pt x="7542" y="42296"/>
                  </a:cubicBezTo>
                  <a:cubicBezTo>
                    <a:pt x="7165" y="42554"/>
                    <a:pt x="6755" y="42767"/>
                    <a:pt x="6355" y="42985"/>
                  </a:cubicBezTo>
                  <a:cubicBezTo>
                    <a:pt x="5491" y="43455"/>
                    <a:pt x="4615" y="43908"/>
                    <a:pt x="3728" y="44332"/>
                  </a:cubicBezTo>
                  <a:cubicBezTo>
                    <a:pt x="3650" y="44368"/>
                    <a:pt x="3679" y="44484"/>
                    <a:pt x="3747" y="44484"/>
                  </a:cubicBezTo>
                  <a:cubicBezTo>
                    <a:pt x="3756" y="44484"/>
                    <a:pt x="3767" y="44482"/>
                    <a:pt x="3778" y="44477"/>
                  </a:cubicBezTo>
                  <a:cubicBezTo>
                    <a:pt x="4640" y="44058"/>
                    <a:pt x="5487" y="43614"/>
                    <a:pt x="6310" y="43120"/>
                  </a:cubicBezTo>
                  <a:cubicBezTo>
                    <a:pt x="6733" y="42866"/>
                    <a:pt x="7143" y="42586"/>
                    <a:pt x="7575" y="42345"/>
                  </a:cubicBezTo>
                  <a:cubicBezTo>
                    <a:pt x="7662" y="42298"/>
                    <a:pt x="7748" y="42247"/>
                    <a:pt x="7834" y="42198"/>
                  </a:cubicBezTo>
                  <a:lnTo>
                    <a:pt x="7834" y="42198"/>
                  </a:lnTo>
                  <a:cubicBezTo>
                    <a:pt x="4932" y="46907"/>
                    <a:pt x="2298" y="51780"/>
                    <a:pt x="70" y="56813"/>
                  </a:cubicBezTo>
                  <a:cubicBezTo>
                    <a:pt x="1" y="56969"/>
                    <a:pt x="126" y="57092"/>
                    <a:pt x="254" y="57092"/>
                  </a:cubicBezTo>
                  <a:cubicBezTo>
                    <a:pt x="318" y="57092"/>
                    <a:pt x="384" y="57061"/>
                    <a:pt x="425" y="56987"/>
                  </a:cubicBezTo>
                  <a:cubicBezTo>
                    <a:pt x="2948" y="52532"/>
                    <a:pt x="5436" y="48050"/>
                    <a:pt x="8130" y="43696"/>
                  </a:cubicBezTo>
                  <a:lnTo>
                    <a:pt x="8130" y="43696"/>
                  </a:lnTo>
                  <a:cubicBezTo>
                    <a:pt x="8091" y="43895"/>
                    <a:pt x="8041" y="44091"/>
                    <a:pt x="8007" y="44292"/>
                  </a:cubicBezTo>
                  <a:cubicBezTo>
                    <a:pt x="7833" y="45315"/>
                    <a:pt x="7737" y="46350"/>
                    <a:pt x="7720" y="47388"/>
                  </a:cubicBezTo>
                  <a:cubicBezTo>
                    <a:pt x="7717" y="47541"/>
                    <a:pt x="7824" y="47613"/>
                    <a:pt x="7940" y="47613"/>
                  </a:cubicBezTo>
                  <a:cubicBezTo>
                    <a:pt x="8069" y="47613"/>
                    <a:pt x="8208" y="47523"/>
                    <a:pt x="8215" y="47357"/>
                  </a:cubicBezTo>
                  <a:cubicBezTo>
                    <a:pt x="8256" y="46346"/>
                    <a:pt x="8365" y="45339"/>
                    <a:pt x="8539" y="44343"/>
                  </a:cubicBezTo>
                  <a:cubicBezTo>
                    <a:pt x="8627" y="43843"/>
                    <a:pt x="8733" y="43347"/>
                    <a:pt x="8858" y="42855"/>
                  </a:cubicBezTo>
                  <a:cubicBezTo>
                    <a:pt x="8912" y="42639"/>
                    <a:pt x="8985" y="42421"/>
                    <a:pt x="9056" y="42201"/>
                  </a:cubicBezTo>
                  <a:cubicBezTo>
                    <a:pt x="11405" y="38500"/>
                    <a:pt x="13932" y="34930"/>
                    <a:pt x="16636" y="31490"/>
                  </a:cubicBezTo>
                  <a:lnTo>
                    <a:pt x="16636" y="31490"/>
                  </a:lnTo>
                  <a:cubicBezTo>
                    <a:pt x="16257" y="33271"/>
                    <a:pt x="15864" y="35049"/>
                    <a:pt x="15439" y="36818"/>
                  </a:cubicBezTo>
                  <a:cubicBezTo>
                    <a:pt x="14822" y="39391"/>
                    <a:pt x="14039" y="41945"/>
                    <a:pt x="13536" y="44540"/>
                  </a:cubicBezTo>
                  <a:cubicBezTo>
                    <a:pt x="13505" y="44699"/>
                    <a:pt x="13648" y="44815"/>
                    <a:pt x="13781" y="44815"/>
                  </a:cubicBezTo>
                  <a:cubicBezTo>
                    <a:pt x="13858" y="44815"/>
                    <a:pt x="13931" y="44777"/>
                    <a:pt x="13967" y="44687"/>
                  </a:cubicBezTo>
                  <a:cubicBezTo>
                    <a:pt x="14938" y="42251"/>
                    <a:pt x="15547" y="39639"/>
                    <a:pt x="16160" y="37094"/>
                  </a:cubicBezTo>
                  <a:cubicBezTo>
                    <a:pt x="16700" y="34843"/>
                    <a:pt x="17160" y="32579"/>
                    <a:pt x="17578" y="30304"/>
                  </a:cubicBezTo>
                  <a:cubicBezTo>
                    <a:pt x="20419" y="26777"/>
                    <a:pt x="23446" y="23405"/>
                    <a:pt x="26668" y="20238"/>
                  </a:cubicBezTo>
                  <a:lnTo>
                    <a:pt x="26668" y="20238"/>
                  </a:lnTo>
                  <a:cubicBezTo>
                    <a:pt x="26561" y="20524"/>
                    <a:pt x="26428" y="20814"/>
                    <a:pt x="26351" y="21060"/>
                  </a:cubicBezTo>
                  <a:cubicBezTo>
                    <a:pt x="26182" y="21606"/>
                    <a:pt x="26021" y="22155"/>
                    <a:pt x="25868" y="22706"/>
                  </a:cubicBezTo>
                  <a:cubicBezTo>
                    <a:pt x="25584" y="23731"/>
                    <a:pt x="25302" y="24756"/>
                    <a:pt x="25056" y="25792"/>
                  </a:cubicBezTo>
                  <a:cubicBezTo>
                    <a:pt x="24567" y="27865"/>
                    <a:pt x="24190" y="29961"/>
                    <a:pt x="23928" y="32074"/>
                  </a:cubicBezTo>
                  <a:cubicBezTo>
                    <a:pt x="23903" y="32275"/>
                    <a:pt x="24070" y="32397"/>
                    <a:pt x="24224" y="32397"/>
                  </a:cubicBezTo>
                  <a:cubicBezTo>
                    <a:pt x="24338" y="32397"/>
                    <a:pt x="24446" y="32331"/>
                    <a:pt x="24466" y="32182"/>
                  </a:cubicBezTo>
                  <a:cubicBezTo>
                    <a:pt x="24789" y="29747"/>
                    <a:pt x="25264" y="27334"/>
                    <a:pt x="25889" y="24958"/>
                  </a:cubicBezTo>
                  <a:cubicBezTo>
                    <a:pt x="26197" y="23799"/>
                    <a:pt x="26550" y="22653"/>
                    <a:pt x="26950" y="21521"/>
                  </a:cubicBezTo>
                  <a:cubicBezTo>
                    <a:pt x="27168" y="20905"/>
                    <a:pt x="27424" y="20301"/>
                    <a:pt x="27635" y="19684"/>
                  </a:cubicBezTo>
                  <a:cubicBezTo>
                    <a:pt x="27686" y="19535"/>
                    <a:pt x="27728" y="19367"/>
                    <a:pt x="27734" y="19201"/>
                  </a:cubicBezTo>
                  <a:cubicBezTo>
                    <a:pt x="30830" y="16239"/>
                    <a:pt x="34093" y="13460"/>
                    <a:pt x="37532" y="10906"/>
                  </a:cubicBezTo>
                  <a:lnTo>
                    <a:pt x="37532" y="10906"/>
                  </a:lnTo>
                  <a:cubicBezTo>
                    <a:pt x="35821" y="14754"/>
                    <a:pt x="34567" y="18839"/>
                    <a:pt x="33746" y="22946"/>
                  </a:cubicBezTo>
                  <a:cubicBezTo>
                    <a:pt x="33706" y="23148"/>
                    <a:pt x="33853" y="23261"/>
                    <a:pt x="34005" y="23261"/>
                  </a:cubicBezTo>
                  <a:cubicBezTo>
                    <a:pt x="34121" y="23261"/>
                    <a:pt x="34241" y="23196"/>
                    <a:pt x="34285" y="23054"/>
                  </a:cubicBezTo>
                  <a:cubicBezTo>
                    <a:pt x="35715" y="18432"/>
                    <a:pt x="37468" y="13966"/>
                    <a:pt x="39396" y="9536"/>
                  </a:cubicBezTo>
                  <a:cubicBezTo>
                    <a:pt x="43456" y="6668"/>
                    <a:pt x="47746" y="4109"/>
                    <a:pt x="52270" y="1917"/>
                  </a:cubicBezTo>
                  <a:cubicBezTo>
                    <a:pt x="53231" y="1451"/>
                    <a:pt x="52893" y="0"/>
                    <a:pt x="520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7399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9221104-8FA6-CB20-734B-8CE3ADCA7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014" y="1060147"/>
            <a:ext cx="8017600" cy="694800"/>
          </a:xfrm>
        </p:spPr>
        <p:txBody>
          <a:bodyPr/>
          <a:lstStyle/>
          <a:p>
            <a:pPr algn="ctr"/>
            <a:r>
              <a:rPr lang="en-US" sz="4800" dirty="0">
                <a:latin typeface="Comic Sans MS" panose="030F0702030302020204" pitchFamily="66" charset="0"/>
              </a:rPr>
              <a:t>It’s a city in Thailand.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0283660-085F-E428-CB12-5D9B2B2FA29A}"/>
              </a:ext>
            </a:extLst>
          </p:cNvPr>
          <p:cNvSpPr/>
          <p:nvPr/>
        </p:nvSpPr>
        <p:spPr>
          <a:xfrm>
            <a:off x="1202835" y="3615025"/>
            <a:ext cx="1104644" cy="8158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 little sunshine" panose="02000603000000000000" pitchFamily="2" charset="0"/>
                <a:ea typeface="A little sunshine" panose="02000603000000000000" pitchFamily="2" charset="0"/>
                <a:cs typeface="+mn-cs"/>
                <a:sym typeface="Arial"/>
              </a:rPr>
              <a:t>A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1788781-4AAB-948D-4562-ECA7B210887C}"/>
              </a:ext>
            </a:extLst>
          </p:cNvPr>
          <p:cNvSpPr/>
          <p:nvPr/>
        </p:nvSpPr>
        <p:spPr>
          <a:xfrm>
            <a:off x="3993289" y="3615025"/>
            <a:ext cx="1104644" cy="8158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 little sunshine" panose="02000603000000000000" pitchFamily="2" charset="0"/>
                <a:ea typeface="A little sunshine" panose="02000603000000000000" pitchFamily="2" charset="0"/>
                <a:cs typeface="+mn-cs"/>
                <a:sym typeface="Arial"/>
              </a:rPr>
              <a:t>B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D004284-DEE1-5204-D544-5AACA0C5B35D}"/>
              </a:ext>
            </a:extLst>
          </p:cNvPr>
          <p:cNvSpPr/>
          <p:nvPr/>
        </p:nvSpPr>
        <p:spPr>
          <a:xfrm>
            <a:off x="6539903" y="3615025"/>
            <a:ext cx="1104644" cy="8158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 little sunshine" panose="02000603000000000000" pitchFamily="2" charset="0"/>
                <a:ea typeface="A little sunshine" panose="02000603000000000000" pitchFamily="2" charset="0"/>
                <a:cs typeface="+mn-cs"/>
                <a:sym typeface="Arial"/>
              </a:rPr>
              <a:t>C</a:t>
            </a:r>
          </a:p>
        </p:txBody>
      </p:sp>
      <p:pic>
        <p:nvPicPr>
          <p:cNvPr id="11" name="COUNTDOWN TIMER ( v 679 ) 30 sec with sound music effects 4K (1)">
            <a:hlinkClick r:id="" action="ppaction://media"/>
            <a:extLst>
              <a:ext uri="{FF2B5EF4-FFF2-40B4-BE49-F238E27FC236}">
                <a16:creationId xmlns:a16="http://schemas.microsoft.com/office/drawing/2014/main" id="{D241FA99-3B77-3B36-F67D-0D777B3A7C4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42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327" y="135493"/>
            <a:ext cx="1643830" cy="9246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Checkmark-sticker GIFs - Get the best GIF on GIPHY">
            <a:extLst>
              <a:ext uri="{FF2B5EF4-FFF2-40B4-BE49-F238E27FC236}">
                <a16:creationId xmlns:a16="http://schemas.microsoft.com/office/drawing/2014/main" id="{55617143-0154-41B0-3CDE-87C5644D0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28" y="2888440"/>
            <a:ext cx="1800800" cy="18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B72814-1825-65EA-6BBE-38921B160B65}"/>
              </a:ext>
            </a:extLst>
          </p:cNvPr>
          <p:cNvSpPr txBox="1"/>
          <p:nvPr/>
        </p:nvSpPr>
        <p:spPr>
          <a:xfrm>
            <a:off x="657014" y="2452527"/>
            <a:ext cx="23551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400" b="1" dirty="0">
                <a:solidFill>
                  <a:srgbClr val="0070C0"/>
                </a:solidFill>
                <a:latin typeface="Comic Sans MS" panose="030F0902030302020204" pitchFamily="66" charset="0"/>
              </a:rPr>
              <a:t>Bangkok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419B45-45C7-FAB7-51E2-27D7426B0829}"/>
              </a:ext>
            </a:extLst>
          </p:cNvPr>
          <p:cNvSpPr txBox="1"/>
          <p:nvPr/>
        </p:nvSpPr>
        <p:spPr>
          <a:xfrm>
            <a:off x="3521741" y="2453107"/>
            <a:ext cx="21435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400" b="1" dirty="0">
                <a:solidFill>
                  <a:srgbClr val="0070C0"/>
                </a:solidFill>
                <a:latin typeface="Comic Sans MS" panose="030F0902030302020204" pitchFamily="66" charset="0"/>
              </a:rPr>
              <a:t>Sydney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2C8308-3615-62D6-9AF4-3D2EA7867A07}"/>
              </a:ext>
            </a:extLst>
          </p:cNvPr>
          <p:cNvSpPr txBox="1"/>
          <p:nvPr/>
        </p:nvSpPr>
        <p:spPr>
          <a:xfrm>
            <a:off x="6243290" y="2503720"/>
            <a:ext cx="17876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400" b="1" dirty="0">
                <a:solidFill>
                  <a:srgbClr val="0070C0"/>
                </a:solidFill>
                <a:latin typeface="Comic Sans MS" panose="030F0902030302020204" pitchFamily="66" charset="0"/>
              </a:rPr>
              <a:t>Tokyo</a:t>
            </a:r>
          </a:p>
        </p:txBody>
      </p:sp>
    </p:spTree>
    <p:extLst>
      <p:ext uri="{BB962C8B-B14F-4D97-AF65-F5344CB8AC3E}">
        <p14:creationId xmlns:p14="http://schemas.microsoft.com/office/powerpoint/2010/main" val="41490774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1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9221104-8FA6-CB20-734B-8CE3ADCA7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574" y="811498"/>
            <a:ext cx="8180160" cy="694800"/>
          </a:xfrm>
        </p:spPr>
        <p:txBody>
          <a:bodyPr/>
          <a:lstStyle/>
          <a:p>
            <a:pPr algn="ctr"/>
            <a:r>
              <a:rPr lang="en-US" sz="4800">
                <a:latin typeface="Comic Sans MS" panose="030F0702030302020204" pitchFamily="66" charset="0"/>
              </a:rPr>
              <a:t>The </a:t>
            </a:r>
            <a:r>
              <a:rPr lang="en-US" sz="4800" smtClean="0">
                <a:latin typeface="Comic Sans MS" panose="030F0702030302020204" pitchFamily="66" charset="0"/>
              </a:rPr>
              <a:t>“Shell” Opera </a:t>
            </a:r>
            <a:r>
              <a:rPr lang="en-US" sz="4800" dirty="0">
                <a:latin typeface="Comic Sans MS" panose="030F0702030302020204" pitchFamily="66" charset="0"/>
              </a:rPr>
              <a:t>House is here.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0283660-085F-E428-CB12-5D9B2B2FA29A}"/>
              </a:ext>
            </a:extLst>
          </p:cNvPr>
          <p:cNvSpPr/>
          <p:nvPr/>
        </p:nvSpPr>
        <p:spPr>
          <a:xfrm>
            <a:off x="1202835" y="3615025"/>
            <a:ext cx="1104644" cy="8158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 little sunshine" panose="02000603000000000000" pitchFamily="2" charset="0"/>
                <a:ea typeface="A little sunshine" panose="02000603000000000000" pitchFamily="2" charset="0"/>
                <a:cs typeface="+mn-cs"/>
                <a:sym typeface="Arial"/>
              </a:rPr>
              <a:t>A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1788781-4AAB-948D-4562-ECA7B210887C}"/>
              </a:ext>
            </a:extLst>
          </p:cNvPr>
          <p:cNvSpPr/>
          <p:nvPr/>
        </p:nvSpPr>
        <p:spPr>
          <a:xfrm>
            <a:off x="4061332" y="3615025"/>
            <a:ext cx="1104644" cy="8158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 little sunshine" panose="02000603000000000000" pitchFamily="2" charset="0"/>
                <a:ea typeface="A little sunshine" panose="02000603000000000000" pitchFamily="2" charset="0"/>
                <a:cs typeface="+mn-cs"/>
                <a:sym typeface="Arial"/>
              </a:rPr>
              <a:t>B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D004284-DEE1-5204-D544-5AACA0C5B35D}"/>
              </a:ext>
            </a:extLst>
          </p:cNvPr>
          <p:cNvSpPr/>
          <p:nvPr/>
        </p:nvSpPr>
        <p:spPr>
          <a:xfrm>
            <a:off x="6705813" y="3619863"/>
            <a:ext cx="1104644" cy="8158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 little sunshine" panose="02000603000000000000" pitchFamily="2" charset="0"/>
                <a:ea typeface="A little sunshine" panose="02000603000000000000" pitchFamily="2" charset="0"/>
                <a:cs typeface="+mn-cs"/>
                <a:sym typeface="Arial"/>
              </a:rPr>
              <a:t>C</a:t>
            </a:r>
          </a:p>
        </p:txBody>
      </p:sp>
      <p:pic>
        <p:nvPicPr>
          <p:cNvPr id="11" name="COUNTDOWN TIMER ( v 679 ) 30 sec with sound music effects 4K (1)">
            <a:hlinkClick r:id="" action="ppaction://media"/>
            <a:extLst>
              <a:ext uri="{FF2B5EF4-FFF2-40B4-BE49-F238E27FC236}">
                <a16:creationId xmlns:a16="http://schemas.microsoft.com/office/drawing/2014/main" id="{D241FA99-3B77-3B36-F67D-0D777B3A7C4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42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327" y="135493"/>
            <a:ext cx="1643830" cy="9246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Checkmark-sticker GIFs - Get the best GIF on GIPHY">
            <a:extLst>
              <a:ext uri="{FF2B5EF4-FFF2-40B4-BE49-F238E27FC236}">
                <a16:creationId xmlns:a16="http://schemas.microsoft.com/office/drawing/2014/main" id="{55617143-0154-41B0-3CDE-87C5644D0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29" y="2928037"/>
            <a:ext cx="1800800" cy="18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B72814-1825-65EA-6BBE-38921B160B65}"/>
              </a:ext>
            </a:extLst>
          </p:cNvPr>
          <p:cNvSpPr txBox="1"/>
          <p:nvPr/>
        </p:nvSpPr>
        <p:spPr>
          <a:xfrm>
            <a:off x="778025" y="2481886"/>
            <a:ext cx="21435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400" b="1" dirty="0">
                <a:solidFill>
                  <a:srgbClr val="0070C0"/>
                </a:solidFill>
                <a:latin typeface="Comic Sans MS" panose="030F0902030302020204" pitchFamily="66" charset="0"/>
              </a:rPr>
              <a:t>Sydney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419B45-45C7-FAB7-51E2-27D7426B0829}"/>
              </a:ext>
            </a:extLst>
          </p:cNvPr>
          <p:cNvSpPr txBox="1"/>
          <p:nvPr/>
        </p:nvSpPr>
        <p:spPr>
          <a:xfrm>
            <a:off x="3683342" y="2491505"/>
            <a:ext cx="201048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400" b="1" dirty="0">
                <a:solidFill>
                  <a:srgbClr val="0070C0"/>
                </a:solidFill>
                <a:latin typeface="Comic Sans MS" panose="030F0902030302020204" pitchFamily="66" charset="0"/>
              </a:rPr>
              <a:t>London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2C8308-3615-62D6-9AF4-3D2EA7867A07}"/>
              </a:ext>
            </a:extLst>
          </p:cNvPr>
          <p:cNvSpPr txBox="1"/>
          <p:nvPr/>
        </p:nvSpPr>
        <p:spPr>
          <a:xfrm>
            <a:off x="6364301" y="2533079"/>
            <a:ext cx="17876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400" b="1" dirty="0">
                <a:solidFill>
                  <a:srgbClr val="0070C0"/>
                </a:solidFill>
                <a:latin typeface="Comic Sans MS" panose="030F0902030302020204" pitchFamily="66" charset="0"/>
              </a:rPr>
              <a:t>Tokyo</a:t>
            </a:r>
          </a:p>
        </p:txBody>
      </p:sp>
    </p:spTree>
    <p:extLst>
      <p:ext uri="{BB962C8B-B14F-4D97-AF65-F5344CB8AC3E}">
        <p14:creationId xmlns:p14="http://schemas.microsoft.com/office/powerpoint/2010/main" val="37863684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1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9221104-8FA6-CB20-734B-8CE3ADCA7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811498"/>
            <a:ext cx="7704000" cy="694800"/>
          </a:xfrm>
        </p:spPr>
        <p:txBody>
          <a:bodyPr/>
          <a:lstStyle/>
          <a:p>
            <a:pPr algn="ctr"/>
            <a:r>
              <a:rPr lang="en-US" sz="4800" dirty="0">
                <a:latin typeface="Comic Sans MS" panose="030F0702030302020204" pitchFamily="66" charset="0"/>
              </a:rPr>
              <a:t>It’s in England.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0283660-085F-E428-CB12-5D9B2B2FA29A}"/>
              </a:ext>
            </a:extLst>
          </p:cNvPr>
          <p:cNvSpPr/>
          <p:nvPr/>
        </p:nvSpPr>
        <p:spPr>
          <a:xfrm>
            <a:off x="1128328" y="3606317"/>
            <a:ext cx="1104644" cy="8158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 little sunshine" panose="02000603000000000000" pitchFamily="2" charset="0"/>
                <a:ea typeface="A little sunshine" panose="02000603000000000000" pitchFamily="2" charset="0"/>
                <a:cs typeface="+mn-cs"/>
                <a:sym typeface="Arial"/>
              </a:rPr>
              <a:t>A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1788781-4AAB-948D-4562-ECA7B210887C}"/>
              </a:ext>
            </a:extLst>
          </p:cNvPr>
          <p:cNvSpPr/>
          <p:nvPr/>
        </p:nvSpPr>
        <p:spPr>
          <a:xfrm>
            <a:off x="3871369" y="3615025"/>
            <a:ext cx="1104644" cy="8158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 little sunshine" panose="02000603000000000000" pitchFamily="2" charset="0"/>
                <a:ea typeface="A little sunshine" panose="02000603000000000000" pitchFamily="2" charset="0"/>
                <a:cs typeface="+mn-cs"/>
                <a:sym typeface="Arial"/>
              </a:rPr>
              <a:t>B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D004284-DEE1-5204-D544-5AACA0C5B35D}"/>
              </a:ext>
            </a:extLst>
          </p:cNvPr>
          <p:cNvSpPr/>
          <p:nvPr/>
        </p:nvSpPr>
        <p:spPr>
          <a:xfrm>
            <a:off x="6759443" y="3615025"/>
            <a:ext cx="1104644" cy="8158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 little sunshine" panose="02000603000000000000" pitchFamily="2" charset="0"/>
                <a:ea typeface="A little sunshine" panose="02000603000000000000" pitchFamily="2" charset="0"/>
                <a:cs typeface="+mn-cs"/>
                <a:sym typeface="Arial"/>
              </a:rPr>
              <a:t>C</a:t>
            </a:r>
          </a:p>
        </p:txBody>
      </p:sp>
      <p:pic>
        <p:nvPicPr>
          <p:cNvPr id="11" name="COUNTDOWN TIMER ( v 679 ) 30 sec with sound music effects 4K (1)">
            <a:hlinkClick r:id="" action="ppaction://media"/>
            <a:extLst>
              <a:ext uri="{FF2B5EF4-FFF2-40B4-BE49-F238E27FC236}">
                <a16:creationId xmlns:a16="http://schemas.microsoft.com/office/drawing/2014/main" id="{D241FA99-3B77-3B36-F67D-0D777B3A7C4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42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327" y="135493"/>
            <a:ext cx="1643830" cy="9246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Checkmark-sticker GIFs - Get the best GIF on GIPHY">
            <a:extLst>
              <a:ext uri="{FF2B5EF4-FFF2-40B4-BE49-F238E27FC236}">
                <a16:creationId xmlns:a16="http://schemas.microsoft.com/office/drawing/2014/main" id="{55617143-0154-41B0-3CDE-87C5644D0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955" y="2894055"/>
            <a:ext cx="1800800" cy="18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B72814-1825-65EA-6BBE-38921B160B65}"/>
              </a:ext>
            </a:extLst>
          </p:cNvPr>
          <p:cNvSpPr txBox="1"/>
          <p:nvPr/>
        </p:nvSpPr>
        <p:spPr>
          <a:xfrm>
            <a:off x="683389" y="2475113"/>
            <a:ext cx="21435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400" b="1" dirty="0">
                <a:solidFill>
                  <a:srgbClr val="0070C0"/>
                </a:solidFill>
                <a:latin typeface="Comic Sans MS" panose="030F0902030302020204" pitchFamily="66" charset="0"/>
              </a:rPr>
              <a:t>Sydney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419B45-45C7-FAB7-51E2-27D7426B0829}"/>
              </a:ext>
            </a:extLst>
          </p:cNvPr>
          <p:cNvSpPr txBox="1"/>
          <p:nvPr/>
        </p:nvSpPr>
        <p:spPr>
          <a:xfrm>
            <a:off x="3445515" y="2475113"/>
            <a:ext cx="201048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400" b="1" dirty="0">
                <a:solidFill>
                  <a:srgbClr val="0070C0"/>
                </a:solidFill>
                <a:latin typeface="Comic Sans MS" panose="030F0902030302020204" pitchFamily="66" charset="0"/>
              </a:rPr>
              <a:t>London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2C8308-3615-62D6-9AF4-3D2EA7867A07}"/>
              </a:ext>
            </a:extLst>
          </p:cNvPr>
          <p:cNvSpPr txBox="1"/>
          <p:nvPr/>
        </p:nvSpPr>
        <p:spPr>
          <a:xfrm>
            <a:off x="6134199" y="2475113"/>
            <a:ext cx="23551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400" b="1" dirty="0">
                <a:solidFill>
                  <a:srgbClr val="0070C0"/>
                </a:solidFill>
                <a:latin typeface="Comic Sans MS" panose="030F0902030302020204" pitchFamily="66" charset="0"/>
              </a:rPr>
              <a:t>Bangkok</a:t>
            </a:r>
          </a:p>
        </p:txBody>
      </p:sp>
    </p:spTree>
    <p:extLst>
      <p:ext uri="{BB962C8B-B14F-4D97-AF65-F5344CB8AC3E}">
        <p14:creationId xmlns:p14="http://schemas.microsoft.com/office/powerpoint/2010/main" val="41304130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1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9221104-8FA6-CB20-734B-8CE3ADCA7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811498"/>
            <a:ext cx="7704000" cy="694800"/>
          </a:xfrm>
        </p:spPr>
        <p:txBody>
          <a:bodyPr/>
          <a:lstStyle/>
          <a:p>
            <a:pPr algn="ctr"/>
            <a:r>
              <a:rPr lang="en-US" sz="4800" smtClean="0">
                <a:latin typeface="Comic Sans MS" panose="030F0702030302020204" pitchFamily="66" charset="0"/>
              </a:rPr>
              <a:t>This city is </a:t>
            </a:r>
            <a:r>
              <a:rPr lang="en-US" sz="4800" dirty="0">
                <a:latin typeface="Comic Sans MS" panose="030F0702030302020204" pitchFamily="66" charset="0"/>
              </a:rPr>
              <a:t>in Japan.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0283660-085F-E428-CB12-5D9B2B2FA29A}"/>
              </a:ext>
            </a:extLst>
          </p:cNvPr>
          <p:cNvSpPr/>
          <p:nvPr/>
        </p:nvSpPr>
        <p:spPr>
          <a:xfrm>
            <a:off x="1202835" y="3615025"/>
            <a:ext cx="1104644" cy="8158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 little sunshine" panose="02000603000000000000" pitchFamily="2" charset="0"/>
                <a:ea typeface="A little sunshine" panose="02000603000000000000" pitchFamily="2" charset="0"/>
                <a:cs typeface="+mn-cs"/>
                <a:sym typeface="Arial"/>
              </a:rPr>
              <a:t>A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1788781-4AAB-948D-4562-ECA7B210887C}"/>
              </a:ext>
            </a:extLst>
          </p:cNvPr>
          <p:cNvSpPr/>
          <p:nvPr/>
        </p:nvSpPr>
        <p:spPr>
          <a:xfrm>
            <a:off x="3871369" y="3615025"/>
            <a:ext cx="1104644" cy="8158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 little sunshine" panose="02000603000000000000" pitchFamily="2" charset="0"/>
                <a:ea typeface="A little sunshine" panose="02000603000000000000" pitchFamily="2" charset="0"/>
                <a:cs typeface="+mn-cs"/>
                <a:sym typeface="Arial"/>
              </a:rPr>
              <a:t>B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D004284-DEE1-5204-D544-5AACA0C5B35D}"/>
              </a:ext>
            </a:extLst>
          </p:cNvPr>
          <p:cNvSpPr/>
          <p:nvPr/>
        </p:nvSpPr>
        <p:spPr>
          <a:xfrm>
            <a:off x="6539903" y="3615025"/>
            <a:ext cx="1104644" cy="8158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 little sunshine" panose="02000603000000000000" pitchFamily="2" charset="0"/>
                <a:ea typeface="A little sunshine" panose="02000603000000000000" pitchFamily="2" charset="0"/>
                <a:cs typeface="+mn-cs"/>
                <a:sym typeface="Arial"/>
              </a:rPr>
              <a:t>C</a:t>
            </a:r>
          </a:p>
        </p:txBody>
      </p:sp>
      <p:pic>
        <p:nvPicPr>
          <p:cNvPr id="11" name="COUNTDOWN TIMER ( v 679 ) 30 sec with sound music effects 4K (1)">
            <a:hlinkClick r:id="" action="ppaction://media"/>
            <a:extLst>
              <a:ext uri="{FF2B5EF4-FFF2-40B4-BE49-F238E27FC236}">
                <a16:creationId xmlns:a16="http://schemas.microsoft.com/office/drawing/2014/main" id="{D241FA99-3B77-3B36-F67D-0D777B3A7C4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42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327" y="135493"/>
            <a:ext cx="1643830" cy="9246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Checkmark-sticker GIFs - Get the best GIF on GIPHY">
            <a:extLst>
              <a:ext uri="{FF2B5EF4-FFF2-40B4-BE49-F238E27FC236}">
                <a16:creationId xmlns:a16="http://schemas.microsoft.com/office/drawing/2014/main" id="{55617143-0154-41B0-3CDE-87C5644D0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035" y="2900227"/>
            <a:ext cx="1800800" cy="18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B72814-1825-65EA-6BBE-38921B160B65}"/>
              </a:ext>
            </a:extLst>
          </p:cNvPr>
          <p:cNvSpPr txBox="1"/>
          <p:nvPr/>
        </p:nvSpPr>
        <p:spPr>
          <a:xfrm>
            <a:off x="683389" y="2472748"/>
            <a:ext cx="21435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400" b="1" dirty="0">
                <a:solidFill>
                  <a:srgbClr val="0070C0"/>
                </a:solidFill>
                <a:latin typeface="Comic Sans MS" panose="030F0902030302020204" pitchFamily="66" charset="0"/>
              </a:rPr>
              <a:t>Sydney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419B45-45C7-FAB7-51E2-27D7426B0829}"/>
              </a:ext>
            </a:extLst>
          </p:cNvPr>
          <p:cNvSpPr txBox="1"/>
          <p:nvPr/>
        </p:nvSpPr>
        <p:spPr>
          <a:xfrm>
            <a:off x="3453857" y="2488447"/>
            <a:ext cx="201048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400" b="1" dirty="0">
                <a:solidFill>
                  <a:srgbClr val="0070C0"/>
                </a:solidFill>
                <a:latin typeface="Comic Sans MS" panose="030F0902030302020204" pitchFamily="66" charset="0"/>
              </a:rPr>
              <a:t>London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2C8308-3615-62D6-9AF4-3D2EA7867A07}"/>
              </a:ext>
            </a:extLst>
          </p:cNvPr>
          <p:cNvSpPr txBox="1"/>
          <p:nvPr/>
        </p:nvSpPr>
        <p:spPr>
          <a:xfrm>
            <a:off x="6269665" y="2523941"/>
            <a:ext cx="17876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400" b="1" dirty="0">
                <a:solidFill>
                  <a:srgbClr val="0070C0"/>
                </a:solidFill>
                <a:latin typeface="Comic Sans MS" panose="030F0902030302020204" pitchFamily="66" charset="0"/>
              </a:rPr>
              <a:t>Tokyo</a:t>
            </a:r>
          </a:p>
        </p:txBody>
      </p:sp>
    </p:spTree>
    <p:extLst>
      <p:ext uri="{BB962C8B-B14F-4D97-AF65-F5344CB8AC3E}">
        <p14:creationId xmlns:p14="http://schemas.microsoft.com/office/powerpoint/2010/main" val="22998754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1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9" name="Google Shape;4519;p51"/>
          <p:cNvSpPr txBox="1">
            <a:spLocks noGrp="1"/>
          </p:cNvSpPr>
          <p:nvPr>
            <p:ph type="title" idx="2"/>
          </p:nvPr>
        </p:nvSpPr>
        <p:spPr>
          <a:xfrm>
            <a:off x="2099850" y="2674726"/>
            <a:ext cx="49443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Activity 2</a:t>
            </a:r>
            <a:endParaRPr sz="6000" dirty="0"/>
          </a:p>
        </p:txBody>
      </p:sp>
      <p:sp>
        <p:nvSpPr>
          <p:cNvPr id="4520" name="Google Shape;4520;p51"/>
          <p:cNvSpPr txBox="1">
            <a:spLocks noGrp="1"/>
          </p:cNvSpPr>
          <p:nvPr>
            <p:ph type="subTitle" idx="1"/>
          </p:nvPr>
        </p:nvSpPr>
        <p:spPr>
          <a:xfrm>
            <a:off x="2209888" y="3452111"/>
            <a:ext cx="4985171" cy="8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4000" dirty="0"/>
              <a:t>Listen, point and </a:t>
            </a:r>
            <a:r>
              <a:rPr lang="en" sz="4000" dirty="0" smtClean="0"/>
              <a:t>say.</a:t>
            </a:r>
            <a:endParaRPr sz="4000" dirty="0"/>
          </a:p>
        </p:txBody>
      </p:sp>
      <p:sp>
        <p:nvSpPr>
          <p:cNvPr id="4521" name="Google Shape;4521;p51"/>
          <p:cNvSpPr txBox="1">
            <a:spLocks noGrp="1"/>
          </p:cNvSpPr>
          <p:nvPr>
            <p:ph type="title"/>
          </p:nvPr>
        </p:nvSpPr>
        <p:spPr>
          <a:xfrm>
            <a:off x="2896050" y="876441"/>
            <a:ext cx="33519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2607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09750" y="227549"/>
            <a:ext cx="5619750" cy="687168"/>
            <a:chOff x="0" y="1843088"/>
            <a:chExt cx="9620250" cy="117633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/>
            <a:srcRect l="2121" r="15498" b="7143"/>
            <a:stretch/>
          </p:blipFill>
          <p:spPr>
            <a:xfrm>
              <a:off x="0" y="1843088"/>
              <a:ext cx="9620250" cy="1176338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" y="2797969"/>
              <a:ext cx="66674" cy="22145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2655094"/>
              <a:ext cx="45719" cy="142874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l="5062" t="12285" r="9363" b="8216"/>
          <a:stretch/>
        </p:blipFill>
        <p:spPr>
          <a:xfrm>
            <a:off x="-1" y="1618827"/>
            <a:ext cx="3346027" cy="275491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/>
          <a:srcRect l="3878" t="3473" r="838"/>
          <a:stretch/>
        </p:blipFill>
        <p:spPr>
          <a:xfrm>
            <a:off x="3448050" y="1242303"/>
            <a:ext cx="5608319" cy="3421134"/>
          </a:xfrm>
          <a:prstGeom prst="rect">
            <a:avLst/>
          </a:prstGeom>
        </p:spPr>
      </p:pic>
      <p:pic>
        <p:nvPicPr>
          <p:cNvPr id="16" name="Track 10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95350" y="8972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880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10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8" name="Google Shape;4338;p39"/>
          <p:cNvSpPr txBox="1">
            <a:spLocks noGrp="1"/>
          </p:cNvSpPr>
          <p:nvPr>
            <p:ph type="ctrTitle"/>
          </p:nvPr>
        </p:nvSpPr>
        <p:spPr>
          <a:xfrm>
            <a:off x="713250" y="2130767"/>
            <a:ext cx="7717500" cy="928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/>
              <a:t>Our summer holidays</a:t>
            </a:r>
            <a:endParaRPr sz="7200" dirty="0"/>
          </a:p>
        </p:txBody>
      </p:sp>
      <p:sp>
        <p:nvSpPr>
          <p:cNvPr id="4339" name="Google Shape;4339;p39"/>
          <p:cNvSpPr txBox="1">
            <a:spLocks noGrp="1"/>
          </p:cNvSpPr>
          <p:nvPr>
            <p:ph type="subTitle" idx="1"/>
          </p:nvPr>
        </p:nvSpPr>
        <p:spPr>
          <a:xfrm>
            <a:off x="713250" y="3059567"/>
            <a:ext cx="7717500" cy="6861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 dirty="0"/>
              <a:t>Lesson 2 – Period 3</a:t>
            </a:r>
            <a:endParaRPr sz="38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B0EA5E8-41CB-1A3F-CD7D-97A45143885D}"/>
              </a:ext>
            </a:extLst>
          </p:cNvPr>
          <p:cNvGrpSpPr/>
          <p:nvPr/>
        </p:nvGrpSpPr>
        <p:grpSpPr>
          <a:xfrm>
            <a:off x="0" y="41269"/>
            <a:ext cx="1606491" cy="1657890"/>
            <a:chOff x="0" y="41269"/>
            <a:chExt cx="1606491" cy="165789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C83F2FE-87B8-0F18-5248-BEE45A6D23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42" t="22022"/>
            <a:stretch/>
          </p:blipFill>
          <p:spPr>
            <a:xfrm>
              <a:off x="0" y="41269"/>
              <a:ext cx="1606491" cy="165789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D019929-EE05-3957-A98C-A7C47240CE93}"/>
                </a:ext>
              </a:extLst>
            </p:cNvPr>
            <p:cNvSpPr txBox="1"/>
            <p:nvPr/>
          </p:nvSpPr>
          <p:spPr>
            <a:xfrm>
              <a:off x="168913" y="401978"/>
              <a:ext cx="104605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rgbClr val="FFFFFF"/>
                  </a:solidFill>
                  <a:latin typeface="Sport Day" pitchFamily="2" charset="0"/>
                </a:rPr>
                <a:t>10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9017379-80D4-79F4-9396-03294462A2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80" y="208251"/>
            <a:ext cx="707396" cy="3599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DABDF3D-BDA0-597E-28A6-556C0D598ED6}"/>
              </a:ext>
            </a:extLst>
          </p:cNvPr>
          <p:cNvSpPr txBox="1"/>
          <p:nvPr/>
        </p:nvSpPr>
        <p:spPr>
          <a:xfrm>
            <a:off x="1006867" y="211833"/>
            <a:ext cx="95344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" sz="48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Fredoka One"/>
                <a:sym typeface="Fredoka One"/>
              </a:rPr>
              <a:t>Work in pairs. </a:t>
            </a:r>
            <a:r>
              <a:rPr kumimoji="0" lang="en" sz="4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Fredoka One"/>
                <a:sym typeface="Fredoka One"/>
              </a:rPr>
              <a:t>Role-play.</a:t>
            </a:r>
            <a:endParaRPr lang="en-VN" sz="7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Picture 2" descr="https://o.remove.bg/downloads/b7dca1cc-d535-475a-8179-8e80541adf0b/image-removebg-preview.png">
            <a:extLst>
              <a:ext uri="{FF2B5EF4-FFF2-40B4-BE49-F238E27FC236}">
                <a16:creationId xmlns:a16="http://schemas.microsoft.com/office/drawing/2014/main" id="{41212FC3-D293-1F89-F794-E1E551EB1D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92" b="7628"/>
          <a:stretch/>
        </p:blipFill>
        <p:spPr bwMode="auto">
          <a:xfrm>
            <a:off x="152399" y="2451019"/>
            <a:ext cx="2089407" cy="2605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C0BC31FB-975F-F25C-B7DC-B2B42ABF8E4D}"/>
              </a:ext>
            </a:extLst>
          </p:cNvPr>
          <p:cNvSpPr/>
          <p:nvPr/>
        </p:nvSpPr>
        <p:spPr>
          <a:xfrm>
            <a:off x="451263" y="1164771"/>
            <a:ext cx="4930831" cy="984663"/>
          </a:xfrm>
          <a:prstGeom prst="wedgeRoundRectCallout">
            <a:avLst>
              <a:gd name="adj1" fmla="val -35135"/>
              <a:gd name="adj2" fmla="val 146329"/>
              <a:gd name="adj3" fmla="val 16667"/>
            </a:avLst>
          </a:prstGeom>
          <a:solidFill>
            <a:schemeClr val="accent5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3350" indent="0" algn="ctr">
              <a:buNone/>
            </a:pPr>
            <a:r>
              <a:rPr lang="en-VN" sz="3600" b="1" dirty="0">
                <a:solidFill>
                  <a:schemeClr val="tx1"/>
                </a:solidFill>
                <a:latin typeface="Comic Sans MS" panose="030F0902030302020204" pitchFamily="66" charset="0"/>
              </a:rPr>
              <a:t>Where were you </a:t>
            </a:r>
            <a:endParaRPr lang="en-US" sz="3600" b="1" dirty="0" smtClean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133350" indent="0" algn="ctr">
              <a:buNone/>
            </a:pPr>
            <a:r>
              <a:rPr lang="en-VN" sz="3600" b="1" dirty="0" smtClean="0">
                <a:solidFill>
                  <a:schemeClr val="tx1"/>
                </a:solidFill>
                <a:latin typeface="Comic Sans MS" panose="030F0902030302020204" pitchFamily="66" charset="0"/>
              </a:rPr>
              <a:t>last </a:t>
            </a:r>
            <a:r>
              <a:rPr lang="en-VN" sz="3600" b="1" dirty="0">
                <a:solidFill>
                  <a:schemeClr val="tx1"/>
                </a:solidFill>
                <a:latin typeface="Comic Sans MS" panose="030F0902030302020204" pitchFamily="66" charset="0"/>
              </a:rPr>
              <a:t>summer?</a:t>
            </a:r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294B9C08-17AE-DDC8-B7FA-4549E47BF441}"/>
              </a:ext>
            </a:extLst>
          </p:cNvPr>
          <p:cNvSpPr/>
          <p:nvPr/>
        </p:nvSpPr>
        <p:spPr>
          <a:xfrm>
            <a:off x="5431810" y="1527359"/>
            <a:ext cx="3616656" cy="797860"/>
          </a:xfrm>
          <a:prstGeom prst="wedgeRoundRectCallout">
            <a:avLst>
              <a:gd name="adj1" fmla="val 17862"/>
              <a:gd name="adj2" fmla="val 138238"/>
              <a:gd name="adj3" fmla="val 16667"/>
            </a:avLst>
          </a:prstGeom>
          <a:solidFill>
            <a:schemeClr val="accent5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chemeClr val="tx1"/>
                </a:solidFill>
                <a:latin typeface="Comic Sans MS" panose="030F0902030302020204" pitchFamily="66" charset="0"/>
              </a:rPr>
              <a:t>I was in London.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E9AB14-71AD-72BF-28B1-520A151123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341" y="2988487"/>
            <a:ext cx="3787191" cy="206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609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DABDF3D-BDA0-597E-28A6-556C0D598ED6}"/>
              </a:ext>
            </a:extLst>
          </p:cNvPr>
          <p:cNvSpPr txBox="1"/>
          <p:nvPr/>
        </p:nvSpPr>
        <p:spPr>
          <a:xfrm>
            <a:off x="1006867" y="211833"/>
            <a:ext cx="95344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" sz="48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Fredoka One"/>
                <a:sym typeface="Fredoka One"/>
              </a:rPr>
              <a:t>Work in pairs. </a:t>
            </a:r>
            <a:r>
              <a:rPr lang="en" sz="4800" dirty="0">
                <a:solidFill>
                  <a:schemeClr val="accent1">
                    <a:lumMod val="50000"/>
                  </a:schemeClr>
                </a:solidFill>
                <a:latin typeface="Fredoka One"/>
                <a:sym typeface="Fredoka One"/>
              </a:rPr>
              <a:t>Role-play.</a:t>
            </a:r>
            <a:endParaRPr lang="en-VN" sz="7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Picture 2" descr="https://o.remove.bg/downloads/b7dca1cc-d535-475a-8179-8e80541adf0b/image-removebg-preview.png">
            <a:extLst>
              <a:ext uri="{FF2B5EF4-FFF2-40B4-BE49-F238E27FC236}">
                <a16:creationId xmlns:a16="http://schemas.microsoft.com/office/drawing/2014/main" id="{41212FC3-D293-1F89-F794-E1E551EB1D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92" b="7628"/>
          <a:stretch/>
        </p:blipFill>
        <p:spPr bwMode="auto">
          <a:xfrm>
            <a:off x="152399" y="2451019"/>
            <a:ext cx="2089407" cy="2605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EF1CFA-28A7-B8E8-C777-04B8FDDC8C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107" y="2813344"/>
            <a:ext cx="4114800" cy="2186796"/>
          </a:xfrm>
          <a:prstGeom prst="rect">
            <a:avLst/>
          </a:prstGeom>
        </p:spPr>
      </p:pic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294B9C08-17AE-DDC8-B7FA-4549E47BF441}"/>
              </a:ext>
            </a:extLst>
          </p:cNvPr>
          <p:cNvSpPr/>
          <p:nvPr/>
        </p:nvSpPr>
        <p:spPr>
          <a:xfrm>
            <a:off x="5192974" y="1539584"/>
            <a:ext cx="3635934" cy="797860"/>
          </a:xfrm>
          <a:prstGeom prst="wedgeRoundRectCallout">
            <a:avLst>
              <a:gd name="adj1" fmla="val -50335"/>
              <a:gd name="adj2" fmla="val 164781"/>
              <a:gd name="adj3" fmla="val 16667"/>
            </a:avLst>
          </a:prstGeom>
          <a:solidFill>
            <a:schemeClr val="accent5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chemeClr val="tx1"/>
                </a:solidFill>
                <a:latin typeface="Comic Sans MS" panose="030F0902030302020204" pitchFamily="66" charset="0"/>
              </a:rPr>
              <a:t>I was in Sydney. </a:t>
            </a:r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BC1A17E0-48EA-7E43-08F7-8E172D60ED40}"/>
              </a:ext>
            </a:extLst>
          </p:cNvPr>
          <p:cNvSpPr/>
          <p:nvPr/>
        </p:nvSpPr>
        <p:spPr>
          <a:xfrm>
            <a:off x="451263" y="1164771"/>
            <a:ext cx="3782070" cy="984663"/>
          </a:xfrm>
          <a:prstGeom prst="wedgeRoundRectCallout">
            <a:avLst>
              <a:gd name="adj1" fmla="val -35135"/>
              <a:gd name="adj2" fmla="val 146329"/>
              <a:gd name="adj3" fmla="val 16667"/>
            </a:avLst>
          </a:prstGeom>
          <a:solidFill>
            <a:schemeClr val="accent5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3350" indent="0" algn="ctr">
              <a:buNone/>
            </a:pPr>
            <a:r>
              <a:rPr lang="en-VN" sz="3200" b="1" dirty="0">
                <a:solidFill>
                  <a:schemeClr val="tx1"/>
                </a:solidFill>
                <a:latin typeface="Comic Sans MS" panose="030F0902030302020204" pitchFamily="66" charset="0"/>
              </a:rPr>
              <a:t>Where were you last summer?</a:t>
            </a:r>
          </a:p>
        </p:txBody>
      </p:sp>
    </p:spTree>
    <p:extLst>
      <p:ext uri="{BB962C8B-B14F-4D97-AF65-F5344CB8AC3E}">
        <p14:creationId xmlns:p14="http://schemas.microsoft.com/office/powerpoint/2010/main" val="1142221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DABDF3D-BDA0-597E-28A6-556C0D598ED6}"/>
              </a:ext>
            </a:extLst>
          </p:cNvPr>
          <p:cNvSpPr txBox="1"/>
          <p:nvPr/>
        </p:nvSpPr>
        <p:spPr>
          <a:xfrm>
            <a:off x="1006867" y="211833"/>
            <a:ext cx="95344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" sz="48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Fredoka One"/>
                <a:sym typeface="Fredoka One"/>
              </a:rPr>
              <a:t>Work in pairs. </a:t>
            </a:r>
            <a:r>
              <a:rPr lang="en" sz="4800" dirty="0">
                <a:solidFill>
                  <a:schemeClr val="accent1">
                    <a:lumMod val="50000"/>
                  </a:schemeClr>
                </a:solidFill>
                <a:latin typeface="Fredoka One"/>
                <a:sym typeface="Fredoka One"/>
              </a:rPr>
              <a:t>Role-play.</a:t>
            </a:r>
            <a:endParaRPr lang="en-VN" sz="7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Picture 2" descr="https://o.remove.bg/downloads/b7dca1cc-d535-475a-8179-8e80541adf0b/image-removebg-preview.png">
            <a:extLst>
              <a:ext uri="{FF2B5EF4-FFF2-40B4-BE49-F238E27FC236}">
                <a16:creationId xmlns:a16="http://schemas.microsoft.com/office/drawing/2014/main" id="{41212FC3-D293-1F89-F794-E1E551EB1D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92" b="7628"/>
          <a:stretch/>
        </p:blipFill>
        <p:spPr bwMode="auto">
          <a:xfrm>
            <a:off x="152399" y="2451019"/>
            <a:ext cx="2089407" cy="2605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BC1A17E0-48EA-7E43-08F7-8E172D60ED40}"/>
              </a:ext>
            </a:extLst>
          </p:cNvPr>
          <p:cNvSpPr/>
          <p:nvPr/>
        </p:nvSpPr>
        <p:spPr>
          <a:xfrm>
            <a:off x="451263" y="1164771"/>
            <a:ext cx="3673697" cy="984663"/>
          </a:xfrm>
          <a:prstGeom prst="wedgeRoundRectCallout">
            <a:avLst>
              <a:gd name="adj1" fmla="val -35135"/>
              <a:gd name="adj2" fmla="val 146329"/>
              <a:gd name="adj3" fmla="val 16667"/>
            </a:avLst>
          </a:prstGeom>
          <a:solidFill>
            <a:schemeClr val="accent5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3350" indent="0" algn="ctr">
              <a:buNone/>
            </a:pPr>
            <a:r>
              <a:rPr lang="en-VN" sz="3200" b="1" dirty="0">
                <a:solidFill>
                  <a:schemeClr val="tx1"/>
                </a:solidFill>
                <a:latin typeface="Comic Sans MS" panose="030F0902030302020204" pitchFamily="66" charset="0"/>
              </a:rPr>
              <a:t>Where were you last summer?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9FA576-CF7B-7BA1-1D62-E1337288AA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" t="3447"/>
          <a:stretch/>
        </p:blipFill>
        <p:spPr>
          <a:xfrm>
            <a:off x="5261969" y="2980268"/>
            <a:ext cx="3281609" cy="2012360"/>
          </a:xfrm>
          <a:prstGeom prst="rect">
            <a:avLst/>
          </a:prstGeom>
        </p:spPr>
      </p:pic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294B9C08-17AE-DDC8-B7FA-4549E47BF441}"/>
              </a:ext>
            </a:extLst>
          </p:cNvPr>
          <p:cNvSpPr/>
          <p:nvPr/>
        </p:nvSpPr>
        <p:spPr>
          <a:xfrm>
            <a:off x="5166335" y="1478624"/>
            <a:ext cx="3574519" cy="797860"/>
          </a:xfrm>
          <a:prstGeom prst="wedgeRoundRectCallout">
            <a:avLst>
              <a:gd name="adj1" fmla="val -2859"/>
              <a:gd name="adj2" fmla="val 169246"/>
              <a:gd name="adj3" fmla="val 16667"/>
            </a:avLst>
          </a:prstGeom>
          <a:solidFill>
            <a:schemeClr val="accent5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chemeClr val="tx1"/>
                </a:solidFill>
                <a:latin typeface="Comic Sans MS" panose="030F0902030302020204" pitchFamily="66" charset="0"/>
              </a:rPr>
              <a:t>I was in Tokyo. </a:t>
            </a:r>
          </a:p>
        </p:txBody>
      </p:sp>
    </p:spTree>
    <p:extLst>
      <p:ext uri="{BB962C8B-B14F-4D97-AF65-F5344CB8AC3E}">
        <p14:creationId xmlns:p14="http://schemas.microsoft.com/office/powerpoint/2010/main" val="3590534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DABDF3D-BDA0-597E-28A6-556C0D598ED6}"/>
              </a:ext>
            </a:extLst>
          </p:cNvPr>
          <p:cNvSpPr txBox="1"/>
          <p:nvPr/>
        </p:nvSpPr>
        <p:spPr>
          <a:xfrm>
            <a:off x="1006867" y="211833"/>
            <a:ext cx="95344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" sz="48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Fredoka One"/>
                <a:sym typeface="Fredoka One"/>
              </a:rPr>
              <a:t>Work in pairs. </a:t>
            </a:r>
            <a:r>
              <a:rPr lang="en" sz="4800" dirty="0">
                <a:solidFill>
                  <a:schemeClr val="accent1">
                    <a:lumMod val="50000"/>
                  </a:schemeClr>
                </a:solidFill>
                <a:latin typeface="Fredoka One"/>
                <a:sym typeface="Fredoka One"/>
              </a:rPr>
              <a:t>Role-play.</a:t>
            </a:r>
            <a:endParaRPr lang="en-VN" sz="7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Picture 2" descr="https://o.remove.bg/downloads/b7dca1cc-d535-475a-8179-8e80541adf0b/image-removebg-preview.png">
            <a:extLst>
              <a:ext uri="{FF2B5EF4-FFF2-40B4-BE49-F238E27FC236}">
                <a16:creationId xmlns:a16="http://schemas.microsoft.com/office/drawing/2014/main" id="{41212FC3-D293-1F89-F794-E1E551EB1D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92" b="7628"/>
          <a:stretch/>
        </p:blipFill>
        <p:spPr bwMode="auto">
          <a:xfrm>
            <a:off x="152399" y="2451019"/>
            <a:ext cx="2089407" cy="2605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BC1A17E0-48EA-7E43-08F7-8E172D60ED40}"/>
              </a:ext>
            </a:extLst>
          </p:cNvPr>
          <p:cNvSpPr/>
          <p:nvPr/>
        </p:nvSpPr>
        <p:spPr>
          <a:xfrm>
            <a:off x="402582" y="1164771"/>
            <a:ext cx="3678448" cy="984663"/>
          </a:xfrm>
          <a:prstGeom prst="wedgeRoundRectCallout">
            <a:avLst>
              <a:gd name="adj1" fmla="val -35135"/>
              <a:gd name="adj2" fmla="val 146329"/>
              <a:gd name="adj3" fmla="val 16667"/>
            </a:avLst>
          </a:prstGeom>
          <a:solidFill>
            <a:schemeClr val="accent5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3350" indent="0" algn="ctr">
              <a:buNone/>
            </a:pPr>
            <a:r>
              <a:rPr lang="en-VN" sz="3200" b="1" dirty="0">
                <a:solidFill>
                  <a:schemeClr val="tx1"/>
                </a:solidFill>
                <a:latin typeface="Comic Sans MS" panose="030F0902030302020204" pitchFamily="66" charset="0"/>
              </a:rPr>
              <a:t>Where were you last summer?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5BA1B5-3F9F-B6E9-0BF7-BF610AD3B5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9"/>
          <a:stretch/>
        </p:blipFill>
        <p:spPr>
          <a:xfrm>
            <a:off x="5062443" y="2834198"/>
            <a:ext cx="3766464" cy="2296840"/>
          </a:xfrm>
          <a:prstGeom prst="rect">
            <a:avLst/>
          </a:prstGeom>
        </p:spPr>
      </p:pic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294B9C08-17AE-DDC8-B7FA-4549E47BF441}"/>
              </a:ext>
            </a:extLst>
          </p:cNvPr>
          <p:cNvSpPr/>
          <p:nvPr/>
        </p:nvSpPr>
        <p:spPr>
          <a:xfrm>
            <a:off x="4709994" y="1410891"/>
            <a:ext cx="3915713" cy="797860"/>
          </a:xfrm>
          <a:prstGeom prst="wedgeRoundRectCallout">
            <a:avLst>
              <a:gd name="adj1" fmla="val 21587"/>
              <a:gd name="adj2" fmla="val 154362"/>
              <a:gd name="adj3" fmla="val 16667"/>
            </a:avLst>
          </a:prstGeom>
          <a:solidFill>
            <a:schemeClr val="accent5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chemeClr val="tx1"/>
                </a:solidFill>
                <a:latin typeface="Comic Sans MS" panose="030F0902030302020204" pitchFamily="66" charset="0"/>
              </a:rPr>
              <a:t>I was in Bangkok. </a:t>
            </a:r>
          </a:p>
        </p:txBody>
      </p:sp>
    </p:spTree>
    <p:extLst>
      <p:ext uri="{BB962C8B-B14F-4D97-AF65-F5344CB8AC3E}">
        <p14:creationId xmlns:p14="http://schemas.microsoft.com/office/powerpoint/2010/main" val="2399135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9" name="Google Shape;4519;p51"/>
          <p:cNvSpPr txBox="1">
            <a:spLocks noGrp="1"/>
          </p:cNvSpPr>
          <p:nvPr>
            <p:ph type="title" idx="2"/>
          </p:nvPr>
        </p:nvSpPr>
        <p:spPr>
          <a:xfrm>
            <a:off x="2099850" y="2600098"/>
            <a:ext cx="49443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Activity 3</a:t>
            </a:r>
            <a:endParaRPr sz="6000" dirty="0"/>
          </a:p>
        </p:txBody>
      </p:sp>
      <p:sp>
        <p:nvSpPr>
          <p:cNvPr id="4520" name="Google Shape;4520;p51"/>
          <p:cNvSpPr txBox="1">
            <a:spLocks noGrp="1"/>
          </p:cNvSpPr>
          <p:nvPr>
            <p:ph type="subTitle" idx="1"/>
          </p:nvPr>
        </p:nvSpPr>
        <p:spPr>
          <a:xfrm>
            <a:off x="3291150" y="3405359"/>
            <a:ext cx="2561700" cy="8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4000" dirty="0"/>
              <a:t>Let’s </a:t>
            </a:r>
            <a:r>
              <a:rPr lang="en" sz="4000" dirty="0" smtClean="0"/>
              <a:t>talk.</a:t>
            </a:r>
            <a:endParaRPr sz="4000" dirty="0"/>
          </a:p>
        </p:txBody>
      </p:sp>
      <p:sp>
        <p:nvSpPr>
          <p:cNvPr id="4521" name="Google Shape;4521;p51"/>
          <p:cNvSpPr txBox="1">
            <a:spLocks noGrp="1"/>
          </p:cNvSpPr>
          <p:nvPr>
            <p:ph type="title"/>
          </p:nvPr>
        </p:nvSpPr>
        <p:spPr>
          <a:xfrm>
            <a:off x="2896050" y="773938"/>
            <a:ext cx="33519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05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1883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8043"/>
          <a:stretch/>
        </p:blipFill>
        <p:spPr>
          <a:xfrm>
            <a:off x="1719" y="548640"/>
            <a:ext cx="9142281" cy="459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450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9" name="Google Shape;4519;p51"/>
          <p:cNvSpPr txBox="1">
            <a:spLocks noGrp="1"/>
          </p:cNvSpPr>
          <p:nvPr>
            <p:ph type="title" idx="2"/>
          </p:nvPr>
        </p:nvSpPr>
        <p:spPr>
          <a:xfrm>
            <a:off x="2099850" y="2960078"/>
            <a:ext cx="49443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FUN </a:t>
            </a:r>
            <a:r>
              <a:rPr lang="en" sz="6000" smtClean="0"/>
              <a:t>CORNER</a:t>
            </a:r>
            <a:endParaRPr sz="6000" dirty="0"/>
          </a:p>
        </p:txBody>
      </p:sp>
      <p:sp>
        <p:nvSpPr>
          <p:cNvPr id="4521" name="Google Shape;4521;p51"/>
          <p:cNvSpPr txBox="1">
            <a:spLocks noGrp="1"/>
          </p:cNvSpPr>
          <p:nvPr>
            <p:ph type="title"/>
          </p:nvPr>
        </p:nvSpPr>
        <p:spPr>
          <a:xfrm>
            <a:off x="2896050" y="996578"/>
            <a:ext cx="33519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06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41373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Isosceles Triangle 48"/>
          <p:cNvSpPr/>
          <p:nvPr/>
        </p:nvSpPr>
        <p:spPr>
          <a:xfrm>
            <a:off x="2797394" y="3744520"/>
            <a:ext cx="2925489" cy="1387823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365356" y="395369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48" name="Isosceles Triangle 47"/>
          <p:cNvSpPr/>
          <p:nvPr/>
        </p:nvSpPr>
        <p:spPr>
          <a:xfrm>
            <a:off x="2026" y="3239814"/>
            <a:ext cx="4012911" cy="1903686"/>
          </a:xfrm>
          <a:prstGeom prst="triangl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1" name="5-Point Star 50">
            <a:hlinkClick r:id="rId2" action="ppaction://hlinksldjump"/>
          </p:cNvPr>
          <p:cNvSpPr/>
          <p:nvPr/>
        </p:nvSpPr>
        <p:spPr>
          <a:xfrm>
            <a:off x="1282918" y="721077"/>
            <a:ext cx="1111518" cy="1111518"/>
          </a:xfrm>
          <a:prstGeom prst="star5">
            <a:avLst>
              <a:gd name="adj" fmla="val 32376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680511" y="1287297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53" name="5-Point Star 52">
            <a:hlinkClick r:id="rId3" action="ppaction://hlinksldjump"/>
          </p:cNvPr>
          <p:cNvSpPr/>
          <p:nvPr/>
        </p:nvSpPr>
        <p:spPr>
          <a:xfrm>
            <a:off x="2475216" y="1365432"/>
            <a:ext cx="1558110" cy="155811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806182" y="677665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5</a:t>
            </a:r>
          </a:p>
        </p:txBody>
      </p:sp>
      <p:sp>
        <p:nvSpPr>
          <p:cNvPr id="55" name="5-Point Star 54">
            <a:hlinkClick r:id="rId4" action="ppaction://hlinksldjump"/>
          </p:cNvPr>
          <p:cNvSpPr/>
          <p:nvPr/>
        </p:nvSpPr>
        <p:spPr>
          <a:xfrm>
            <a:off x="4584783" y="717546"/>
            <a:ext cx="1558110" cy="1558110"/>
          </a:xfrm>
          <a:prstGeom prst="star5">
            <a:avLst>
              <a:gd name="adj" fmla="val 24077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853276" y="1654288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6</a:t>
            </a:r>
          </a:p>
        </p:txBody>
      </p:sp>
      <p:sp>
        <p:nvSpPr>
          <p:cNvPr id="57" name="5-Point Star 56">
            <a:hlinkClick r:id="rId5" action="ppaction://hlinksldjump"/>
          </p:cNvPr>
          <p:cNvSpPr/>
          <p:nvPr/>
        </p:nvSpPr>
        <p:spPr>
          <a:xfrm>
            <a:off x="6694350" y="1687610"/>
            <a:ext cx="1558110" cy="1558110"/>
          </a:xfrm>
          <a:prstGeom prst="star5">
            <a:avLst>
              <a:gd name="adj" fmla="val 2241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5247528" y="2307177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4</a:t>
            </a:r>
          </a:p>
        </p:txBody>
      </p:sp>
      <p:sp>
        <p:nvSpPr>
          <p:cNvPr id="59" name="5-Point Star 58">
            <a:hlinkClick r:id="rId6" action="ppaction://hlinksldjump"/>
          </p:cNvPr>
          <p:cNvSpPr/>
          <p:nvPr/>
        </p:nvSpPr>
        <p:spPr>
          <a:xfrm>
            <a:off x="5229139" y="2423586"/>
            <a:ext cx="1135472" cy="1135472"/>
          </a:xfrm>
          <a:prstGeom prst="star5">
            <a:avLst>
              <a:gd name="adj" fmla="val 2820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805164" y="494817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7</a:t>
            </a:r>
          </a:p>
        </p:txBody>
      </p:sp>
      <p:sp>
        <p:nvSpPr>
          <p:cNvPr id="61" name="5-Point Star 60">
            <a:hlinkClick r:id="rId7" action="ppaction://hlinksldjump"/>
          </p:cNvPr>
          <p:cNvSpPr/>
          <p:nvPr/>
        </p:nvSpPr>
        <p:spPr>
          <a:xfrm>
            <a:off x="7569422" y="508242"/>
            <a:ext cx="1558110" cy="1558110"/>
          </a:xfrm>
          <a:prstGeom prst="star5">
            <a:avLst>
              <a:gd name="adj" fmla="val 14119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563215" y="1361901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63" name="5-Point Star 62">
            <a:hlinkClick r:id="rId8" action="ppaction://hlinksldjump"/>
          </p:cNvPr>
          <p:cNvSpPr/>
          <p:nvPr/>
        </p:nvSpPr>
        <p:spPr>
          <a:xfrm>
            <a:off x="549522" y="1687609"/>
            <a:ext cx="779055" cy="779055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3393465" y="132031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8</a:t>
            </a:r>
          </a:p>
        </p:txBody>
      </p:sp>
      <p:sp>
        <p:nvSpPr>
          <p:cNvPr id="65" name="5-Point Star 64">
            <a:hlinkClick r:id="rId9" action="ppaction://hlinksldjump"/>
          </p:cNvPr>
          <p:cNvSpPr/>
          <p:nvPr/>
        </p:nvSpPr>
        <p:spPr>
          <a:xfrm>
            <a:off x="3377625" y="325707"/>
            <a:ext cx="947499" cy="947499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70" name="Pentagon 69">
            <a:hlinkClick r:id="rId10" action="ppaction://hlinksldjump"/>
          </p:cNvPr>
          <p:cNvSpPr/>
          <p:nvPr/>
        </p:nvSpPr>
        <p:spPr>
          <a:xfrm flipH="1">
            <a:off x="7619326" y="4578848"/>
            <a:ext cx="1405619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Exit</a:t>
            </a:r>
          </a:p>
        </p:txBody>
      </p:sp>
      <p:sp>
        <p:nvSpPr>
          <p:cNvPr id="71" name="Rectangle 70"/>
          <p:cNvSpPr/>
          <p:nvPr/>
        </p:nvSpPr>
        <p:spPr>
          <a:xfrm>
            <a:off x="213825" y="3636020"/>
            <a:ext cx="4302203" cy="108491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LUCKY STAR</a:t>
            </a: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105" y="2311437"/>
            <a:ext cx="112481" cy="99502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847" y="1002018"/>
            <a:ext cx="185738" cy="164306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7875" y="1399636"/>
            <a:ext cx="154856" cy="136988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361" y="1416885"/>
            <a:ext cx="130709" cy="11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097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3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1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1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1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  <p:bldLst>
      <p:bldP spid="29" grpId="0"/>
      <p:bldP spid="51" grpId="0" animBg="1"/>
      <p:bldP spid="51" grpId="1" animBg="1"/>
      <p:bldP spid="52" grpId="0"/>
      <p:bldP spid="53" grpId="0" animBg="1"/>
      <p:bldP spid="53" grpId="1" animBg="1"/>
      <p:bldP spid="54" grpId="0"/>
      <p:bldP spid="55" grpId="0" animBg="1"/>
      <p:bldP spid="55" grpId="1" animBg="1"/>
      <p:bldP spid="56" grpId="0"/>
      <p:bldP spid="57" grpId="0" animBg="1"/>
      <p:bldP spid="57" grpId="1" animBg="1"/>
      <p:bldP spid="58" grpId="0"/>
      <p:bldP spid="59" grpId="0" animBg="1"/>
      <p:bldP spid="59" grpId="1" animBg="1"/>
      <p:bldP spid="60" grpId="0"/>
      <p:bldP spid="61" grpId="0" animBg="1"/>
      <p:bldP spid="61" grpId="1" animBg="1"/>
      <p:bldP spid="62" grpId="0"/>
      <p:bldP spid="63" grpId="0" animBg="1"/>
      <p:bldP spid="63" grpId="1" animBg="1"/>
      <p:bldP spid="64" grpId="0"/>
      <p:bldP spid="65" grpId="0" animBg="1"/>
      <p:bldP spid="65" grpId="1" animBg="1"/>
      <p:bldP spid="7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2" y="3899815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428625"/>
            <a:ext cx="5715000" cy="4286250"/>
          </a:xfrm>
          <a:prstGeom prst="rect">
            <a:avLst/>
          </a:prstGeom>
        </p:spPr>
      </p:pic>
      <p:sp>
        <p:nvSpPr>
          <p:cNvPr id="9" name="Pentagon 8">
            <a:hlinkClick r:id="rId6" action="ppaction://hlinksldjump"/>
          </p:cNvPr>
          <p:cNvSpPr/>
          <p:nvPr/>
        </p:nvSpPr>
        <p:spPr>
          <a:xfrm flipH="1">
            <a:off x="7619325" y="4476308"/>
            <a:ext cx="1405619" cy="59229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1056067" y="428625"/>
            <a:ext cx="7031864" cy="1406363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Where were you last summer?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390991" y="2411381"/>
            <a:ext cx="4705776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You are given 3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candies.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4DF23D-4429-EBC2-D7FD-35B561389D9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8" t="6097" r="4435" b="19946"/>
          <a:stretch/>
        </p:blipFill>
        <p:spPr>
          <a:xfrm>
            <a:off x="3006406" y="1973685"/>
            <a:ext cx="3120742" cy="17506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52867" y="3918539"/>
            <a:ext cx="5966460" cy="107980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I was in Tokyo.</a:t>
            </a:r>
          </a:p>
        </p:txBody>
      </p:sp>
    </p:spTree>
    <p:extLst>
      <p:ext uri="{BB962C8B-B14F-4D97-AF65-F5344CB8AC3E}">
        <p14:creationId xmlns:p14="http://schemas.microsoft.com/office/powerpoint/2010/main" val="3244062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5" grpId="0"/>
      <p:bldP spid="15" grpId="1"/>
      <p:bldP spid="5" grpId="0" animBg="1"/>
      <p:bldP spid="5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2" y="3899815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499" y="446562"/>
            <a:ext cx="5715000" cy="4286250"/>
          </a:xfrm>
          <a:prstGeom prst="rect">
            <a:avLst/>
          </a:prstGeom>
        </p:spPr>
      </p:pic>
      <p:sp>
        <p:nvSpPr>
          <p:cNvPr id="9" name="Pentagon 8">
            <a:hlinkClick r:id="rId6" action="ppaction://hlinksldjump"/>
          </p:cNvPr>
          <p:cNvSpPr/>
          <p:nvPr/>
        </p:nvSpPr>
        <p:spPr>
          <a:xfrm flipH="1">
            <a:off x="7619325" y="4476308"/>
            <a:ext cx="1405619" cy="59229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1056067" y="333316"/>
            <a:ext cx="7031864" cy="1406363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buClrTx/>
              <a:defRPr/>
            </a:pPr>
            <a:r>
              <a:rPr lang="en-US" sz="4000" b="1" kern="1200" dirty="0">
                <a:solidFill>
                  <a:schemeClr val="tx1"/>
                </a:solidFill>
              </a:rPr>
              <a:t>Where were you last summer?</a:t>
            </a:r>
          </a:p>
        </p:txBody>
      </p:sp>
      <p:sp>
        <p:nvSpPr>
          <p:cNvPr id="5" name="Rectangle 4"/>
          <p:cNvSpPr/>
          <p:nvPr/>
        </p:nvSpPr>
        <p:spPr>
          <a:xfrm>
            <a:off x="1557953" y="3810033"/>
            <a:ext cx="5966460" cy="107980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I was in London.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242640" y="2447231"/>
            <a:ext cx="4365041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You are given 1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candy.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713109-197D-84A4-3474-74F1E333C9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0" t="4722" r="3464" b="23033"/>
          <a:stretch/>
        </p:blipFill>
        <p:spPr>
          <a:xfrm>
            <a:off x="2616139" y="1922242"/>
            <a:ext cx="3677870" cy="1730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35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4" name="Google Shape;2141;p40">
            <a:extLst>
              <a:ext uri="{FF2B5EF4-FFF2-40B4-BE49-F238E27FC236}">
                <a16:creationId xmlns:a16="http://schemas.microsoft.com/office/drawing/2014/main" id="{EE7D2440-CB00-616C-DF4A-F1B06FC5FD41}"/>
              </a:ext>
            </a:extLst>
          </p:cNvPr>
          <p:cNvSpPr txBox="1">
            <a:spLocks/>
          </p:cNvSpPr>
          <p:nvPr/>
        </p:nvSpPr>
        <p:spPr>
          <a:xfrm>
            <a:off x="720000" y="342524"/>
            <a:ext cx="77040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30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800"/>
              <a:buFont typeface="Overpass Black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Table of </a:t>
            </a: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contents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rgbClr val="073763"/>
              </a:solidFill>
              <a:effectLst/>
              <a:uLnTx/>
              <a:uFillTx/>
              <a:latin typeface="Overpass Black"/>
              <a:sym typeface="Overpass Black"/>
            </a:endParaRPr>
          </a:p>
        </p:txBody>
      </p:sp>
      <p:pic>
        <p:nvPicPr>
          <p:cNvPr id="4355" name="Google Shape;2142;p40">
            <a:extLst>
              <a:ext uri="{FF2B5EF4-FFF2-40B4-BE49-F238E27FC236}">
                <a16:creationId xmlns:a16="http://schemas.microsoft.com/office/drawing/2014/main" id="{1FB5033D-19E7-AAE9-E936-369A11D75BFB}"/>
              </a:ext>
            </a:extLst>
          </p:cNvPr>
          <p:cNvPicPr preferRelativeResize="0"/>
          <p:nvPr/>
        </p:nvPicPr>
        <p:blipFill>
          <a:blip r:embed="rId3">
            <a:alphaModFix amt="64000"/>
          </a:blip>
          <a:stretch>
            <a:fillRect/>
          </a:stretch>
        </p:blipFill>
        <p:spPr>
          <a:xfrm>
            <a:off x="3243364" y="3254797"/>
            <a:ext cx="842174" cy="708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6" name="Google Shape;2143;p40">
            <a:extLst>
              <a:ext uri="{FF2B5EF4-FFF2-40B4-BE49-F238E27FC236}">
                <a16:creationId xmlns:a16="http://schemas.microsoft.com/office/drawing/2014/main" id="{39E22EEF-22EB-D228-F8EB-DBA51C6C57DA}"/>
              </a:ext>
            </a:extLst>
          </p:cNvPr>
          <p:cNvPicPr preferRelativeResize="0"/>
          <p:nvPr/>
        </p:nvPicPr>
        <p:blipFill>
          <a:blip r:embed="rId4">
            <a:alphaModFix amt="82000"/>
          </a:blip>
          <a:stretch>
            <a:fillRect/>
          </a:stretch>
        </p:blipFill>
        <p:spPr>
          <a:xfrm>
            <a:off x="325736" y="3254797"/>
            <a:ext cx="842174" cy="708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7" name="Google Shape;2144;p40">
            <a:extLst>
              <a:ext uri="{FF2B5EF4-FFF2-40B4-BE49-F238E27FC236}">
                <a16:creationId xmlns:a16="http://schemas.microsoft.com/office/drawing/2014/main" id="{551A6157-489F-D468-C7FC-44C1C633DF8A}"/>
              </a:ext>
            </a:extLst>
          </p:cNvPr>
          <p:cNvPicPr preferRelativeResize="0"/>
          <p:nvPr/>
        </p:nvPicPr>
        <p:blipFill>
          <a:blip r:embed="rId4">
            <a:alphaModFix amt="82000"/>
          </a:blip>
          <a:stretch>
            <a:fillRect/>
          </a:stretch>
        </p:blipFill>
        <p:spPr>
          <a:xfrm>
            <a:off x="6160629" y="3254794"/>
            <a:ext cx="842174" cy="708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8" name="Google Shape;2145;p40">
            <a:extLst>
              <a:ext uri="{FF2B5EF4-FFF2-40B4-BE49-F238E27FC236}">
                <a16:creationId xmlns:a16="http://schemas.microsoft.com/office/drawing/2014/main" id="{0E9B1D19-3B9B-7856-2B92-4423D683CA84}"/>
              </a:ext>
            </a:extLst>
          </p:cNvPr>
          <p:cNvPicPr preferRelativeResize="0"/>
          <p:nvPr/>
        </p:nvPicPr>
        <p:blipFill>
          <a:blip r:embed="rId3">
            <a:alphaModFix amt="64000"/>
          </a:blip>
          <a:stretch>
            <a:fillRect/>
          </a:stretch>
        </p:blipFill>
        <p:spPr>
          <a:xfrm>
            <a:off x="325736" y="1490997"/>
            <a:ext cx="842174" cy="708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9" name="Google Shape;2146;p40">
            <a:extLst>
              <a:ext uri="{FF2B5EF4-FFF2-40B4-BE49-F238E27FC236}">
                <a16:creationId xmlns:a16="http://schemas.microsoft.com/office/drawing/2014/main" id="{7729CD40-06A8-2D91-5733-1FAD7005CD61}"/>
              </a:ext>
            </a:extLst>
          </p:cNvPr>
          <p:cNvPicPr preferRelativeResize="0"/>
          <p:nvPr/>
        </p:nvPicPr>
        <p:blipFill>
          <a:blip r:embed="rId3">
            <a:alphaModFix amt="64000"/>
          </a:blip>
          <a:stretch>
            <a:fillRect/>
          </a:stretch>
        </p:blipFill>
        <p:spPr>
          <a:xfrm>
            <a:off x="6160641" y="1490997"/>
            <a:ext cx="842174" cy="70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0" name="Google Shape;2147;p40">
            <a:extLst>
              <a:ext uri="{FF2B5EF4-FFF2-40B4-BE49-F238E27FC236}">
                <a16:creationId xmlns:a16="http://schemas.microsoft.com/office/drawing/2014/main" id="{E17DD4C9-B47B-BA41-DB5E-F6C5234D922E}"/>
              </a:ext>
            </a:extLst>
          </p:cNvPr>
          <p:cNvPicPr preferRelativeResize="0"/>
          <p:nvPr/>
        </p:nvPicPr>
        <p:blipFill>
          <a:blip r:embed="rId4">
            <a:alphaModFix amt="82000"/>
          </a:blip>
          <a:stretch>
            <a:fillRect/>
          </a:stretch>
        </p:blipFill>
        <p:spPr>
          <a:xfrm>
            <a:off x="3243353" y="1490997"/>
            <a:ext cx="842174" cy="708408"/>
          </a:xfrm>
          <a:prstGeom prst="rect">
            <a:avLst/>
          </a:prstGeom>
          <a:noFill/>
          <a:ln>
            <a:noFill/>
          </a:ln>
        </p:spPr>
      </p:pic>
      <p:sp>
        <p:nvSpPr>
          <p:cNvPr id="4361" name="Google Shape;2148;p40">
            <a:extLst>
              <a:ext uri="{FF2B5EF4-FFF2-40B4-BE49-F238E27FC236}">
                <a16:creationId xmlns:a16="http://schemas.microsoft.com/office/drawing/2014/main" id="{E7A6875F-E2F3-BFAB-3E26-7B2F1207DBD9}"/>
              </a:ext>
            </a:extLst>
          </p:cNvPr>
          <p:cNvSpPr txBox="1">
            <a:spLocks/>
          </p:cNvSpPr>
          <p:nvPr/>
        </p:nvSpPr>
        <p:spPr>
          <a:xfrm>
            <a:off x="3119150" y="3306701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Overpass Black"/>
              <a:buNone/>
              <a:defRPr sz="25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Font typeface="Overpass Black"/>
              <a:buNone/>
              <a:tabLst/>
              <a:defRPr/>
            </a:pPr>
            <a:r>
              <a:rPr kumimoji="0" lang="en" sz="2500" b="0" i="0" u="none" strike="noStrike" kern="0" cap="none" spc="0" normalizeH="0" baseline="0" noProof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05</a:t>
            </a:r>
          </a:p>
        </p:txBody>
      </p:sp>
      <p:sp>
        <p:nvSpPr>
          <p:cNvPr id="4362" name="Google Shape;2149;p40">
            <a:extLst>
              <a:ext uri="{FF2B5EF4-FFF2-40B4-BE49-F238E27FC236}">
                <a16:creationId xmlns:a16="http://schemas.microsoft.com/office/drawing/2014/main" id="{658A8BB0-BB6B-7DCD-18E5-605D3F6AE191}"/>
              </a:ext>
            </a:extLst>
          </p:cNvPr>
          <p:cNvSpPr txBox="1">
            <a:spLocks/>
          </p:cNvSpPr>
          <p:nvPr/>
        </p:nvSpPr>
        <p:spPr>
          <a:xfrm>
            <a:off x="6024225" y="3306698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Overpass Black"/>
              <a:buNone/>
              <a:defRPr sz="25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Font typeface="Overpass Black"/>
              <a:buNone/>
              <a:tabLst/>
              <a:defRPr/>
            </a:pPr>
            <a:r>
              <a:rPr kumimoji="0" lang="en" sz="2500" b="0" i="0" u="none" strike="noStrike" kern="0" cap="none" spc="0" normalizeH="0" baseline="0" noProof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06</a:t>
            </a:r>
          </a:p>
        </p:txBody>
      </p:sp>
      <p:sp>
        <p:nvSpPr>
          <p:cNvPr id="4363" name="Google Shape;2150;p40">
            <a:extLst>
              <a:ext uri="{FF2B5EF4-FFF2-40B4-BE49-F238E27FC236}">
                <a16:creationId xmlns:a16="http://schemas.microsoft.com/office/drawing/2014/main" id="{11547182-368F-7458-0DD2-56B55A528A05}"/>
              </a:ext>
            </a:extLst>
          </p:cNvPr>
          <p:cNvSpPr txBox="1">
            <a:spLocks/>
          </p:cNvSpPr>
          <p:nvPr/>
        </p:nvSpPr>
        <p:spPr>
          <a:xfrm>
            <a:off x="6035208" y="1556297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Overpass Black"/>
              <a:buNone/>
              <a:defRPr sz="25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Font typeface="Overpass Black"/>
              <a:buNone/>
              <a:tabLst/>
              <a:defRPr/>
            </a:pPr>
            <a:r>
              <a:rPr kumimoji="0" lang="en" sz="2500" b="0" i="0" u="none" strike="noStrike" kern="0" cap="none" spc="0" normalizeH="0" baseline="0" noProof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03</a:t>
            </a:r>
          </a:p>
        </p:txBody>
      </p:sp>
      <p:sp>
        <p:nvSpPr>
          <p:cNvPr id="4364" name="Google Shape;2151;p40">
            <a:extLst>
              <a:ext uri="{FF2B5EF4-FFF2-40B4-BE49-F238E27FC236}">
                <a16:creationId xmlns:a16="http://schemas.microsoft.com/office/drawing/2014/main" id="{20AB6413-CEFD-4FDE-1432-C29E0DC8C8B2}"/>
              </a:ext>
            </a:extLst>
          </p:cNvPr>
          <p:cNvSpPr txBox="1">
            <a:spLocks/>
          </p:cNvSpPr>
          <p:nvPr/>
        </p:nvSpPr>
        <p:spPr>
          <a:xfrm>
            <a:off x="203093" y="3333501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Overpass Black"/>
              <a:buNone/>
              <a:defRPr sz="25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Font typeface="Overpass Black"/>
              <a:buNone/>
              <a:tabLst/>
              <a:defRPr/>
            </a:pPr>
            <a:r>
              <a:rPr kumimoji="0" lang="en" sz="2500" b="0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04</a:t>
            </a:r>
          </a:p>
        </p:txBody>
      </p:sp>
      <p:sp>
        <p:nvSpPr>
          <p:cNvPr id="4365" name="Google Shape;2152;p40">
            <a:extLst>
              <a:ext uri="{FF2B5EF4-FFF2-40B4-BE49-F238E27FC236}">
                <a16:creationId xmlns:a16="http://schemas.microsoft.com/office/drawing/2014/main" id="{30D082A8-FE5B-99DD-01B4-F156C7EC0ED6}"/>
              </a:ext>
            </a:extLst>
          </p:cNvPr>
          <p:cNvSpPr txBox="1">
            <a:spLocks/>
          </p:cNvSpPr>
          <p:nvPr/>
        </p:nvSpPr>
        <p:spPr>
          <a:xfrm>
            <a:off x="203093" y="1556300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Overpass Black"/>
              <a:buNone/>
              <a:defRPr sz="25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Font typeface="Overpass Black"/>
              <a:buNone/>
              <a:tabLst/>
              <a:defRPr/>
            </a:pPr>
            <a:r>
              <a:rPr kumimoji="0" lang="en" sz="2500" b="0" i="0" u="none" strike="noStrike" kern="0" cap="none" spc="0" normalizeH="0" baseline="0" noProof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01</a:t>
            </a:r>
          </a:p>
        </p:txBody>
      </p:sp>
      <p:sp>
        <p:nvSpPr>
          <p:cNvPr id="4366" name="Google Shape;2153;p40">
            <a:extLst>
              <a:ext uri="{FF2B5EF4-FFF2-40B4-BE49-F238E27FC236}">
                <a16:creationId xmlns:a16="http://schemas.microsoft.com/office/drawing/2014/main" id="{BD12C04E-4EF8-A848-A636-43A162244B7D}"/>
              </a:ext>
            </a:extLst>
          </p:cNvPr>
          <p:cNvSpPr txBox="1">
            <a:spLocks/>
          </p:cNvSpPr>
          <p:nvPr/>
        </p:nvSpPr>
        <p:spPr>
          <a:xfrm>
            <a:off x="3119150" y="1556300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Overpass Black"/>
              <a:buNone/>
              <a:defRPr sz="25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Font typeface="Overpass Black"/>
              <a:buNone/>
              <a:tabLst/>
              <a:defRPr/>
            </a:pPr>
            <a:r>
              <a:rPr kumimoji="0" lang="en" sz="2500" b="0" i="0" u="none" strike="noStrike" kern="0" cap="none" spc="0" normalizeH="0" baseline="0" noProof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02</a:t>
            </a:r>
          </a:p>
        </p:txBody>
      </p:sp>
      <p:sp>
        <p:nvSpPr>
          <p:cNvPr id="4368" name="Google Shape;2155;p40">
            <a:extLst>
              <a:ext uri="{FF2B5EF4-FFF2-40B4-BE49-F238E27FC236}">
                <a16:creationId xmlns:a16="http://schemas.microsoft.com/office/drawing/2014/main" id="{DD75133D-12E3-4A03-6A9B-FF6F468160A8}"/>
              </a:ext>
            </a:extLst>
          </p:cNvPr>
          <p:cNvSpPr txBox="1">
            <a:spLocks/>
          </p:cNvSpPr>
          <p:nvPr/>
        </p:nvSpPr>
        <p:spPr>
          <a:xfrm>
            <a:off x="4091316" y="3306698"/>
            <a:ext cx="1821000" cy="8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defTabSz="914400" eaLnBrk="1" fontAlgn="auto" latinLnBrk="0" hangingPunct="1">
              <a:buClr>
                <a:srgbClr val="073763"/>
              </a:buClr>
              <a:buSzPts val="1200"/>
              <a:buFont typeface="Overpass Black"/>
              <a:buNone/>
              <a:tabLst/>
              <a:defRPr kumimoji="0" sz="1600" b="1" kern="0" spc="0" normalizeH="0" baseline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ea typeface="Overpass Black"/>
                <a:cs typeface="Overpass Black"/>
              </a:defRPr>
            </a:lvl1pPr>
            <a:lvl2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2pPr>
            <a:lvl3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3pPr>
            <a:lvl4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4pPr>
            <a:lvl5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5pPr>
            <a:lvl6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6pPr>
            <a:lvl7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7pPr>
            <a:lvl8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8pPr>
            <a:lvl9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9pPr>
          </a:lstStyle>
          <a:p>
            <a:r>
              <a:rPr lang="en-US" sz="2800" dirty="0">
                <a:sym typeface="Open Sans"/>
              </a:rPr>
              <a:t>Let’s talk.</a:t>
            </a:r>
          </a:p>
        </p:txBody>
      </p:sp>
      <p:sp>
        <p:nvSpPr>
          <p:cNvPr id="4369" name="Google Shape;2156;p40">
            <a:extLst>
              <a:ext uri="{FF2B5EF4-FFF2-40B4-BE49-F238E27FC236}">
                <a16:creationId xmlns:a16="http://schemas.microsoft.com/office/drawing/2014/main" id="{AD609409-6E91-7BF3-731B-E232BE8CA8BC}"/>
              </a:ext>
            </a:extLst>
          </p:cNvPr>
          <p:cNvSpPr txBox="1">
            <a:spLocks/>
          </p:cNvSpPr>
          <p:nvPr/>
        </p:nvSpPr>
        <p:spPr>
          <a:xfrm>
            <a:off x="7128183" y="3333501"/>
            <a:ext cx="18210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6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200"/>
              <a:buFont typeface="Overpass Black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Fun </a:t>
            </a:r>
            <a:r>
              <a:rPr lang="en-US" sz="2800" b="1" smtClean="0">
                <a:solidFill>
                  <a:srgbClr val="073763"/>
                </a:solidFill>
              </a:rPr>
              <a:t>corner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73763"/>
              </a:solidFill>
              <a:effectLst/>
              <a:uLnTx/>
              <a:uFillTx/>
              <a:latin typeface="Overpass Black"/>
              <a:sym typeface="Overpass Black"/>
            </a:endParaRPr>
          </a:p>
        </p:txBody>
      </p:sp>
      <p:sp>
        <p:nvSpPr>
          <p:cNvPr id="4371" name="Google Shape;2159;p40">
            <a:extLst>
              <a:ext uri="{FF2B5EF4-FFF2-40B4-BE49-F238E27FC236}">
                <a16:creationId xmlns:a16="http://schemas.microsoft.com/office/drawing/2014/main" id="{CA754496-1941-6A56-40A7-615B8410DACE}"/>
              </a:ext>
            </a:extLst>
          </p:cNvPr>
          <p:cNvSpPr txBox="1">
            <a:spLocks/>
          </p:cNvSpPr>
          <p:nvPr/>
        </p:nvSpPr>
        <p:spPr>
          <a:xfrm>
            <a:off x="4091316" y="1350995"/>
            <a:ext cx="2150536" cy="7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defTabSz="914400" eaLnBrk="1" fontAlgn="auto" latinLnBrk="0" hangingPunct="1">
              <a:buClr>
                <a:srgbClr val="073763"/>
              </a:buClr>
              <a:buSzPts val="1200"/>
              <a:buFont typeface="Overpass Black"/>
              <a:buNone/>
              <a:tabLst/>
              <a:defRPr kumimoji="0" sz="1600" b="1" kern="0" spc="0" normalizeH="0" baseline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ea typeface="Overpass Black"/>
                <a:cs typeface="Overpass Black"/>
              </a:defRPr>
            </a:lvl1pPr>
            <a:lvl2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2pPr>
            <a:lvl3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3pPr>
            <a:lvl4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4pPr>
            <a:lvl5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5pPr>
            <a:lvl6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6pPr>
            <a:lvl7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7pPr>
            <a:lvl8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8pPr>
            <a:lvl9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9pPr>
          </a:lstStyle>
          <a:p>
            <a:r>
              <a:rPr lang="en-US" sz="2800" dirty="0">
                <a:sym typeface="Open Sans"/>
              </a:rPr>
              <a:t>Look, listen and repeat.</a:t>
            </a:r>
          </a:p>
        </p:txBody>
      </p:sp>
      <p:sp>
        <p:nvSpPr>
          <p:cNvPr id="4373" name="Google Shape;2161;p40">
            <a:extLst>
              <a:ext uri="{FF2B5EF4-FFF2-40B4-BE49-F238E27FC236}">
                <a16:creationId xmlns:a16="http://schemas.microsoft.com/office/drawing/2014/main" id="{3B9435EB-DB9F-495C-E85D-1C577184484E}"/>
              </a:ext>
            </a:extLst>
          </p:cNvPr>
          <p:cNvSpPr txBox="1">
            <a:spLocks/>
          </p:cNvSpPr>
          <p:nvPr/>
        </p:nvSpPr>
        <p:spPr>
          <a:xfrm>
            <a:off x="1154773" y="3213501"/>
            <a:ext cx="2067582" cy="8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defTabSz="914400" eaLnBrk="1" fontAlgn="auto" latinLnBrk="0" hangingPunct="1">
              <a:buClr>
                <a:srgbClr val="073763"/>
              </a:buClr>
              <a:buSzPts val="1200"/>
              <a:buFont typeface="Overpass Black"/>
              <a:buNone/>
              <a:tabLst/>
              <a:defRPr kumimoji="0" sz="1600" b="1" kern="0" spc="0" normalizeH="0" baseline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ea typeface="Overpass Black"/>
                <a:cs typeface="Overpass Black"/>
              </a:defRPr>
            </a:lvl1pPr>
            <a:lvl2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2pPr>
            <a:lvl3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3pPr>
            <a:lvl4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4pPr>
            <a:lvl5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5pPr>
            <a:lvl6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6pPr>
            <a:lvl7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7pPr>
            <a:lvl8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8pPr>
            <a:lvl9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9pPr>
          </a:lstStyle>
          <a:p>
            <a:r>
              <a:rPr lang="en-US" sz="2800" dirty="0">
                <a:sym typeface="Open Sans"/>
              </a:rPr>
              <a:t>Listen, point and say.</a:t>
            </a:r>
          </a:p>
        </p:txBody>
      </p:sp>
      <p:sp>
        <p:nvSpPr>
          <p:cNvPr id="4374" name="Google Shape;2162;p40">
            <a:extLst>
              <a:ext uri="{FF2B5EF4-FFF2-40B4-BE49-F238E27FC236}">
                <a16:creationId xmlns:a16="http://schemas.microsoft.com/office/drawing/2014/main" id="{DE89142E-AAA9-0869-4A97-0A03942766E6}"/>
              </a:ext>
            </a:extLst>
          </p:cNvPr>
          <p:cNvSpPr txBox="1">
            <a:spLocks/>
          </p:cNvSpPr>
          <p:nvPr/>
        </p:nvSpPr>
        <p:spPr>
          <a:xfrm>
            <a:off x="1214952" y="1556300"/>
            <a:ext cx="18210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6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200"/>
              <a:buFont typeface="Overpass Black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Warm-up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73763"/>
              </a:solidFill>
              <a:effectLst/>
              <a:uLnTx/>
              <a:uFillTx/>
              <a:latin typeface="Overpass Black"/>
              <a:sym typeface="Overpass Black"/>
            </a:endParaRPr>
          </a:p>
        </p:txBody>
      </p:sp>
      <p:sp>
        <p:nvSpPr>
          <p:cNvPr id="4375" name="Google Shape;2164;p40">
            <a:extLst>
              <a:ext uri="{FF2B5EF4-FFF2-40B4-BE49-F238E27FC236}">
                <a16:creationId xmlns:a16="http://schemas.microsoft.com/office/drawing/2014/main" id="{11A70F8F-F62D-CF50-0EF2-62CE7E010E56}"/>
              </a:ext>
            </a:extLst>
          </p:cNvPr>
          <p:cNvSpPr txBox="1">
            <a:spLocks/>
          </p:cNvSpPr>
          <p:nvPr/>
        </p:nvSpPr>
        <p:spPr>
          <a:xfrm>
            <a:off x="7061025" y="1498449"/>
            <a:ext cx="2011322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6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200"/>
              <a:buFont typeface="Overpass Black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New words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2" y="3899815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428625"/>
            <a:ext cx="5715000" cy="4286250"/>
          </a:xfrm>
          <a:prstGeom prst="rect">
            <a:avLst/>
          </a:prstGeom>
        </p:spPr>
      </p:pic>
      <p:sp>
        <p:nvSpPr>
          <p:cNvPr id="9" name="Pentagon 8">
            <a:hlinkClick r:id="rId6" action="ppaction://hlinksldjump"/>
          </p:cNvPr>
          <p:cNvSpPr/>
          <p:nvPr/>
        </p:nvSpPr>
        <p:spPr>
          <a:xfrm flipH="1">
            <a:off x="7619325" y="4486940"/>
            <a:ext cx="1405619" cy="581661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1056067" y="253660"/>
            <a:ext cx="7031864" cy="1406363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buClrTx/>
              <a:defRPr/>
            </a:pPr>
            <a:r>
              <a:rPr lang="en-US" sz="4000" b="1" kern="1200" dirty="0">
                <a:solidFill>
                  <a:schemeClr val="tx1"/>
                </a:solidFill>
              </a:rPr>
              <a:t>Where were you last summer?</a:t>
            </a:r>
          </a:p>
        </p:txBody>
      </p:sp>
      <p:sp>
        <p:nvSpPr>
          <p:cNvPr id="5" name="Rectangle 4"/>
          <p:cNvSpPr/>
          <p:nvPr/>
        </p:nvSpPr>
        <p:spPr>
          <a:xfrm>
            <a:off x="1407712" y="3899815"/>
            <a:ext cx="5966460" cy="107980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I was in Bangkok.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091405" y="2320197"/>
            <a:ext cx="4582345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You are given 3 candies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5C7F8D-555F-869D-CCB0-DDD34636060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1" t="10391" r="2041" b="19442"/>
          <a:stretch/>
        </p:blipFill>
        <p:spPr>
          <a:xfrm>
            <a:off x="2602878" y="1834988"/>
            <a:ext cx="3504245" cy="181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010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2" y="3899815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428625"/>
            <a:ext cx="5715000" cy="4286250"/>
          </a:xfrm>
          <a:prstGeom prst="rect">
            <a:avLst/>
          </a:prstGeom>
        </p:spPr>
      </p:pic>
      <p:sp>
        <p:nvSpPr>
          <p:cNvPr id="9" name="Pentagon 8">
            <a:hlinkClick r:id="rId6" action="ppaction://hlinksldjump"/>
          </p:cNvPr>
          <p:cNvSpPr/>
          <p:nvPr/>
        </p:nvSpPr>
        <p:spPr>
          <a:xfrm flipH="1">
            <a:off x="7619325" y="4465674"/>
            <a:ext cx="1405619" cy="602927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1056067" y="343950"/>
            <a:ext cx="7031864" cy="1406363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4000" b="1" kern="1200" smtClean="0">
                <a:solidFill>
                  <a:schemeClr val="tx1"/>
                </a:solidFill>
              </a:rPr>
              <a:t>Where </a:t>
            </a:r>
            <a:r>
              <a:rPr lang="en-US" sz="4000" b="1" kern="1200" dirty="0">
                <a:solidFill>
                  <a:schemeClr val="tx1"/>
                </a:solidFill>
              </a:rPr>
              <a:t>were you last summer?</a:t>
            </a:r>
          </a:p>
        </p:txBody>
      </p:sp>
      <p:sp>
        <p:nvSpPr>
          <p:cNvPr id="5" name="Rectangle 4"/>
          <p:cNvSpPr/>
          <p:nvPr/>
        </p:nvSpPr>
        <p:spPr>
          <a:xfrm>
            <a:off x="1463040" y="3862243"/>
            <a:ext cx="5966460" cy="107980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I was in Sydney.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093382" y="2353569"/>
            <a:ext cx="4705776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You are given 2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candies.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CAB5B3-C368-EDD8-9E4F-936EE23256B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9" t="4106" r="5558" b="21788"/>
          <a:stretch/>
        </p:blipFill>
        <p:spPr>
          <a:xfrm>
            <a:off x="2626398" y="1993153"/>
            <a:ext cx="3694310" cy="1641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01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2" y="3899815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428625"/>
            <a:ext cx="5715000" cy="4286250"/>
          </a:xfrm>
          <a:prstGeom prst="rect">
            <a:avLst/>
          </a:prstGeom>
        </p:spPr>
      </p:pic>
      <p:sp>
        <p:nvSpPr>
          <p:cNvPr id="9" name="Pentagon 8">
            <a:hlinkClick r:id="rId6" action="ppaction://hlinksldjump"/>
          </p:cNvPr>
          <p:cNvSpPr/>
          <p:nvPr/>
        </p:nvSpPr>
        <p:spPr>
          <a:xfrm flipH="1">
            <a:off x="7619325" y="4401880"/>
            <a:ext cx="1405619" cy="666722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893774" y="846703"/>
            <a:ext cx="7258255" cy="1406363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- Where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____ you last summer?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4000" b="1" kern="1200" smtClean="0">
                <a:solidFill>
                  <a:schemeClr val="tx1"/>
                </a:solidFill>
                <a:latin typeface="Calibri" panose="020F0502020204030204"/>
              </a:rPr>
              <a:t>- I </a:t>
            </a:r>
            <a:r>
              <a:rPr lang="en-US" sz="4000" b="1" kern="1200" dirty="0">
                <a:solidFill>
                  <a:schemeClr val="tx1"/>
                </a:solidFill>
                <a:latin typeface="Calibri" panose="020F0502020204030204"/>
              </a:rPr>
              <a:t>____ in America.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52865" y="3098695"/>
            <a:ext cx="5966460" cy="107980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were - was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219113" y="2260127"/>
            <a:ext cx="4705776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You are given 2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candies.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5187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2" y="3899815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428625"/>
            <a:ext cx="5715000" cy="4286250"/>
          </a:xfrm>
          <a:prstGeom prst="rect">
            <a:avLst/>
          </a:prstGeom>
        </p:spPr>
      </p:pic>
      <p:sp>
        <p:nvSpPr>
          <p:cNvPr id="9" name="Pentagon 8">
            <a:hlinkClick r:id="rId6" action="ppaction://hlinksldjump"/>
          </p:cNvPr>
          <p:cNvSpPr/>
          <p:nvPr/>
        </p:nvSpPr>
        <p:spPr>
          <a:xfrm flipH="1">
            <a:off x="7619325" y="4433778"/>
            <a:ext cx="1405619" cy="63482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1120165" y="846703"/>
            <a:ext cx="7031864" cy="1406363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buClrTx/>
              <a:defRPr/>
            </a:pPr>
            <a:r>
              <a:rPr lang="en-US" sz="4000" b="1" kern="1200" smtClean="0">
                <a:solidFill>
                  <a:schemeClr val="tx1"/>
                </a:solidFill>
              </a:rPr>
              <a:t>- ____ </a:t>
            </a:r>
            <a:r>
              <a:rPr lang="en-US" sz="4000" b="1" kern="1200" dirty="0">
                <a:solidFill>
                  <a:schemeClr val="tx1"/>
                </a:solidFill>
              </a:rPr>
              <a:t>were you last summer?</a:t>
            </a:r>
          </a:p>
          <a:p>
            <a:pPr lvl="0" algn="ctr" defTabSz="685800">
              <a:buClrTx/>
              <a:defRPr/>
            </a:pPr>
            <a:r>
              <a:rPr lang="en-US" sz="4000" b="1" kern="1200" smtClean="0">
                <a:solidFill>
                  <a:schemeClr val="tx1"/>
                </a:solidFill>
              </a:rPr>
              <a:t>- I </a:t>
            </a:r>
            <a:r>
              <a:rPr lang="en-US" sz="4000" b="1" kern="1200" dirty="0">
                <a:solidFill>
                  <a:schemeClr val="tx1"/>
                </a:solidFill>
              </a:rPr>
              <a:t>was in China.</a:t>
            </a:r>
          </a:p>
        </p:txBody>
      </p:sp>
      <p:sp>
        <p:nvSpPr>
          <p:cNvPr id="5" name="Rectangle 4"/>
          <p:cNvSpPr/>
          <p:nvPr/>
        </p:nvSpPr>
        <p:spPr>
          <a:xfrm>
            <a:off x="1588769" y="2944067"/>
            <a:ext cx="5966460" cy="107980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Where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219112" y="2260127"/>
            <a:ext cx="4705776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You are given 3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candies.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1221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2" y="3899815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428625"/>
            <a:ext cx="5715000" cy="4286250"/>
          </a:xfrm>
          <a:prstGeom prst="rect">
            <a:avLst/>
          </a:prstGeom>
        </p:spPr>
      </p:pic>
      <p:sp>
        <p:nvSpPr>
          <p:cNvPr id="9" name="Pentagon 8">
            <a:hlinkClick r:id="rId7" action="ppaction://hlinksldjump"/>
          </p:cNvPr>
          <p:cNvSpPr/>
          <p:nvPr/>
        </p:nvSpPr>
        <p:spPr>
          <a:xfrm flipH="1">
            <a:off x="7619325" y="4433778"/>
            <a:ext cx="1405619" cy="63482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1120165" y="680519"/>
            <a:ext cx="7031864" cy="1406363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Were you in London last summer?</a:t>
            </a:r>
          </a:p>
        </p:txBody>
      </p:sp>
      <p:sp>
        <p:nvSpPr>
          <p:cNvPr id="5" name="Rectangle 4"/>
          <p:cNvSpPr/>
          <p:nvPr/>
        </p:nvSpPr>
        <p:spPr>
          <a:xfrm>
            <a:off x="1652867" y="2876053"/>
            <a:ext cx="5966460" cy="107980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Yes, I was. / No, I wasn’t.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219112" y="2260127"/>
            <a:ext cx="4705776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You are given 2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candies.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2314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2" y="3899815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428625"/>
            <a:ext cx="5715000" cy="4286250"/>
          </a:xfrm>
          <a:prstGeom prst="rect">
            <a:avLst/>
          </a:prstGeom>
        </p:spPr>
      </p:pic>
      <p:sp>
        <p:nvSpPr>
          <p:cNvPr id="9" name="Pentagon 8">
            <a:hlinkClick r:id="rId6" action="ppaction://hlinksldjump"/>
          </p:cNvPr>
          <p:cNvSpPr/>
          <p:nvPr/>
        </p:nvSpPr>
        <p:spPr>
          <a:xfrm flipH="1">
            <a:off x="7619325" y="4423144"/>
            <a:ext cx="1405619" cy="645457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1120165" y="846703"/>
            <a:ext cx="7031864" cy="1406363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buClrTx/>
              <a:defRPr/>
            </a:pPr>
            <a:r>
              <a:rPr lang="en-US" sz="3300" b="1" kern="1200" dirty="0">
                <a:solidFill>
                  <a:schemeClr val="tx1"/>
                </a:solidFill>
              </a:rPr>
              <a:t>Were you on the beach last summer?</a:t>
            </a:r>
          </a:p>
        </p:txBody>
      </p:sp>
      <p:sp>
        <p:nvSpPr>
          <p:cNvPr id="5" name="Rectangle 4"/>
          <p:cNvSpPr/>
          <p:nvPr/>
        </p:nvSpPr>
        <p:spPr>
          <a:xfrm>
            <a:off x="1652867" y="2876053"/>
            <a:ext cx="5966460" cy="107980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buClrTx/>
              <a:defRPr/>
            </a:pPr>
            <a:r>
              <a:rPr lang="en-US" sz="4000" b="1" kern="1200" dirty="0">
                <a:solidFill>
                  <a:srgbClr val="002060"/>
                </a:solidFill>
              </a:rPr>
              <a:t>Yes, I was. / No, I wasn’t.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219112" y="2260127"/>
            <a:ext cx="4705776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You are given 4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candies.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6161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BDB03C5D-967D-45F8-F82E-8624525466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3303" y="447416"/>
            <a:ext cx="4919994" cy="398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75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470321" y="4306999"/>
            <a:ext cx="6361619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Website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hoclieu.vn</a:t>
            </a: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Fanpage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800" b="0" i="1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facebook.com/www.tienganhglobalsuccess.vn</a:t>
            </a:r>
            <a:endParaRPr kumimoji="0" lang="en-US" sz="18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9657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8" name="Google Shape;4428;p45"/>
          <p:cNvSpPr txBox="1">
            <a:spLocks noGrp="1"/>
          </p:cNvSpPr>
          <p:nvPr>
            <p:ph type="title"/>
          </p:nvPr>
        </p:nvSpPr>
        <p:spPr>
          <a:xfrm>
            <a:off x="2896050" y="878569"/>
            <a:ext cx="33519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4429" name="Google Shape;4429;p45"/>
          <p:cNvSpPr txBox="1">
            <a:spLocks noGrp="1"/>
          </p:cNvSpPr>
          <p:nvPr>
            <p:ph type="title" idx="2"/>
          </p:nvPr>
        </p:nvSpPr>
        <p:spPr>
          <a:xfrm>
            <a:off x="2099850" y="2606419"/>
            <a:ext cx="49443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Warm-up</a:t>
            </a:r>
            <a:endParaRPr sz="6000" dirty="0"/>
          </a:p>
        </p:txBody>
      </p:sp>
      <p:sp>
        <p:nvSpPr>
          <p:cNvPr id="4430" name="Google Shape;4430;p45"/>
          <p:cNvSpPr txBox="1">
            <a:spLocks noGrp="1"/>
          </p:cNvSpPr>
          <p:nvPr>
            <p:ph type="subTitle" idx="1"/>
          </p:nvPr>
        </p:nvSpPr>
        <p:spPr>
          <a:xfrm>
            <a:off x="3372430" y="3520505"/>
            <a:ext cx="2561700" cy="8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vi-VN" sz="4000" dirty="0"/>
              <a:t>Let’s </a:t>
            </a:r>
            <a:r>
              <a:rPr lang="vi-VN" sz="4000" dirty="0" smtClean="0"/>
              <a:t>sing</a:t>
            </a:r>
            <a:r>
              <a:rPr lang="en-US" sz="4000" dirty="0" smtClean="0"/>
              <a:t>.</a:t>
            </a:r>
            <a:endParaRPr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860790"/>
            <a:ext cx="9144000" cy="42827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5019" t="19019" r="8687"/>
          <a:stretch/>
        </p:blipFill>
        <p:spPr>
          <a:xfrm>
            <a:off x="2087880" y="229291"/>
            <a:ext cx="2644140" cy="555299"/>
          </a:xfrm>
          <a:prstGeom prst="rect">
            <a:avLst/>
          </a:prstGeom>
        </p:spPr>
      </p:pic>
      <p:pic>
        <p:nvPicPr>
          <p:cNvPr id="11" name="Track 10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32020" y="2021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244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1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7" name="Google Shape;4677;p60"/>
          <p:cNvSpPr txBox="1">
            <a:spLocks noGrp="1"/>
          </p:cNvSpPr>
          <p:nvPr>
            <p:ph type="subTitle" idx="1"/>
          </p:nvPr>
        </p:nvSpPr>
        <p:spPr>
          <a:xfrm>
            <a:off x="1421658" y="3431378"/>
            <a:ext cx="6774570" cy="8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4000" dirty="0"/>
              <a:t>Look, listen and repeat.</a:t>
            </a:r>
            <a:endParaRPr sz="4000" dirty="0"/>
          </a:p>
        </p:txBody>
      </p:sp>
      <p:sp>
        <p:nvSpPr>
          <p:cNvPr id="4678" name="Google Shape;4678;p60"/>
          <p:cNvSpPr txBox="1">
            <a:spLocks noGrp="1"/>
          </p:cNvSpPr>
          <p:nvPr>
            <p:ph type="title" idx="2"/>
          </p:nvPr>
        </p:nvSpPr>
        <p:spPr>
          <a:xfrm>
            <a:off x="2896050" y="891578"/>
            <a:ext cx="33519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mtClean="0"/>
              <a:t>02</a:t>
            </a:r>
            <a:endParaRPr/>
          </a:p>
        </p:txBody>
      </p:sp>
      <p:sp>
        <p:nvSpPr>
          <p:cNvPr id="4679" name="Google Shape;4679;p60"/>
          <p:cNvSpPr txBox="1">
            <a:spLocks noGrp="1"/>
          </p:cNvSpPr>
          <p:nvPr>
            <p:ph type="title"/>
          </p:nvPr>
        </p:nvSpPr>
        <p:spPr>
          <a:xfrm>
            <a:off x="2099850" y="2728165"/>
            <a:ext cx="49443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Activity 1</a:t>
            </a:r>
            <a:endParaRPr sz="6000" dirty="0"/>
          </a:p>
        </p:txBody>
      </p:sp>
    </p:spTree>
    <p:extLst>
      <p:ext uri="{BB962C8B-B14F-4D97-AF65-F5344CB8AC3E}">
        <p14:creationId xmlns:p14="http://schemas.microsoft.com/office/powerpoint/2010/main" val="3076940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77664"/>
            <a:ext cx="9144000" cy="3157748"/>
          </a:xfrm>
          <a:prstGeom prst="rect">
            <a:avLst/>
          </a:prstGeom>
        </p:spPr>
      </p:pic>
      <p:pic>
        <p:nvPicPr>
          <p:cNvPr id="9" name="Track 1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2625" y="40227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589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9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7" name="Google Shape;4677;p60"/>
          <p:cNvSpPr txBox="1">
            <a:spLocks noGrp="1"/>
          </p:cNvSpPr>
          <p:nvPr>
            <p:ph type="subTitle" idx="1"/>
          </p:nvPr>
        </p:nvSpPr>
        <p:spPr>
          <a:xfrm>
            <a:off x="1135908" y="3590128"/>
            <a:ext cx="6774570" cy="8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4000" smtClean="0"/>
              <a:t>Cities</a:t>
            </a:r>
            <a:endParaRPr sz="4000" dirty="0"/>
          </a:p>
        </p:txBody>
      </p:sp>
      <p:sp>
        <p:nvSpPr>
          <p:cNvPr id="4678" name="Google Shape;4678;p60"/>
          <p:cNvSpPr txBox="1">
            <a:spLocks noGrp="1"/>
          </p:cNvSpPr>
          <p:nvPr>
            <p:ph type="title" idx="2"/>
          </p:nvPr>
        </p:nvSpPr>
        <p:spPr>
          <a:xfrm>
            <a:off x="2896050" y="891578"/>
            <a:ext cx="33519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mtClean="0"/>
              <a:t>03</a:t>
            </a:r>
            <a:endParaRPr/>
          </a:p>
        </p:txBody>
      </p:sp>
      <p:sp>
        <p:nvSpPr>
          <p:cNvPr id="4679" name="Google Shape;4679;p60"/>
          <p:cNvSpPr txBox="1">
            <a:spLocks noGrp="1"/>
          </p:cNvSpPr>
          <p:nvPr>
            <p:ph type="title"/>
          </p:nvPr>
        </p:nvSpPr>
        <p:spPr>
          <a:xfrm>
            <a:off x="2099850" y="2728165"/>
            <a:ext cx="49443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smtClean="0"/>
              <a:t>NEW WORDS</a:t>
            </a:r>
            <a:endParaRPr sz="6000" dirty="0"/>
          </a:p>
        </p:txBody>
      </p:sp>
    </p:spTree>
    <p:extLst>
      <p:ext uri="{BB962C8B-B14F-4D97-AF65-F5344CB8AC3E}">
        <p14:creationId xmlns:p14="http://schemas.microsoft.com/office/powerpoint/2010/main" val="21573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4262A00-B2B5-5F33-5E1A-7C962FC0CC9D}"/>
              </a:ext>
            </a:extLst>
          </p:cNvPr>
          <p:cNvSpPr txBox="1"/>
          <p:nvPr/>
        </p:nvSpPr>
        <p:spPr>
          <a:xfrm>
            <a:off x="1963297" y="3813386"/>
            <a:ext cx="48235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" sz="72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edoka One"/>
                <a:sym typeface="Fredoka One"/>
              </a:rPr>
              <a:t>London</a:t>
            </a:r>
            <a:endParaRPr lang="en-VN" sz="1050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6961" b="1788"/>
          <a:stretch/>
        </p:blipFill>
        <p:spPr>
          <a:xfrm>
            <a:off x="1849120" y="156937"/>
            <a:ext cx="5310293" cy="3656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790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Fruit Market Online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FF3EA"/>
      </a:lt2>
      <a:accent1>
        <a:srgbClr val="FFD4BA"/>
      </a:accent1>
      <a:accent2>
        <a:srgbClr val="FFA46A"/>
      </a:accent2>
      <a:accent3>
        <a:srgbClr val="009098"/>
      </a:accent3>
      <a:accent4>
        <a:srgbClr val="FFBAAA"/>
      </a:accent4>
      <a:accent5>
        <a:srgbClr val="CCEEF0"/>
      </a:accent5>
      <a:accent6>
        <a:srgbClr val="FF836D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2618</TotalTime>
  <Words>388</Words>
  <Application>Microsoft Office PowerPoint</Application>
  <PresentationFormat>On-screen Show (16:9)</PresentationFormat>
  <Paragraphs>125</Paragraphs>
  <Slides>37</Slides>
  <Notes>10</Notes>
  <HiddenSlides>0</HiddenSlides>
  <MMClips>7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50" baseType="lpstr">
      <vt:lpstr>Arial</vt:lpstr>
      <vt:lpstr>Fredoka One</vt:lpstr>
      <vt:lpstr>Overpass Black</vt:lpstr>
      <vt:lpstr>Roboto</vt:lpstr>
      <vt:lpstr>Sport Day</vt:lpstr>
      <vt:lpstr>Comic Sans MS</vt:lpstr>
      <vt:lpstr>Open Sans</vt:lpstr>
      <vt:lpstr>Calibri Light</vt:lpstr>
      <vt:lpstr>A little sunshine</vt:lpstr>
      <vt:lpstr>Calibri</vt:lpstr>
      <vt:lpstr>Amatic SC</vt:lpstr>
      <vt:lpstr>Fruit Market Online by Slidesgo</vt:lpstr>
      <vt:lpstr>Office Theme</vt:lpstr>
      <vt:lpstr>PowerPoint Presentation</vt:lpstr>
      <vt:lpstr>Our summer holidays</vt:lpstr>
      <vt:lpstr>PowerPoint Presentation</vt:lpstr>
      <vt:lpstr>01</vt:lpstr>
      <vt:lpstr>PowerPoint Presentation</vt:lpstr>
      <vt:lpstr>02</vt:lpstr>
      <vt:lpstr>PowerPoint Presentation</vt:lpstr>
      <vt:lpstr>03</vt:lpstr>
      <vt:lpstr>PowerPoint Presentation</vt:lpstr>
      <vt:lpstr>PowerPoint Presentation</vt:lpstr>
      <vt:lpstr>PowerPoint Presentation</vt:lpstr>
      <vt:lpstr>PowerPoint Presentation</vt:lpstr>
      <vt:lpstr>Quiz Time</vt:lpstr>
      <vt:lpstr>It’s a city in Thailand.</vt:lpstr>
      <vt:lpstr>The “Shell” Opera House is here.</vt:lpstr>
      <vt:lpstr>It’s in England. </vt:lpstr>
      <vt:lpstr>This city is in Japan.</vt:lpstr>
      <vt:lpstr>Activity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Activity 3</vt:lpstr>
      <vt:lpstr>PowerPoint Presentation</vt:lpstr>
      <vt:lpstr>FUN CORNER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Giang Do</cp:lastModifiedBy>
  <cp:revision>31</cp:revision>
  <dcterms:modified xsi:type="dcterms:W3CDTF">2023-07-31T10:39:59Z</dcterms:modified>
</cp:coreProperties>
</file>