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7" r:id="rId5"/>
    <p:sldId id="269" r:id="rId6"/>
    <p:sldId id="278" r:id="rId7"/>
    <p:sldId id="279" r:id="rId8"/>
    <p:sldId id="281" r:id="rId9"/>
    <p:sldId id="283" r:id="rId10"/>
    <p:sldId id="268" r:id="rId11"/>
  </p:sldIdLst>
  <p:sldSz cx="16276638" cy="9144000"/>
  <p:notesSz cx="6858000" cy="9144000"/>
  <p:defaultTextStyle>
    <a:defPPr>
      <a:defRPr lang="en-US"/>
    </a:defPPr>
    <a:lvl1pPr algn="l" defTabSz="1450975" rtl="0" fontAlgn="base">
      <a:spcBef>
        <a:spcPct val="0"/>
      </a:spcBef>
      <a:spcAft>
        <a:spcPct val="0"/>
      </a:spcAft>
      <a:defRPr sz="2900" kern="1200">
        <a:solidFill>
          <a:schemeClr val="tx1"/>
        </a:solidFill>
        <a:latin typeface="Arial" charset="0"/>
        <a:ea typeface="+mn-ea"/>
        <a:cs typeface="Arial" charset="0"/>
      </a:defRPr>
    </a:lvl1pPr>
    <a:lvl2pPr marL="725488" indent="-268288" algn="l" defTabSz="1450975" rtl="0" fontAlgn="base">
      <a:spcBef>
        <a:spcPct val="0"/>
      </a:spcBef>
      <a:spcAft>
        <a:spcPct val="0"/>
      </a:spcAft>
      <a:defRPr sz="2900" kern="1200">
        <a:solidFill>
          <a:schemeClr val="tx1"/>
        </a:solidFill>
        <a:latin typeface="Arial" charset="0"/>
        <a:ea typeface="+mn-ea"/>
        <a:cs typeface="Arial" charset="0"/>
      </a:defRPr>
    </a:lvl2pPr>
    <a:lvl3pPr marL="1450975" indent="-536575" algn="l" defTabSz="1450975" rtl="0" fontAlgn="base">
      <a:spcBef>
        <a:spcPct val="0"/>
      </a:spcBef>
      <a:spcAft>
        <a:spcPct val="0"/>
      </a:spcAft>
      <a:defRPr sz="2900" kern="1200">
        <a:solidFill>
          <a:schemeClr val="tx1"/>
        </a:solidFill>
        <a:latin typeface="Arial" charset="0"/>
        <a:ea typeface="+mn-ea"/>
        <a:cs typeface="Arial" charset="0"/>
      </a:defRPr>
    </a:lvl3pPr>
    <a:lvl4pPr marL="2178050" indent="-806450" algn="l" defTabSz="1450975" rtl="0" fontAlgn="base">
      <a:spcBef>
        <a:spcPct val="0"/>
      </a:spcBef>
      <a:spcAft>
        <a:spcPct val="0"/>
      </a:spcAft>
      <a:defRPr sz="2900" kern="1200">
        <a:solidFill>
          <a:schemeClr val="tx1"/>
        </a:solidFill>
        <a:latin typeface="Arial" charset="0"/>
        <a:ea typeface="+mn-ea"/>
        <a:cs typeface="Arial" charset="0"/>
      </a:defRPr>
    </a:lvl4pPr>
    <a:lvl5pPr marL="2903538" indent="-1074738" algn="l" defTabSz="1450975" rtl="0" fontAlgn="base">
      <a:spcBef>
        <a:spcPct val="0"/>
      </a:spcBef>
      <a:spcAft>
        <a:spcPct val="0"/>
      </a:spcAft>
      <a:defRPr sz="2900" kern="1200">
        <a:solidFill>
          <a:schemeClr val="tx1"/>
        </a:solidFill>
        <a:latin typeface="Arial" charset="0"/>
        <a:ea typeface="+mn-ea"/>
        <a:cs typeface="Arial" charset="0"/>
      </a:defRPr>
    </a:lvl5pPr>
    <a:lvl6pPr marL="2286000" algn="l" defTabSz="914400" rtl="0" eaLnBrk="1" latinLnBrk="0" hangingPunct="1">
      <a:defRPr sz="2900" kern="1200">
        <a:solidFill>
          <a:schemeClr val="tx1"/>
        </a:solidFill>
        <a:latin typeface="Arial" charset="0"/>
        <a:ea typeface="+mn-ea"/>
        <a:cs typeface="Arial" charset="0"/>
      </a:defRPr>
    </a:lvl6pPr>
    <a:lvl7pPr marL="2743200" algn="l" defTabSz="914400" rtl="0" eaLnBrk="1" latinLnBrk="0" hangingPunct="1">
      <a:defRPr sz="2900" kern="1200">
        <a:solidFill>
          <a:schemeClr val="tx1"/>
        </a:solidFill>
        <a:latin typeface="Arial" charset="0"/>
        <a:ea typeface="+mn-ea"/>
        <a:cs typeface="Arial" charset="0"/>
      </a:defRPr>
    </a:lvl7pPr>
    <a:lvl8pPr marL="3200400" algn="l" defTabSz="914400" rtl="0" eaLnBrk="1" latinLnBrk="0" hangingPunct="1">
      <a:defRPr sz="2900" kern="1200">
        <a:solidFill>
          <a:schemeClr val="tx1"/>
        </a:solidFill>
        <a:latin typeface="Arial" charset="0"/>
        <a:ea typeface="+mn-ea"/>
        <a:cs typeface="Arial" charset="0"/>
      </a:defRPr>
    </a:lvl8pPr>
    <a:lvl9pPr marL="3657600" algn="l" defTabSz="914400" rtl="0" eaLnBrk="1" latinLnBrk="0" hangingPunct="1">
      <a:defRPr sz="2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8DFE8"/>
    <a:srgbClr val="FFCC29"/>
    <a:srgbClr val="FFDB69"/>
    <a:srgbClr val="FEF4EC"/>
    <a:srgbClr val="F688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6" d="100"/>
          <a:sy n="56" d="100"/>
        </p:scale>
        <p:origin x="-432" y="-84"/>
      </p:cViewPr>
      <p:guideLst>
        <p:guide orient="horz" pos="2880"/>
        <p:guide pos="5127"/>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52524"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52524" fontAlgn="auto">
              <a:spcBef>
                <a:spcPts val="0"/>
              </a:spcBef>
              <a:spcAft>
                <a:spcPts val="0"/>
              </a:spcAft>
              <a:defRPr sz="1200">
                <a:latin typeface="+mn-lt"/>
                <a:cs typeface="+mn-cs"/>
              </a:defRPr>
            </a:lvl1pPr>
          </a:lstStyle>
          <a:p>
            <a:pPr>
              <a:defRPr/>
            </a:pPr>
            <a:fld id="{BA7CC837-7AFD-4B7B-9ACD-24F5BFA673E6}" type="datetimeFigureOut">
              <a:rPr lang="en-US"/>
              <a:pPr>
                <a:defRPr/>
              </a:pPr>
              <a:t>2/1/2023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52524"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52524" fontAlgn="auto">
              <a:spcBef>
                <a:spcPts val="0"/>
              </a:spcBef>
              <a:spcAft>
                <a:spcPts val="0"/>
              </a:spcAft>
              <a:defRPr sz="1200">
                <a:latin typeface="+mn-lt"/>
                <a:cs typeface="+mn-cs"/>
              </a:defRPr>
            </a:lvl1pPr>
          </a:lstStyle>
          <a:p>
            <a:pPr>
              <a:defRPr/>
            </a:pPr>
            <a:fld id="{9EE79D26-DC09-4CEC-84DE-094A907329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50975" rtl="0" eaLnBrk="0" fontAlgn="base" hangingPunct="0">
      <a:spcBef>
        <a:spcPct val="30000"/>
      </a:spcBef>
      <a:spcAft>
        <a:spcPct val="0"/>
      </a:spcAft>
      <a:defRPr sz="1900" kern="1200">
        <a:solidFill>
          <a:schemeClr val="tx1"/>
        </a:solidFill>
        <a:latin typeface="+mn-lt"/>
        <a:ea typeface="+mn-ea"/>
        <a:cs typeface="+mn-cs"/>
      </a:defRPr>
    </a:lvl1pPr>
    <a:lvl2pPr marL="725488" algn="l" defTabSz="1450975" rtl="0" eaLnBrk="0" fontAlgn="base" hangingPunct="0">
      <a:spcBef>
        <a:spcPct val="30000"/>
      </a:spcBef>
      <a:spcAft>
        <a:spcPct val="0"/>
      </a:spcAft>
      <a:defRPr sz="1900" kern="1200">
        <a:solidFill>
          <a:schemeClr val="tx1"/>
        </a:solidFill>
        <a:latin typeface="+mn-lt"/>
        <a:ea typeface="+mn-ea"/>
        <a:cs typeface="+mn-cs"/>
      </a:defRPr>
    </a:lvl2pPr>
    <a:lvl3pPr marL="1450975" algn="l" defTabSz="1450975" rtl="0" eaLnBrk="0" fontAlgn="base" hangingPunct="0">
      <a:spcBef>
        <a:spcPct val="30000"/>
      </a:spcBef>
      <a:spcAft>
        <a:spcPct val="0"/>
      </a:spcAft>
      <a:defRPr sz="1900" kern="1200">
        <a:solidFill>
          <a:schemeClr val="tx1"/>
        </a:solidFill>
        <a:latin typeface="+mn-lt"/>
        <a:ea typeface="+mn-ea"/>
        <a:cs typeface="+mn-cs"/>
      </a:defRPr>
    </a:lvl3pPr>
    <a:lvl4pPr marL="2178050" algn="l" defTabSz="1450975" rtl="0" eaLnBrk="0" fontAlgn="base" hangingPunct="0">
      <a:spcBef>
        <a:spcPct val="30000"/>
      </a:spcBef>
      <a:spcAft>
        <a:spcPct val="0"/>
      </a:spcAft>
      <a:defRPr sz="1900" kern="1200">
        <a:solidFill>
          <a:schemeClr val="tx1"/>
        </a:solidFill>
        <a:latin typeface="+mn-lt"/>
        <a:ea typeface="+mn-ea"/>
        <a:cs typeface="+mn-cs"/>
      </a:defRPr>
    </a:lvl4pPr>
    <a:lvl5pPr marL="2903538" algn="l" defTabSz="1450975" rtl="0" eaLnBrk="0" fontAlgn="base" hangingPunct="0">
      <a:spcBef>
        <a:spcPct val="30000"/>
      </a:spcBef>
      <a:spcAft>
        <a:spcPct val="0"/>
      </a:spcAft>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450975" fontAlgn="base">
              <a:spcBef>
                <a:spcPct val="0"/>
              </a:spcBef>
              <a:spcAft>
                <a:spcPct val="0"/>
              </a:spcAft>
              <a:defRPr/>
            </a:pPr>
            <a:fld id="{C5A04249-C8B9-4ABD-8EE7-75136D225B2D}" type="slidenum">
              <a:rPr lang="en-US">
                <a:cs typeface="Arial" charset="0"/>
              </a:rPr>
              <a:pPr defTabSz="1450975" fontAlgn="base">
                <a:spcBef>
                  <a:spcPct val="0"/>
                </a:spcBef>
                <a:spcAft>
                  <a:spcPct val="0"/>
                </a:spcAft>
                <a:defRPr/>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7CD01-8BEF-434A-ABA2-D6728D46CB09}" type="datetimeFigureOut">
              <a:rPr lang="en-US"/>
              <a:pPr>
                <a:defRPr/>
              </a:pPr>
              <a:t>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1C63E-4D7E-47C3-A65D-4768EB2E50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10161B-4BD0-48E1-999D-8CB9D8F84F00}" type="datetimeFigureOut">
              <a:rPr lang="en-US"/>
              <a:pPr>
                <a:defRPr/>
              </a:pPr>
              <a:t>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FF16-EFC0-4473-9D75-37EEBC76AC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933F7E-FB65-44A9-9FBE-9E931E5F4C7E}" type="datetimeFigureOut">
              <a:rPr lang="en-US"/>
              <a:pPr>
                <a:defRPr/>
              </a:pPr>
              <a:t>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877C4D-0C43-4E55-A3F5-229D29ECEA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53BC1-DAD6-4789-9D85-09310CB4AB1E}" type="datetimeFigureOut">
              <a:rPr lang="en-US"/>
              <a:pPr>
                <a:defRPr/>
              </a:pPr>
              <a:t>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67E36-51DF-4D0C-BF31-3911582C3A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954B4A-6120-4117-A60E-D38153B9297D}" type="datetimeFigureOut">
              <a:rPr lang="en-US"/>
              <a:pPr>
                <a:defRPr/>
              </a:pPr>
              <a:t>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AF1F7-8492-425E-B785-069951950A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98F9D0-6053-4F7D-865D-A3FD3BA04310}" type="datetimeFigureOut">
              <a:rPr lang="en-US"/>
              <a:pPr>
                <a:defRPr/>
              </a:pPr>
              <a:t>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11EA65-0105-42B6-94DE-FF26B94B0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0C6DDD-F57F-415E-AF9C-2D4FDA4709B9}" type="datetimeFigureOut">
              <a:rPr lang="en-US"/>
              <a:pPr>
                <a:defRPr/>
              </a:pPr>
              <a:t>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578CCA-67C3-4BB1-9DC7-C02533E669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F79644-7F51-47AF-8405-65A1D24A86E0}" type="datetimeFigureOut">
              <a:rPr lang="en-US"/>
              <a:pPr>
                <a:defRPr/>
              </a:pPr>
              <a:t>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548E42-6EA3-4281-BEC7-40A7975376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484019-143F-4C16-8FA2-3871BC2F03C7}" type="datetimeFigureOut">
              <a:rPr lang="en-US"/>
              <a:pPr>
                <a:defRPr/>
              </a:pPr>
              <a:t>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E0AB68-3E6E-43D2-AD8C-BD081DEB9C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5365EF-A8E9-4CB6-BB51-E0D2F5405846}" type="datetimeFigureOut">
              <a:rPr lang="en-US"/>
              <a:pPr>
                <a:defRPr/>
              </a:pPr>
              <a:t>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E934B7-B2AE-41D1-B0DA-25FBA003B4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rtlCol="0">
            <a:normAutofit/>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pPr lvl="0"/>
            <a:endParaRPr lang="en-US" noProof="0"/>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4D342-55B4-4743-A797-B131E8256E1A}" type="datetimeFigureOut">
              <a:rPr lang="en-US"/>
              <a:pPr>
                <a:defRPr/>
              </a:pPr>
              <a:t>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75183B-B1FD-41C8-9BBC-61DED49C26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4388" y="366713"/>
            <a:ext cx="14647862" cy="1524000"/>
          </a:xfrm>
          <a:prstGeom prst="rect">
            <a:avLst/>
          </a:prstGeom>
          <a:noFill/>
          <a:ln w="9525">
            <a:noFill/>
            <a:miter lim="800000"/>
            <a:headEnd/>
            <a:tailEnd/>
          </a:ln>
        </p:spPr>
        <p:txBody>
          <a:bodyPr vert="horz" wrap="square" lIns="145252" tIns="72626" rIns="145252" bIns="7262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14388" y="2133600"/>
            <a:ext cx="14647862" cy="6034088"/>
          </a:xfrm>
          <a:prstGeom prst="rect">
            <a:avLst/>
          </a:prstGeom>
          <a:noFill/>
          <a:ln w="9525">
            <a:noFill/>
            <a:miter lim="800000"/>
            <a:headEnd/>
            <a:tailEnd/>
          </a:ln>
        </p:spPr>
        <p:txBody>
          <a:bodyPr vert="horz" wrap="square" lIns="145252" tIns="72626" rIns="145252" bIns="726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14388" y="8475663"/>
            <a:ext cx="3797300" cy="485775"/>
          </a:xfrm>
          <a:prstGeom prst="rect">
            <a:avLst/>
          </a:prstGeom>
        </p:spPr>
        <p:txBody>
          <a:bodyPr vert="horz" lIns="145252" tIns="72626" rIns="145252" bIns="72626" rtlCol="0" anchor="ctr"/>
          <a:lstStyle>
            <a:lvl1pPr algn="l" defTabSz="1452524" fontAlgn="auto">
              <a:spcBef>
                <a:spcPts val="0"/>
              </a:spcBef>
              <a:spcAft>
                <a:spcPts val="0"/>
              </a:spcAft>
              <a:defRPr sz="1900">
                <a:solidFill>
                  <a:schemeClr val="tx1">
                    <a:tint val="75000"/>
                  </a:schemeClr>
                </a:solidFill>
                <a:latin typeface="+mn-lt"/>
                <a:cs typeface="+mn-cs"/>
              </a:defRPr>
            </a:lvl1pPr>
          </a:lstStyle>
          <a:p>
            <a:pPr>
              <a:defRPr/>
            </a:pPr>
            <a:fld id="{30C53076-7109-414D-8E1F-2377818E66EB}" type="datetimeFigureOut">
              <a:rPr lang="en-US"/>
              <a:pPr>
                <a:defRPr/>
              </a:pPr>
              <a:t>2/1/2023</a:t>
            </a:fld>
            <a:endParaRPr lang="en-US"/>
          </a:p>
        </p:txBody>
      </p:sp>
      <p:sp>
        <p:nvSpPr>
          <p:cNvPr id="5" name="Footer Placeholder 4"/>
          <p:cNvSpPr>
            <a:spLocks noGrp="1"/>
          </p:cNvSpPr>
          <p:nvPr>
            <p:ph type="ftr" sz="quarter" idx="3"/>
          </p:nvPr>
        </p:nvSpPr>
        <p:spPr>
          <a:xfrm>
            <a:off x="5561013" y="8475663"/>
            <a:ext cx="5154612" cy="485775"/>
          </a:xfrm>
          <a:prstGeom prst="rect">
            <a:avLst/>
          </a:prstGeom>
        </p:spPr>
        <p:txBody>
          <a:bodyPr vert="horz" lIns="145252" tIns="72626" rIns="145252" bIns="72626" rtlCol="0" anchor="ctr"/>
          <a:lstStyle>
            <a:lvl1pPr algn="ctr" defTabSz="1452524" fontAlgn="auto">
              <a:spcBef>
                <a:spcPts val="0"/>
              </a:spcBef>
              <a:spcAft>
                <a:spcPts val="0"/>
              </a:spcAft>
              <a:defRPr sz="1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664950" y="8475663"/>
            <a:ext cx="3797300" cy="485775"/>
          </a:xfrm>
          <a:prstGeom prst="rect">
            <a:avLst/>
          </a:prstGeom>
        </p:spPr>
        <p:txBody>
          <a:bodyPr vert="horz" lIns="145252" tIns="72626" rIns="145252" bIns="72626" rtlCol="0" anchor="ctr"/>
          <a:lstStyle>
            <a:lvl1pPr algn="r" defTabSz="1452524" fontAlgn="auto">
              <a:spcBef>
                <a:spcPts val="0"/>
              </a:spcBef>
              <a:spcAft>
                <a:spcPts val="0"/>
              </a:spcAft>
              <a:defRPr sz="1900">
                <a:solidFill>
                  <a:schemeClr val="tx1">
                    <a:tint val="75000"/>
                  </a:schemeClr>
                </a:solidFill>
                <a:latin typeface="+mn-lt"/>
                <a:cs typeface="+mn-cs"/>
              </a:defRPr>
            </a:lvl1pPr>
          </a:lstStyle>
          <a:p>
            <a:pPr>
              <a:defRPr/>
            </a:pPr>
            <a:fld id="{C07BDED3-5E05-4CFD-8C8F-B330854AFC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450975" rtl="0" eaLnBrk="0" fontAlgn="base" hangingPunct="0">
        <a:spcBef>
          <a:spcPct val="0"/>
        </a:spcBef>
        <a:spcAft>
          <a:spcPct val="0"/>
        </a:spcAft>
        <a:defRPr sz="7000" kern="1200">
          <a:solidFill>
            <a:schemeClr val="tx1"/>
          </a:solidFill>
          <a:latin typeface="+mj-lt"/>
          <a:ea typeface="+mj-ea"/>
          <a:cs typeface="+mj-cs"/>
        </a:defRPr>
      </a:lvl1pPr>
      <a:lvl2pPr algn="ctr" defTabSz="1450975" rtl="0" eaLnBrk="0" fontAlgn="base" hangingPunct="0">
        <a:spcBef>
          <a:spcPct val="0"/>
        </a:spcBef>
        <a:spcAft>
          <a:spcPct val="0"/>
        </a:spcAft>
        <a:defRPr sz="7000">
          <a:solidFill>
            <a:schemeClr val="tx1"/>
          </a:solidFill>
          <a:latin typeface="Calibri" pitchFamily="34" charset="0"/>
        </a:defRPr>
      </a:lvl2pPr>
      <a:lvl3pPr algn="ctr" defTabSz="1450975" rtl="0" eaLnBrk="0" fontAlgn="base" hangingPunct="0">
        <a:spcBef>
          <a:spcPct val="0"/>
        </a:spcBef>
        <a:spcAft>
          <a:spcPct val="0"/>
        </a:spcAft>
        <a:defRPr sz="7000">
          <a:solidFill>
            <a:schemeClr val="tx1"/>
          </a:solidFill>
          <a:latin typeface="Calibri" pitchFamily="34" charset="0"/>
        </a:defRPr>
      </a:lvl3pPr>
      <a:lvl4pPr algn="ctr" defTabSz="1450975" rtl="0" eaLnBrk="0" fontAlgn="base" hangingPunct="0">
        <a:spcBef>
          <a:spcPct val="0"/>
        </a:spcBef>
        <a:spcAft>
          <a:spcPct val="0"/>
        </a:spcAft>
        <a:defRPr sz="7000">
          <a:solidFill>
            <a:schemeClr val="tx1"/>
          </a:solidFill>
          <a:latin typeface="Calibri" pitchFamily="34" charset="0"/>
        </a:defRPr>
      </a:lvl4pPr>
      <a:lvl5pPr algn="ctr" defTabSz="1450975" rtl="0" eaLnBrk="0" fontAlgn="base" hangingPunct="0">
        <a:spcBef>
          <a:spcPct val="0"/>
        </a:spcBef>
        <a:spcAft>
          <a:spcPct val="0"/>
        </a:spcAft>
        <a:defRPr sz="7000">
          <a:solidFill>
            <a:schemeClr val="tx1"/>
          </a:solidFill>
          <a:latin typeface="Calibri" pitchFamily="34" charset="0"/>
        </a:defRPr>
      </a:lvl5pPr>
      <a:lvl6pPr marL="457200" algn="ctr" defTabSz="1450975" rtl="0" fontAlgn="base">
        <a:spcBef>
          <a:spcPct val="0"/>
        </a:spcBef>
        <a:spcAft>
          <a:spcPct val="0"/>
        </a:spcAft>
        <a:defRPr sz="7000">
          <a:solidFill>
            <a:schemeClr val="tx1"/>
          </a:solidFill>
          <a:latin typeface="Calibri" pitchFamily="34" charset="0"/>
        </a:defRPr>
      </a:lvl6pPr>
      <a:lvl7pPr marL="914400" algn="ctr" defTabSz="1450975" rtl="0" fontAlgn="base">
        <a:spcBef>
          <a:spcPct val="0"/>
        </a:spcBef>
        <a:spcAft>
          <a:spcPct val="0"/>
        </a:spcAft>
        <a:defRPr sz="7000">
          <a:solidFill>
            <a:schemeClr val="tx1"/>
          </a:solidFill>
          <a:latin typeface="Calibri" pitchFamily="34" charset="0"/>
        </a:defRPr>
      </a:lvl7pPr>
      <a:lvl8pPr marL="1371600" algn="ctr" defTabSz="1450975" rtl="0" fontAlgn="base">
        <a:spcBef>
          <a:spcPct val="0"/>
        </a:spcBef>
        <a:spcAft>
          <a:spcPct val="0"/>
        </a:spcAft>
        <a:defRPr sz="7000">
          <a:solidFill>
            <a:schemeClr val="tx1"/>
          </a:solidFill>
          <a:latin typeface="Calibri" pitchFamily="34" charset="0"/>
        </a:defRPr>
      </a:lvl8pPr>
      <a:lvl9pPr marL="1828800" algn="ctr" defTabSz="1450975" rtl="0" fontAlgn="base">
        <a:spcBef>
          <a:spcPct val="0"/>
        </a:spcBef>
        <a:spcAft>
          <a:spcPct val="0"/>
        </a:spcAft>
        <a:defRPr sz="7000">
          <a:solidFill>
            <a:schemeClr val="tx1"/>
          </a:solidFill>
          <a:latin typeface="Calibri" pitchFamily="34" charset="0"/>
        </a:defRPr>
      </a:lvl9pPr>
    </p:titleStyle>
    <p:bodyStyle>
      <a:lvl1pPr marL="544513" indent="-544513" algn="l" defTabSz="1450975"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79513" indent="-452438" algn="l" defTabSz="1450975" rtl="0" eaLnBrk="0" fontAlgn="base" hangingPunct="0">
        <a:spcBef>
          <a:spcPct val="20000"/>
        </a:spcBef>
        <a:spcAft>
          <a:spcPct val="0"/>
        </a:spcAft>
        <a:buFont typeface="Arial" charset="0"/>
        <a:buChar char="–"/>
        <a:defRPr sz="4400" kern="1200">
          <a:solidFill>
            <a:schemeClr val="tx1"/>
          </a:solidFill>
          <a:latin typeface="+mn-lt"/>
          <a:ea typeface="+mn-ea"/>
          <a:cs typeface="+mn-cs"/>
        </a:defRPr>
      </a:lvl2pPr>
      <a:lvl3pPr marL="1814513" indent="-361950" algn="l" defTabSz="1450975"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41588"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67075" indent="-361950" algn="l" defTabSz="14509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5" descr="POINSET3"/>
          <p:cNvPicPr>
            <a:picLocks noChangeAspect="1" noChangeArrowheads="1"/>
          </p:cNvPicPr>
          <p:nvPr/>
        </p:nvPicPr>
        <p:blipFill>
          <a:blip r:embed="rId3"/>
          <a:srcRect/>
          <a:stretch>
            <a:fillRect/>
          </a:stretch>
        </p:blipFill>
        <p:spPr bwMode="auto">
          <a:xfrm flipH="1">
            <a:off x="36513" y="6962775"/>
            <a:ext cx="2443162" cy="2143125"/>
          </a:xfrm>
          <a:prstGeom prst="rect">
            <a:avLst/>
          </a:prstGeom>
          <a:noFill/>
          <a:ln w="9525">
            <a:noFill/>
            <a:miter lim="800000"/>
            <a:headEnd/>
            <a:tailEnd/>
          </a:ln>
        </p:spPr>
      </p:pic>
      <p:sp>
        <p:nvSpPr>
          <p:cNvPr id="10" name="Text Box 14"/>
          <p:cNvSpPr txBox="1">
            <a:spLocks noChangeArrowheads="1"/>
          </p:cNvSpPr>
          <p:nvPr/>
        </p:nvSpPr>
        <p:spPr bwMode="auto">
          <a:xfrm>
            <a:off x="1497013" y="4581525"/>
            <a:ext cx="13498512" cy="2116138"/>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2524" eaLnBrk="1" fontAlgn="auto" hangingPunct="1">
              <a:spcBef>
                <a:spcPts val="1800"/>
              </a:spcBef>
              <a:spcAft>
                <a:spcPts val="0"/>
              </a:spcAft>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2524" eaLnBrk="1" fontAlgn="auto" hangingPunct="1">
              <a:spcBef>
                <a:spcPts val="0"/>
              </a:spcBef>
              <a:spcAft>
                <a:spcPts val="0"/>
              </a:spcAft>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 </a:t>
            </a:r>
            <a:r>
              <a:rPr lang="en-US" sz="4400" b="1" dirty="0" smtClean="0">
                <a:solidFill>
                  <a:srgbClr val="FF0000"/>
                </a:solidFill>
                <a:latin typeface="Times New Roman" pitchFamily="18" charset="0"/>
                <a:cs typeface="Times New Roman" pitchFamily="18" charset="0"/>
              </a:rPr>
              <a:t>EM TÍCH CỰC HOÀN THÀNH NHIỆM VỤ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330325" y="1905000"/>
            <a:ext cx="13133388" cy="217646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2524" eaLnBrk="1" fontAlgn="auto" hangingPunct="1">
              <a:spcBef>
                <a:spcPts val="0"/>
              </a:spcBef>
              <a:spcAft>
                <a:spcPts val="0"/>
              </a:spcAft>
              <a:defRPr/>
            </a:pPr>
            <a:r>
              <a:rPr lang="en-US" sz="6600" b="1">
                <a:solidFill>
                  <a:srgbClr val="0000CC"/>
                </a:solidFill>
                <a:effectLst>
                  <a:outerShdw blurRad="38100" dist="38100" dir="2700000" algn="tl">
                    <a:srgbClr val="000000">
                      <a:alpha val="43137"/>
                    </a:srgbClr>
                  </a:outerShdw>
                </a:effectLst>
                <a:latin typeface="Times New Roman" pitchFamily="18" charset="0"/>
                <a:cs typeface="+mn-cs"/>
              </a:rPr>
              <a:t>CHÀO MỪNG QUÝ THẦY </a:t>
            </a:r>
            <a:r>
              <a:rPr lang="en-US" sz="6600" b="1" smtClean="0">
                <a:solidFill>
                  <a:srgbClr val="0000CC"/>
                </a:solidFill>
                <a:effectLst>
                  <a:outerShdw blurRad="38100" dist="38100" dir="2700000" algn="tl">
                    <a:srgbClr val="000000">
                      <a:alpha val="43137"/>
                    </a:srgbClr>
                  </a:outerShdw>
                </a:effectLst>
                <a:latin typeface="Times New Roman" pitchFamily="18" charset="0"/>
                <a:cs typeface="+mn-cs"/>
              </a:rPr>
              <a:t>CÔ</a:t>
            </a:r>
          </a:p>
          <a:p>
            <a:pPr algn="ctr" defTabSz="1452524" eaLnBrk="1" fontAlgn="auto" hangingPunct="1">
              <a:spcBef>
                <a:spcPts val="0"/>
              </a:spcBef>
              <a:spcAft>
                <a:spcPts val="0"/>
              </a:spcAft>
              <a:defRPr/>
            </a:pPr>
            <a:r>
              <a:rPr lang="en-US" sz="6600" b="1" smtClean="0">
                <a:solidFill>
                  <a:srgbClr val="0000CC"/>
                </a:solidFill>
                <a:effectLst>
                  <a:outerShdw blurRad="38100" dist="38100" dir="2700000" algn="tl">
                    <a:srgbClr val="000000">
                      <a:alpha val="43137"/>
                    </a:srgbClr>
                  </a:outerShdw>
                </a:effectLst>
                <a:latin typeface="Times New Roman" pitchFamily="18" charset="0"/>
                <a:cs typeface="+mn-cs"/>
              </a:rPr>
              <a:t>VỀ </a:t>
            </a:r>
            <a:r>
              <a:rPr lang="en-US" sz="6600" b="1">
                <a:solidFill>
                  <a:srgbClr val="0000CC"/>
                </a:solidFill>
                <a:effectLst>
                  <a:outerShdw blurRad="38100" dist="38100" dir="2700000" algn="tl">
                    <a:srgbClr val="000000">
                      <a:alpha val="43137"/>
                    </a:srgbClr>
                  </a:outerShdw>
                </a:effectLst>
                <a:latin typeface="Times New Roman" pitchFamily="18" charset="0"/>
                <a:cs typeface="+mn-cs"/>
              </a:rPr>
              <a:t>DỰ GIỜ THĂM LỚP</a:t>
            </a:r>
          </a:p>
        </p:txBody>
      </p:sp>
      <p:pic>
        <p:nvPicPr>
          <p:cNvPr id="14342" name="Picture 22" descr="bd21315_"/>
          <p:cNvPicPr>
            <a:picLocks noChangeAspect="1" noChangeArrowheads="1"/>
          </p:cNvPicPr>
          <p:nvPr/>
        </p:nvPicPr>
        <p:blipFill>
          <a:blip r:embed="rId4"/>
          <a:srcRect/>
          <a:stretch>
            <a:fillRect/>
          </a:stretch>
        </p:blipFill>
        <p:spPr bwMode="auto">
          <a:xfrm>
            <a:off x="5592763" y="6019800"/>
            <a:ext cx="5616575" cy="204788"/>
          </a:xfrm>
          <a:prstGeom prst="rect">
            <a:avLst/>
          </a:prstGeom>
          <a:noFill/>
          <a:ln w="9525">
            <a:noFill/>
            <a:miter lim="800000"/>
            <a:headEnd/>
            <a:tailEnd/>
          </a:ln>
        </p:spPr>
      </p:pic>
      <p:pic>
        <p:nvPicPr>
          <p:cNvPr id="14344" name="Picture 7" descr="BƯỚM 58"/>
          <p:cNvPicPr>
            <a:picLocks noChangeAspect="1" noChangeArrowheads="1" noCrop="1"/>
          </p:cNvPicPr>
          <p:nvPr/>
        </p:nvPicPr>
        <p:blipFill>
          <a:blip r:embed="rId5"/>
          <a:srcRect/>
          <a:stretch>
            <a:fillRect/>
          </a:stretch>
        </p:blipFill>
        <p:spPr bwMode="auto">
          <a:xfrm rot="-10291576">
            <a:off x="14263688" y="307975"/>
            <a:ext cx="1162050" cy="1516063"/>
          </a:xfrm>
          <a:prstGeom prst="rect">
            <a:avLst/>
          </a:prstGeom>
          <a:noFill/>
          <a:ln w="9525">
            <a:noFill/>
            <a:miter lim="800000"/>
            <a:headEnd/>
            <a:tailEnd/>
          </a:ln>
        </p:spPr>
      </p:pic>
      <p:pic>
        <p:nvPicPr>
          <p:cNvPr id="14345" name="Picture 8" descr="animal-14[1]"/>
          <p:cNvPicPr>
            <a:picLocks noChangeAspect="1" noChangeArrowheads="1" noCrop="1"/>
          </p:cNvPicPr>
          <p:nvPr/>
        </p:nvPicPr>
        <p:blipFill>
          <a:blip r:embed="rId6"/>
          <a:srcRect/>
          <a:stretch>
            <a:fillRect/>
          </a:stretch>
        </p:blipFill>
        <p:spPr bwMode="auto">
          <a:xfrm rot="417220" flipH="1">
            <a:off x="2892425" y="6715125"/>
            <a:ext cx="1068388" cy="777875"/>
          </a:xfrm>
          <a:prstGeom prst="rect">
            <a:avLst/>
          </a:prstGeom>
          <a:noFill/>
          <a:ln w="9525">
            <a:noFill/>
            <a:miter lim="800000"/>
            <a:headEnd/>
            <a:tailEnd/>
          </a:ln>
        </p:spPr>
      </p:pic>
      <p:pic>
        <p:nvPicPr>
          <p:cNvPr id="14346" name="Picture 5" descr="POINSET2"/>
          <p:cNvPicPr>
            <a:picLocks noChangeAspect="1" noChangeArrowheads="1"/>
          </p:cNvPicPr>
          <p:nvPr/>
        </p:nvPicPr>
        <p:blipFill>
          <a:blip r:embed="rId7"/>
          <a:srcRect/>
          <a:stretch>
            <a:fillRect/>
          </a:stretch>
        </p:blipFill>
        <p:spPr bwMode="auto">
          <a:xfrm rot="5400000">
            <a:off x="14692312" y="-109537"/>
            <a:ext cx="1382713" cy="1652588"/>
          </a:xfrm>
          <a:prstGeom prst="rect">
            <a:avLst/>
          </a:prstGeom>
          <a:noFill/>
          <a:ln w="9525">
            <a:noFill/>
            <a:miter lim="800000"/>
            <a:headEnd/>
            <a:tailEnd/>
          </a:ln>
        </p:spPr>
      </p:pic>
      <p:pic>
        <p:nvPicPr>
          <p:cNvPr id="14347" name="Picture 5" descr="POINSET2"/>
          <p:cNvPicPr>
            <a:picLocks noChangeAspect="1" noChangeArrowheads="1"/>
          </p:cNvPicPr>
          <p:nvPr/>
        </p:nvPicPr>
        <p:blipFill>
          <a:blip r:embed="rId7"/>
          <a:srcRect/>
          <a:stretch>
            <a:fillRect/>
          </a:stretch>
        </p:blipFill>
        <p:spPr bwMode="auto">
          <a:xfrm rot="5400000" flipV="1">
            <a:off x="127794" y="-5556"/>
            <a:ext cx="1382712" cy="1524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Anh dep 10"/>
          <p:cNvPicPr>
            <a:picLocks noChangeAspect="1" noChangeArrowheads="1"/>
          </p:cNvPicPr>
          <p:nvPr/>
        </p:nvPicPr>
        <p:blipFill>
          <a:blip r:embed="rId3"/>
          <a:srcRect/>
          <a:stretch>
            <a:fillRect/>
          </a:stretch>
        </p:blipFill>
        <p:spPr bwMode="auto">
          <a:xfrm>
            <a:off x="1052513" y="219075"/>
            <a:ext cx="14416087" cy="8459788"/>
          </a:xfrm>
          <a:prstGeom prst="rect">
            <a:avLst/>
          </a:prstGeom>
          <a:noFill/>
          <a:ln w="9525">
            <a:noFill/>
            <a:miter lim="800000"/>
            <a:headEnd/>
            <a:tailEnd/>
          </a:ln>
        </p:spPr>
      </p:pic>
      <p:sp>
        <p:nvSpPr>
          <p:cNvPr id="25" name="WordArt 3"/>
          <p:cNvSpPr>
            <a:spLocks noChangeArrowheads="1" noChangeShapeType="1" noTextEdit="1"/>
          </p:cNvSpPr>
          <p:nvPr/>
        </p:nvSpPr>
        <p:spPr bwMode="auto">
          <a:xfrm>
            <a:off x="1966913"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244850" y="939800"/>
            <a:ext cx="9694863" cy="638175"/>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2524" eaLnBrk="1" fontAlgn="auto" hangingPunct="1">
              <a:spcBef>
                <a:spcPts val="0"/>
              </a:spcBef>
              <a:spcAft>
                <a:spcPts val="0"/>
              </a:spcAft>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cs typeface="+mn-cs"/>
              </a:rPr>
              <a:t>KHỞI ĐỘNG</a:t>
            </a:r>
          </a:p>
        </p:txBody>
      </p:sp>
      <p:grpSp>
        <p:nvGrpSpPr>
          <p:cNvPr id="15362" name="Group 17"/>
          <p:cNvGrpSpPr>
            <a:grpSpLocks/>
          </p:cNvGrpSpPr>
          <p:nvPr/>
        </p:nvGrpSpPr>
        <p:grpSpPr bwMode="auto">
          <a:xfrm>
            <a:off x="5237163" y="0"/>
            <a:ext cx="3502025" cy="930275"/>
            <a:chOff x="4539228" y="172432"/>
            <a:chExt cx="3441894" cy="930735"/>
          </a:xfrm>
        </p:grpSpPr>
        <p:grpSp>
          <p:nvGrpSpPr>
            <p:cNvPr id="15363" name="Group 19"/>
            <p:cNvGrpSpPr>
              <a:grpSpLocks/>
            </p:cNvGrpSpPr>
            <p:nvPr/>
          </p:nvGrpSpPr>
          <p:grpSpPr bwMode="auto">
            <a:xfrm>
              <a:off x="4539228" y="172432"/>
              <a:ext cx="3441894" cy="930735"/>
              <a:chOff x="4539228" y="172432"/>
              <a:chExt cx="3441894" cy="930735"/>
            </a:xfrm>
          </p:grpSpPr>
          <p:sp>
            <p:nvSpPr>
              <p:cNvPr id="15365" name="TextBox 21"/>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5366" name="TextBox 22"/>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7"/>
          <p:cNvGrpSpPr>
            <a:grpSpLocks/>
          </p:cNvGrpSpPr>
          <p:nvPr/>
        </p:nvGrpSpPr>
        <p:grpSpPr bwMode="auto">
          <a:xfrm>
            <a:off x="3719513" y="-381000"/>
            <a:ext cx="8610600" cy="1406525"/>
            <a:chOff x="3718719" y="0"/>
            <a:chExt cx="8610600" cy="1406208"/>
          </a:xfrm>
        </p:grpSpPr>
        <p:grpSp>
          <p:nvGrpSpPr>
            <p:cNvPr id="16398" name="Group 1"/>
            <p:cNvGrpSpPr>
              <a:grpSpLocks/>
            </p:cNvGrpSpPr>
            <p:nvPr/>
          </p:nvGrpSpPr>
          <p:grpSpPr bwMode="auto">
            <a:xfrm>
              <a:off x="5236910" y="0"/>
              <a:ext cx="3489857" cy="925970"/>
              <a:chOff x="4539228" y="172432"/>
              <a:chExt cx="3430972" cy="925970"/>
            </a:xfrm>
          </p:grpSpPr>
          <p:grpSp>
            <p:nvGrpSpPr>
              <p:cNvPr id="16400" name="Group 2"/>
              <p:cNvGrpSpPr>
                <a:grpSpLocks/>
              </p:cNvGrpSpPr>
              <p:nvPr/>
            </p:nvGrpSpPr>
            <p:grpSpPr bwMode="auto">
              <a:xfrm>
                <a:off x="4539228" y="172432"/>
                <a:ext cx="3430972" cy="925970"/>
                <a:chOff x="4539228" y="172432"/>
                <a:chExt cx="3430972" cy="925970"/>
              </a:xfrm>
            </p:grpSpPr>
            <p:sp>
              <p:nvSpPr>
                <p:cNvPr id="16402"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6403" name="TextBox 5"/>
                <p:cNvSpPr txBox="1">
                  <a:spLocks noChangeArrowheads="1"/>
                </p:cNvSpPr>
                <p:nvPr/>
              </p:nvSpPr>
              <p:spPr bwMode="auto">
                <a:xfrm>
                  <a:off x="6718886" y="640976"/>
                  <a:ext cx="1251314" cy="457426"/>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384" y="1051709"/>
                <a:ext cx="100978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399" name="Text Box 14"/>
            <p:cNvSpPr txBox="1">
              <a:spLocks noChangeArrowheads="1"/>
            </p:cNvSpPr>
            <p:nvPr/>
          </p:nvSpPr>
          <p:spPr bwMode="auto">
            <a:xfrm>
              <a:off x="3718719" y="898323"/>
              <a:ext cx="8610600" cy="507885"/>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grpSp>
      <p:sp>
        <p:nvSpPr>
          <p:cNvPr id="46" name="Text Box 14"/>
          <p:cNvSpPr txBox="1">
            <a:spLocks noChangeArrowheads="1"/>
          </p:cNvSpPr>
          <p:nvPr/>
        </p:nvSpPr>
        <p:spPr bwMode="auto">
          <a:xfrm>
            <a:off x="976313" y="1066800"/>
            <a:ext cx="2608262" cy="630238"/>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rPr>
              <a:t>1.Kể chuyện</a:t>
            </a:r>
          </a:p>
        </p:txBody>
      </p:sp>
      <p:sp>
        <p:nvSpPr>
          <p:cNvPr id="13" name="Rectangle 12"/>
          <p:cNvSpPr>
            <a:spLocks noChangeArrowheads="1"/>
          </p:cNvSpPr>
          <p:nvPr/>
        </p:nvSpPr>
        <p:spPr bwMode="auto">
          <a:xfrm>
            <a:off x="4329113" y="1447800"/>
            <a:ext cx="7086600" cy="641350"/>
          </a:xfrm>
          <a:prstGeom prst="rect">
            <a:avLst/>
          </a:prstGeom>
          <a:noFill/>
          <a:ln w="9525">
            <a:noFill/>
            <a:miter lim="800000"/>
            <a:headEnd/>
            <a:tailEnd/>
          </a:ln>
        </p:spPr>
        <p:txBody>
          <a:bodyPr>
            <a:spAutoFit/>
          </a:bodyPr>
          <a:lstStyle/>
          <a:p>
            <a:pPr algn="ctr"/>
            <a:r>
              <a:rPr lang="nl-NL" sz="3600" b="1">
                <a:solidFill>
                  <a:srgbClr val="FF0000"/>
                </a:solidFill>
                <a:latin typeface="Times New Roman" pitchFamily="18" charset="0"/>
                <a:cs typeface="Times New Roman" pitchFamily="18" charset="0"/>
              </a:rPr>
              <a:t>SỰ NUỐI TIẾC CỦA HIẾU</a:t>
            </a:r>
            <a:endParaRPr lang="en-US" sz="3600" b="1">
              <a:solidFill>
                <a:srgbClr val="FF0000"/>
              </a:solidFill>
              <a:latin typeface="Times New Roman" pitchFamily="18" charset="0"/>
              <a:cs typeface="Times New Roman" pitchFamily="18" charset="0"/>
            </a:endParaRPr>
          </a:p>
        </p:txBody>
      </p:sp>
      <p:sp>
        <p:nvSpPr>
          <p:cNvPr id="14" name="Rectangle 13"/>
          <p:cNvSpPr>
            <a:spLocks noChangeArrowheads="1"/>
          </p:cNvSpPr>
          <p:nvPr/>
        </p:nvSpPr>
        <p:spPr bwMode="auto">
          <a:xfrm>
            <a:off x="1187450" y="2590800"/>
            <a:ext cx="6723063" cy="1200150"/>
          </a:xfrm>
          <a:prstGeom prst="rect">
            <a:avLst/>
          </a:prstGeom>
          <a:noFill/>
          <a:ln w="9525">
            <a:noFill/>
            <a:miter lim="800000"/>
            <a:headEnd/>
            <a:tailEnd/>
          </a:ln>
        </p:spPr>
        <p:txBody>
          <a:bodyPr>
            <a:spAutoFit/>
          </a:bodyPr>
          <a:lstStyle/>
          <a:p>
            <a:pPr algn="just"/>
            <a:r>
              <a:rPr lang="nl-NL"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Điều gì xảy ra khi Hi</a:t>
            </a:r>
            <a:r>
              <a:rPr lang="en-US" sz="3600" b="1">
                <a:solidFill>
                  <a:srgbClr val="FF0000"/>
                </a:solidFill>
                <a:latin typeface="Times New Roman" pitchFamily="18" charset="0"/>
                <a:cs typeface="Times New Roman" pitchFamily="18" charset="0"/>
              </a:rPr>
              <a:t>ế</a:t>
            </a:r>
            <a:r>
              <a:rPr lang="vi-VN" sz="3600" b="1">
                <a:solidFill>
                  <a:srgbClr val="FF0000"/>
                </a:solidFill>
                <a:latin typeface="Times New Roman" pitchFamily="18" charset="0"/>
                <a:cs typeface="Times New Roman" pitchFamily="18" charset="0"/>
              </a:rPr>
              <a:t>u không chuẩn bị bài</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15" name="Rectangle 14"/>
          <p:cNvSpPr/>
          <p:nvPr/>
        </p:nvSpPr>
        <p:spPr>
          <a:xfrm>
            <a:off x="1201738" y="3810000"/>
            <a:ext cx="7546975" cy="1200150"/>
          </a:xfrm>
          <a:prstGeom prst="rect">
            <a:avLst/>
          </a:prstGeom>
        </p:spPr>
        <p:txBody>
          <a:bodyPr>
            <a:spAutoFit/>
          </a:bodyPr>
          <a:lstStyle/>
          <a:p>
            <a:pPr defTabSz="1452524" fontAlgn="auto">
              <a:spcBef>
                <a:spcPts val="0"/>
              </a:spcBef>
              <a:spcAft>
                <a:spcPts val="0"/>
              </a:spcAft>
              <a:defRPr/>
            </a:pPr>
            <a:r>
              <a:rPr lang="vi-VN" sz="3600" b="1" dirty="0">
                <a:solidFill>
                  <a:srgbClr val="0000FF"/>
                </a:solidFill>
                <a:latin typeface="Times New Roman" panose="02020603050405020304" pitchFamily="18" charset="0"/>
                <a:cs typeface="Times New Roman" panose="02020603050405020304" pitchFamily="18" charset="0"/>
              </a:rPr>
              <a:t>Hi</a:t>
            </a:r>
            <a:r>
              <a:rPr lang="en-US" sz="3600" b="1" dirty="0">
                <a:solidFill>
                  <a:srgbClr val="0000FF"/>
                </a:solidFill>
                <a:latin typeface="Times New Roman" panose="02020603050405020304" pitchFamily="18" charset="0"/>
                <a:cs typeface="Times New Roman" panose="02020603050405020304" pitchFamily="18" charset="0"/>
              </a:rPr>
              <a:t>ế</a:t>
            </a:r>
            <a:r>
              <a:rPr lang="vi-VN" sz="3600" b="1" dirty="0">
                <a:solidFill>
                  <a:srgbClr val="0000FF"/>
                </a:solidFill>
                <a:latin typeface="Times New Roman" panose="02020603050405020304" pitchFamily="18" charset="0"/>
                <a:cs typeface="Times New Roman" panose="02020603050405020304" pitchFamily="18" charset="0"/>
              </a:rPr>
              <a:t>u </a:t>
            </a:r>
            <a:r>
              <a:rPr lang="vi-VN" sz="3600" b="1" dirty="0">
                <a:solidFill>
                  <a:srgbClr val="0000FF"/>
                </a:solidFill>
                <a:latin typeface="+mj-lt"/>
                <a:cs typeface="+mn-cs"/>
              </a:rPr>
              <a:t>đến lớp đã không làm được bài mà cô giáo yêu cầu </a:t>
            </a:r>
            <a:endParaRPr lang="en-US" sz="3600" b="1" dirty="0">
              <a:solidFill>
                <a:srgbClr val="0000FF"/>
              </a:solidFill>
              <a:latin typeface="+mj-lt"/>
              <a:cs typeface="+mn-cs"/>
            </a:endParaRPr>
          </a:p>
        </p:txBody>
      </p:sp>
      <p:pic>
        <p:nvPicPr>
          <p:cNvPr id="9" name="Picture 8"/>
          <p:cNvPicPr>
            <a:picLocks noChangeAspect="1"/>
          </p:cNvPicPr>
          <p:nvPr/>
        </p:nvPicPr>
        <p:blipFill>
          <a:blip r:embed="rId2"/>
          <a:srcRect l="37813" t="36893" r="49644" b="48438"/>
          <a:stretch>
            <a:fillRect/>
          </a:stretch>
        </p:blipFill>
        <p:spPr bwMode="auto">
          <a:xfrm>
            <a:off x="9282113" y="2116138"/>
            <a:ext cx="3352800" cy="2165350"/>
          </a:xfrm>
          <a:prstGeom prst="rect">
            <a:avLst/>
          </a:prstGeom>
          <a:noFill/>
          <a:ln w="9525">
            <a:noFill/>
            <a:miter lim="800000"/>
            <a:headEnd/>
            <a:tailEnd/>
          </a:ln>
        </p:spPr>
      </p:pic>
      <p:pic>
        <p:nvPicPr>
          <p:cNvPr id="18" name="Picture 17"/>
          <p:cNvPicPr>
            <a:picLocks noChangeAspect="1"/>
          </p:cNvPicPr>
          <p:nvPr/>
        </p:nvPicPr>
        <p:blipFill>
          <a:blip r:embed="rId2"/>
          <a:srcRect l="50192" t="35733" r="37102" b="48492"/>
          <a:stretch>
            <a:fillRect/>
          </a:stretch>
        </p:blipFill>
        <p:spPr bwMode="auto">
          <a:xfrm>
            <a:off x="12634913" y="2133600"/>
            <a:ext cx="3352800" cy="2130425"/>
          </a:xfrm>
          <a:prstGeom prst="rect">
            <a:avLst/>
          </a:prstGeom>
          <a:noFill/>
          <a:ln w="9525">
            <a:noFill/>
            <a:miter lim="800000"/>
            <a:headEnd/>
            <a:tailEnd/>
          </a:ln>
        </p:spPr>
      </p:pic>
      <p:pic>
        <p:nvPicPr>
          <p:cNvPr id="19" name="Picture 18"/>
          <p:cNvPicPr>
            <a:picLocks noChangeAspect="1"/>
          </p:cNvPicPr>
          <p:nvPr/>
        </p:nvPicPr>
        <p:blipFill>
          <a:blip r:embed="rId2"/>
          <a:srcRect l="37115" t="68365" r="49651" b="14583"/>
          <a:stretch>
            <a:fillRect/>
          </a:stretch>
        </p:blipFill>
        <p:spPr bwMode="auto">
          <a:xfrm>
            <a:off x="9282113" y="6430963"/>
            <a:ext cx="3352800" cy="2654300"/>
          </a:xfrm>
          <a:prstGeom prst="rect">
            <a:avLst/>
          </a:prstGeom>
          <a:noFill/>
          <a:ln w="9525">
            <a:noFill/>
            <a:miter lim="800000"/>
            <a:headEnd/>
            <a:tailEnd/>
          </a:ln>
        </p:spPr>
      </p:pic>
      <p:pic>
        <p:nvPicPr>
          <p:cNvPr id="20" name="Picture 19"/>
          <p:cNvPicPr>
            <a:picLocks noChangeAspect="1"/>
          </p:cNvPicPr>
          <p:nvPr/>
        </p:nvPicPr>
        <p:blipFill>
          <a:blip r:embed="rId2"/>
          <a:srcRect l="37878" t="51187" r="49928" b="31322"/>
          <a:stretch>
            <a:fillRect/>
          </a:stretch>
        </p:blipFill>
        <p:spPr bwMode="auto">
          <a:xfrm>
            <a:off x="9382125" y="4267200"/>
            <a:ext cx="3328988" cy="2362200"/>
          </a:xfrm>
          <a:prstGeom prst="rect">
            <a:avLst/>
          </a:prstGeom>
          <a:noFill/>
          <a:ln w="9525">
            <a:noFill/>
            <a:miter lim="800000"/>
            <a:headEnd/>
            <a:tailEnd/>
          </a:ln>
        </p:spPr>
      </p:pic>
      <p:pic>
        <p:nvPicPr>
          <p:cNvPr id="21" name="Picture 20"/>
          <p:cNvPicPr>
            <a:picLocks noChangeAspect="1"/>
          </p:cNvPicPr>
          <p:nvPr/>
        </p:nvPicPr>
        <p:blipFill>
          <a:blip r:embed="rId2"/>
          <a:srcRect l="49863" t="51187" r="35359" b="31322"/>
          <a:stretch>
            <a:fillRect/>
          </a:stretch>
        </p:blipFill>
        <p:spPr bwMode="auto">
          <a:xfrm>
            <a:off x="12761913" y="4267200"/>
            <a:ext cx="3454400" cy="2362200"/>
          </a:xfrm>
          <a:prstGeom prst="rect">
            <a:avLst/>
          </a:prstGeom>
          <a:noFill/>
          <a:ln w="9525">
            <a:noFill/>
            <a:miter lim="800000"/>
            <a:headEnd/>
            <a:tailEnd/>
          </a:ln>
        </p:spPr>
      </p:pic>
      <p:pic>
        <p:nvPicPr>
          <p:cNvPr id="22" name="Picture 21"/>
          <p:cNvPicPr>
            <a:picLocks noChangeAspect="1"/>
          </p:cNvPicPr>
          <p:nvPr/>
        </p:nvPicPr>
        <p:blipFill>
          <a:blip r:embed="rId2"/>
          <a:srcRect l="50061" t="68365" r="37395" b="15404"/>
          <a:stretch>
            <a:fillRect/>
          </a:stretch>
        </p:blipFill>
        <p:spPr bwMode="auto">
          <a:xfrm>
            <a:off x="12787313" y="6629400"/>
            <a:ext cx="2819400" cy="2209800"/>
          </a:xfrm>
          <a:prstGeom prst="rect">
            <a:avLst/>
          </a:prstGeom>
          <a:noFill/>
          <a:ln w="9525">
            <a:noFill/>
            <a:miter lim="800000"/>
            <a:headEnd/>
            <a:tailEnd/>
          </a:ln>
        </p:spPr>
      </p:pic>
      <p:sp>
        <p:nvSpPr>
          <p:cNvPr id="23" name="Rectangle 22"/>
          <p:cNvSpPr/>
          <p:nvPr/>
        </p:nvSpPr>
        <p:spPr>
          <a:xfrm>
            <a:off x="1128713" y="4972050"/>
            <a:ext cx="6721475" cy="1200150"/>
          </a:xfrm>
          <a:prstGeom prst="rect">
            <a:avLst/>
          </a:prstGeom>
        </p:spPr>
        <p:txBody>
          <a:bodyPr>
            <a:spAutoFit/>
          </a:bodyPr>
          <a:lstStyle/>
          <a:p>
            <a:pPr defTabSz="1452524" fontAlgn="auto">
              <a:spcBef>
                <a:spcPts val="0"/>
              </a:spcBef>
              <a:spcAft>
                <a:spcPts val="0"/>
              </a:spcAft>
              <a:defRPr/>
            </a:pPr>
            <a:r>
              <a:rPr lang="vi-VN" sz="3600" b="1" dirty="0">
                <a:solidFill>
                  <a:srgbClr val="FF0000"/>
                </a:solidFill>
                <a:latin typeface="+mj-lt"/>
                <a:cs typeface="+mn-cs"/>
              </a:rPr>
              <a:t>Theo em, để hoàn thành nhiệm vụ Hi</a:t>
            </a:r>
            <a:r>
              <a:rPr lang="en-US" sz="3600" b="1" dirty="0" err="1">
                <a:solidFill>
                  <a:srgbClr val="FF0000"/>
                </a:solidFill>
                <a:latin typeface="Times New Roman" panose="02020603050405020304" pitchFamily="18" charset="0"/>
                <a:cs typeface="Times New Roman" panose="02020603050405020304" pitchFamily="18" charset="0"/>
              </a:rPr>
              <a:t>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mj-lt"/>
                <a:cs typeface="+mn-cs"/>
              </a:rPr>
              <a:t>phải làm gì?</a:t>
            </a:r>
            <a:endParaRPr lang="en-US" sz="3600" b="1" dirty="0">
              <a:solidFill>
                <a:srgbClr val="FF0000"/>
              </a:solidFill>
              <a:latin typeface="+mj-lt"/>
              <a:cs typeface="+mn-cs"/>
            </a:endParaRPr>
          </a:p>
        </p:txBody>
      </p:sp>
      <p:sp>
        <p:nvSpPr>
          <p:cNvPr id="24" name="Rectangle 23"/>
          <p:cNvSpPr/>
          <p:nvPr/>
        </p:nvSpPr>
        <p:spPr>
          <a:xfrm>
            <a:off x="1128713" y="6191250"/>
            <a:ext cx="7545387" cy="2308225"/>
          </a:xfrm>
          <a:prstGeom prst="rect">
            <a:avLst/>
          </a:prstGeom>
        </p:spPr>
        <p:txBody>
          <a:bodyPr>
            <a:spAutoFit/>
          </a:bodyPr>
          <a:lstStyle/>
          <a:p>
            <a:pPr defTabSz="1452524" fontAlgn="auto">
              <a:spcBef>
                <a:spcPts val="0"/>
              </a:spcBef>
              <a:spcAft>
                <a:spcPts val="0"/>
              </a:spcAft>
              <a:defRPr/>
            </a:pPr>
            <a:r>
              <a:rPr lang="vi-VN" sz="3600" b="1" dirty="0">
                <a:solidFill>
                  <a:srgbClr val="0000FF"/>
                </a:solidFill>
                <a:latin typeface="+mj-lt"/>
                <a:cs typeface="+mn-cs"/>
              </a:rPr>
              <a:t>- </a:t>
            </a:r>
            <a:r>
              <a:rPr lang="en-US" sz="3600" b="1" dirty="0" err="1">
                <a:solidFill>
                  <a:srgbClr val="0000FF"/>
                </a:solidFill>
                <a:latin typeface="Times New Roman" panose="02020603050405020304" pitchFamily="18" charset="0"/>
                <a:cs typeface="Times New Roman" panose="02020603050405020304" pitchFamily="18" charset="0"/>
              </a:rPr>
              <a:t>Hiếu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cần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trung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chuẩn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bị</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bị</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nhãng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bởi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bộ</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phim</a:t>
            </a:r>
            <a:r>
              <a:rPr 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4" grpId="0"/>
      <p:bldP spid="15"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7"/>
          <p:cNvGrpSpPr>
            <a:grpSpLocks/>
          </p:cNvGrpSpPr>
          <p:nvPr/>
        </p:nvGrpSpPr>
        <p:grpSpPr bwMode="auto">
          <a:xfrm>
            <a:off x="3719513" y="-304800"/>
            <a:ext cx="8610600" cy="1406525"/>
            <a:chOff x="3718719" y="0"/>
            <a:chExt cx="8610600" cy="1406208"/>
          </a:xfrm>
        </p:grpSpPr>
        <p:grpSp>
          <p:nvGrpSpPr>
            <p:cNvPr id="17420" name="Group 1"/>
            <p:cNvGrpSpPr>
              <a:grpSpLocks/>
            </p:cNvGrpSpPr>
            <p:nvPr/>
          </p:nvGrpSpPr>
          <p:grpSpPr bwMode="auto">
            <a:xfrm>
              <a:off x="5236910" y="0"/>
              <a:ext cx="3489857" cy="925970"/>
              <a:chOff x="4539228" y="172432"/>
              <a:chExt cx="3430972" cy="925970"/>
            </a:xfrm>
          </p:grpSpPr>
          <p:grpSp>
            <p:nvGrpSpPr>
              <p:cNvPr id="17422" name="Group 2"/>
              <p:cNvGrpSpPr>
                <a:grpSpLocks/>
              </p:cNvGrpSpPr>
              <p:nvPr/>
            </p:nvGrpSpPr>
            <p:grpSpPr bwMode="auto">
              <a:xfrm>
                <a:off x="4539228" y="172432"/>
                <a:ext cx="3430972" cy="925970"/>
                <a:chOff x="4539228" y="172432"/>
                <a:chExt cx="3430972" cy="925970"/>
              </a:xfrm>
            </p:grpSpPr>
            <p:sp>
              <p:nvSpPr>
                <p:cNvPr id="17424"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7425" name="TextBox 5"/>
                <p:cNvSpPr txBox="1">
                  <a:spLocks noChangeArrowheads="1"/>
                </p:cNvSpPr>
                <p:nvPr/>
              </p:nvSpPr>
              <p:spPr bwMode="auto">
                <a:xfrm>
                  <a:off x="6718886" y="640976"/>
                  <a:ext cx="1251314" cy="457426"/>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384" y="1051709"/>
                <a:ext cx="100978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421" name="Text Box 14"/>
            <p:cNvSpPr txBox="1">
              <a:spLocks noChangeArrowheads="1"/>
            </p:cNvSpPr>
            <p:nvPr/>
          </p:nvSpPr>
          <p:spPr bwMode="auto">
            <a:xfrm>
              <a:off x="3718719" y="898323"/>
              <a:ext cx="8610600" cy="507885"/>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grpSp>
      <p:sp>
        <p:nvSpPr>
          <p:cNvPr id="17410" name="Text Box 14"/>
          <p:cNvSpPr txBox="1">
            <a:spLocks noChangeArrowheads="1"/>
          </p:cNvSpPr>
          <p:nvPr/>
        </p:nvSpPr>
        <p:spPr bwMode="auto">
          <a:xfrm>
            <a:off x="976313" y="1143000"/>
            <a:ext cx="2608262" cy="630238"/>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rPr>
              <a:t>1.Kể chuyện</a:t>
            </a:r>
          </a:p>
        </p:txBody>
      </p:sp>
      <p:sp>
        <p:nvSpPr>
          <p:cNvPr id="17411" name="Rectangle 12"/>
          <p:cNvSpPr>
            <a:spLocks noChangeArrowheads="1"/>
          </p:cNvSpPr>
          <p:nvPr/>
        </p:nvSpPr>
        <p:spPr bwMode="auto">
          <a:xfrm>
            <a:off x="2805113" y="1752600"/>
            <a:ext cx="6865937" cy="641350"/>
          </a:xfrm>
          <a:prstGeom prst="rect">
            <a:avLst/>
          </a:prstGeom>
          <a:noFill/>
          <a:ln w="9525">
            <a:noFill/>
            <a:miter lim="800000"/>
            <a:headEnd/>
            <a:tailEnd/>
          </a:ln>
        </p:spPr>
        <p:txBody>
          <a:bodyPr>
            <a:spAutoFit/>
          </a:bodyPr>
          <a:lstStyle/>
          <a:p>
            <a:pPr algn="ctr"/>
            <a:r>
              <a:rPr lang="nl-NL" sz="3600" b="1">
                <a:solidFill>
                  <a:srgbClr val="FF0000"/>
                </a:solidFill>
                <a:latin typeface="Times New Roman" pitchFamily="18" charset="0"/>
                <a:cs typeface="Times New Roman" pitchFamily="18" charset="0"/>
              </a:rPr>
              <a:t>SỰ NUỐI TIẾC CỦA HIẾU</a:t>
            </a:r>
            <a:endParaRPr lang="en-US" sz="3600" b="1">
              <a:solidFill>
                <a:srgbClr val="FF0000"/>
              </a:solidFill>
              <a:latin typeface="Times New Roman" pitchFamily="18" charset="0"/>
              <a:cs typeface="Times New Roman" pitchFamily="18" charset="0"/>
            </a:endParaRPr>
          </a:p>
        </p:txBody>
      </p:sp>
      <p:sp>
        <p:nvSpPr>
          <p:cNvPr id="14" name="Rectangle 13"/>
          <p:cNvSpPr>
            <a:spLocks noChangeArrowheads="1"/>
          </p:cNvSpPr>
          <p:nvPr/>
        </p:nvSpPr>
        <p:spPr bwMode="auto">
          <a:xfrm>
            <a:off x="1027113" y="2935288"/>
            <a:ext cx="7264400" cy="646112"/>
          </a:xfrm>
          <a:prstGeom prst="rect">
            <a:avLst/>
          </a:prstGeom>
          <a:noFill/>
          <a:ln w="9525">
            <a:noFill/>
            <a:miter lim="800000"/>
            <a:headEnd/>
            <a:tailEnd/>
          </a:ln>
        </p:spPr>
        <p:txBody>
          <a:bodyPr>
            <a:spAutoFit/>
          </a:bodyPr>
          <a:lstStyle/>
          <a:p>
            <a:pPr algn="just"/>
            <a:r>
              <a:rPr lang="nl-NL"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Vì sao phải hoàn thành nhiệm vụ</a:t>
            </a:r>
            <a:r>
              <a:rPr lang="en-US" sz="3600" b="1">
                <a:solidFill>
                  <a:srgbClr val="FF0000"/>
                </a:solidFill>
                <a:latin typeface="Times New Roman" pitchFamily="18" charset="0"/>
                <a:cs typeface="Times New Roman" pitchFamily="18" charset="0"/>
              </a:rPr>
              <a:t> ?</a:t>
            </a:r>
          </a:p>
        </p:txBody>
      </p:sp>
      <p:sp>
        <p:nvSpPr>
          <p:cNvPr id="15" name="Rectangle 14"/>
          <p:cNvSpPr>
            <a:spLocks noChangeArrowheads="1"/>
          </p:cNvSpPr>
          <p:nvPr/>
        </p:nvSpPr>
        <p:spPr bwMode="auto">
          <a:xfrm>
            <a:off x="1201738" y="3810000"/>
            <a:ext cx="7546975" cy="2862263"/>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Chúng ta cần phải tích cực hoàn thành nhiệm vụ bởi điều đó sẽ rèn luyện cho chúng ta tính tự giác, tập trung cao độ và thói quen nghiêm túc khi thực hiện công việc.</a:t>
            </a:r>
          </a:p>
        </p:txBody>
      </p:sp>
      <p:pic>
        <p:nvPicPr>
          <p:cNvPr id="17414" name="Picture 8"/>
          <p:cNvPicPr>
            <a:picLocks noChangeAspect="1"/>
          </p:cNvPicPr>
          <p:nvPr/>
        </p:nvPicPr>
        <p:blipFill>
          <a:blip r:embed="rId2"/>
          <a:srcRect l="37813" t="36893" r="49644" b="48438"/>
          <a:stretch>
            <a:fillRect/>
          </a:stretch>
        </p:blipFill>
        <p:spPr bwMode="auto">
          <a:xfrm>
            <a:off x="9282113" y="2116138"/>
            <a:ext cx="3352800" cy="2165350"/>
          </a:xfrm>
          <a:prstGeom prst="rect">
            <a:avLst/>
          </a:prstGeom>
          <a:noFill/>
          <a:ln w="9525">
            <a:noFill/>
            <a:miter lim="800000"/>
            <a:headEnd/>
            <a:tailEnd/>
          </a:ln>
        </p:spPr>
      </p:pic>
      <p:pic>
        <p:nvPicPr>
          <p:cNvPr id="17415" name="Picture 17"/>
          <p:cNvPicPr>
            <a:picLocks noChangeAspect="1"/>
          </p:cNvPicPr>
          <p:nvPr/>
        </p:nvPicPr>
        <p:blipFill>
          <a:blip r:embed="rId2"/>
          <a:srcRect l="50192" t="35733" r="37102" b="48492"/>
          <a:stretch>
            <a:fillRect/>
          </a:stretch>
        </p:blipFill>
        <p:spPr bwMode="auto">
          <a:xfrm>
            <a:off x="12634913" y="2133600"/>
            <a:ext cx="3352800" cy="2130425"/>
          </a:xfrm>
          <a:prstGeom prst="rect">
            <a:avLst/>
          </a:prstGeom>
          <a:noFill/>
          <a:ln w="9525">
            <a:noFill/>
            <a:miter lim="800000"/>
            <a:headEnd/>
            <a:tailEnd/>
          </a:ln>
        </p:spPr>
      </p:pic>
      <p:pic>
        <p:nvPicPr>
          <p:cNvPr id="17416" name="Picture 18"/>
          <p:cNvPicPr>
            <a:picLocks noChangeAspect="1"/>
          </p:cNvPicPr>
          <p:nvPr/>
        </p:nvPicPr>
        <p:blipFill>
          <a:blip r:embed="rId2"/>
          <a:srcRect l="37115" t="68365" r="49651" b="14583"/>
          <a:stretch>
            <a:fillRect/>
          </a:stretch>
        </p:blipFill>
        <p:spPr bwMode="auto">
          <a:xfrm>
            <a:off x="9434513" y="6430963"/>
            <a:ext cx="3200400" cy="2654300"/>
          </a:xfrm>
          <a:prstGeom prst="rect">
            <a:avLst/>
          </a:prstGeom>
          <a:noFill/>
          <a:ln w="9525">
            <a:noFill/>
            <a:miter lim="800000"/>
            <a:headEnd/>
            <a:tailEnd/>
          </a:ln>
        </p:spPr>
      </p:pic>
      <p:pic>
        <p:nvPicPr>
          <p:cNvPr id="17417" name="Picture 19"/>
          <p:cNvPicPr>
            <a:picLocks noChangeAspect="1"/>
          </p:cNvPicPr>
          <p:nvPr/>
        </p:nvPicPr>
        <p:blipFill>
          <a:blip r:embed="rId2"/>
          <a:srcRect l="37878" t="51187" r="49928" b="31322"/>
          <a:stretch>
            <a:fillRect/>
          </a:stretch>
        </p:blipFill>
        <p:spPr bwMode="auto">
          <a:xfrm>
            <a:off x="9382125" y="4267200"/>
            <a:ext cx="3328988" cy="2362200"/>
          </a:xfrm>
          <a:prstGeom prst="rect">
            <a:avLst/>
          </a:prstGeom>
          <a:noFill/>
          <a:ln w="9525">
            <a:noFill/>
            <a:miter lim="800000"/>
            <a:headEnd/>
            <a:tailEnd/>
          </a:ln>
        </p:spPr>
      </p:pic>
      <p:pic>
        <p:nvPicPr>
          <p:cNvPr id="17418" name="Picture 20"/>
          <p:cNvPicPr>
            <a:picLocks noChangeAspect="1"/>
          </p:cNvPicPr>
          <p:nvPr/>
        </p:nvPicPr>
        <p:blipFill>
          <a:blip r:embed="rId2"/>
          <a:srcRect l="49863" t="51187" r="35359" b="31322"/>
          <a:stretch>
            <a:fillRect/>
          </a:stretch>
        </p:blipFill>
        <p:spPr bwMode="auto">
          <a:xfrm>
            <a:off x="12761913" y="4267200"/>
            <a:ext cx="3454400" cy="2362200"/>
          </a:xfrm>
          <a:prstGeom prst="rect">
            <a:avLst/>
          </a:prstGeom>
          <a:noFill/>
          <a:ln w="9525">
            <a:noFill/>
            <a:miter lim="800000"/>
            <a:headEnd/>
            <a:tailEnd/>
          </a:ln>
        </p:spPr>
      </p:pic>
      <p:pic>
        <p:nvPicPr>
          <p:cNvPr id="17419" name="Picture 21"/>
          <p:cNvPicPr>
            <a:picLocks noChangeAspect="1"/>
          </p:cNvPicPr>
          <p:nvPr/>
        </p:nvPicPr>
        <p:blipFill>
          <a:blip r:embed="rId2"/>
          <a:srcRect l="50061" t="68365" r="37395" b="15404"/>
          <a:stretch>
            <a:fillRect/>
          </a:stretch>
        </p:blipFill>
        <p:spPr bwMode="auto">
          <a:xfrm>
            <a:off x="12787313" y="6629400"/>
            <a:ext cx="2819400" cy="2209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5050" y="1524000"/>
            <a:ext cx="11828463" cy="698500"/>
          </a:xfrm>
          <a:prstGeom prst="rect">
            <a:avLst/>
          </a:prstGeom>
          <a:noFill/>
          <a:ln w="9525">
            <a:noFill/>
            <a:miter lim="800000"/>
            <a:headEnd/>
            <a:tailEnd/>
          </a:ln>
        </p:spPr>
        <p:txBody>
          <a:bodyPr lIns="143689" tIns="71844" rIns="143689" bIns="71844">
            <a:spAutoFit/>
          </a:bodyPr>
          <a:lstStyle/>
          <a:p>
            <a:pPr algn="just"/>
            <a:r>
              <a:rPr lang="en-US" sz="3600" b="1" u="sng">
                <a:solidFill>
                  <a:srgbClr val="FF0000"/>
                </a:solidFill>
                <a:latin typeface="Times New Roman" pitchFamily="18" charset="0"/>
              </a:rPr>
              <a:t>2. Quan sát tranh và thảo luận</a:t>
            </a:r>
          </a:p>
        </p:txBody>
      </p:sp>
      <p:sp>
        <p:nvSpPr>
          <p:cNvPr id="9" name="Rectangle 8"/>
          <p:cNvSpPr/>
          <p:nvPr/>
        </p:nvSpPr>
        <p:spPr>
          <a:xfrm>
            <a:off x="1190625" y="2455863"/>
            <a:ext cx="14568488" cy="1200150"/>
          </a:xfrm>
          <a:prstGeom prst="rect">
            <a:avLst/>
          </a:prstGeom>
        </p:spPr>
        <p:txBody>
          <a:bodyPr>
            <a:spAutoFit/>
          </a:bodyPr>
          <a:lstStyle/>
          <a:p>
            <a:pPr defTabSz="1452524" fontAlgn="auto">
              <a:spcBef>
                <a:spcPts val="0"/>
              </a:spcBef>
              <a:spcAft>
                <a:spcPts val="0"/>
              </a:spcAft>
              <a:defRPr/>
            </a:pPr>
            <a:r>
              <a:rPr lang="en-US" sz="3600" dirty="0">
                <a:solidFill>
                  <a:srgbClr val="FF0000"/>
                </a:solidFill>
                <a:latin typeface="+mj-lt"/>
                <a:cs typeface="+mn-cs"/>
              </a:rPr>
              <a:t>    </a:t>
            </a:r>
            <a:r>
              <a:rPr lang="vi-VN" sz="3600" dirty="0">
                <a:solidFill>
                  <a:srgbClr val="FF0000"/>
                </a:solidFill>
                <a:latin typeface="+mj-lt"/>
                <a:cs typeface="+mn-cs"/>
              </a:rPr>
              <a:t>Bạn nào trong tranh đã tích cực hay chưa tích cực</a:t>
            </a:r>
            <a:r>
              <a:rPr lang="en-US" sz="3600" dirty="0">
                <a:solidFill>
                  <a:srgbClr val="FF0000"/>
                </a:solidFill>
                <a:latin typeface="+mj-lt"/>
                <a:cs typeface="+mn-cs"/>
              </a:rPr>
              <a:t> </a:t>
            </a:r>
            <a:r>
              <a:rPr lang="vi-VN" sz="3600" dirty="0">
                <a:solidFill>
                  <a:srgbClr val="FF0000"/>
                </a:solidFill>
                <a:latin typeface="+mj-lt"/>
                <a:cs typeface="+mn-cs"/>
              </a:rPr>
              <a:t>hoàn thành nhiệm vụ đúng kế hoạch, có chất lượng?</a:t>
            </a:r>
            <a:endParaRPr lang="en-US" sz="3600" dirty="0">
              <a:solidFill>
                <a:srgbClr val="FF0000"/>
              </a:solidFill>
              <a:latin typeface="+mj-lt"/>
              <a:cs typeface="+mn-cs"/>
            </a:endParaRPr>
          </a:p>
        </p:txBody>
      </p:sp>
      <p:grpSp>
        <p:nvGrpSpPr>
          <p:cNvPr id="18435" name="Group 15"/>
          <p:cNvGrpSpPr>
            <a:grpSpLocks/>
          </p:cNvGrpSpPr>
          <p:nvPr/>
        </p:nvGrpSpPr>
        <p:grpSpPr bwMode="auto">
          <a:xfrm>
            <a:off x="5237163" y="0"/>
            <a:ext cx="3502025" cy="930275"/>
            <a:chOff x="4539228" y="172432"/>
            <a:chExt cx="3441894" cy="930735"/>
          </a:xfrm>
        </p:grpSpPr>
        <p:grpSp>
          <p:nvGrpSpPr>
            <p:cNvPr id="18440" name="Group 19"/>
            <p:cNvGrpSpPr>
              <a:grpSpLocks/>
            </p:cNvGrpSpPr>
            <p:nvPr/>
          </p:nvGrpSpPr>
          <p:grpSpPr bwMode="auto">
            <a:xfrm>
              <a:off x="4539228" y="172432"/>
              <a:ext cx="3441894" cy="930735"/>
              <a:chOff x="4539228" y="172432"/>
              <a:chExt cx="3441894" cy="930735"/>
            </a:xfrm>
          </p:grpSpPr>
          <p:sp>
            <p:nvSpPr>
              <p:cNvPr id="18442" name="TextBox 21"/>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8443" name="TextBox 22"/>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p:cNvPicPr>
            <a:picLocks noChangeAspect="1" noChangeArrowheads="1"/>
          </p:cNvPicPr>
          <p:nvPr/>
        </p:nvPicPr>
        <p:blipFill>
          <a:blip r:embed="rId2"/>
          <a:srcRect/>
          <a:stretch>
            <a:fillRect/>
          </a:stretch>
        </p:blipFill>
        <p:spPr bwMode="auto">
          <a:xfrm>
            <a:off x="1193800" y="4038600"/>
            <a:ext cx="4278313" cy="3962400"/>
          </a:xfrm>
          <a:prstGeom prst="rect">
            <a:avLst/>
          </a:prstGeom>
          <a:noFill/>
          <a:ln w="9525">
            <a:noFill/>
            <a:miter lim="800000"/>
            <a:headEnd/>
            <a:tailEnd/>
          </a:ln>
        </p:spPr>
      </p:pic>
      <p:pic>
        <p:nvPicPr>
          <p:cNvPr id="25" name="Picture 24"/>
          <p:cNvPicPr>
            <a:picLocks noChangeAspect="1" noChangeArrowheads="1"/>
          </p:cNvPicPr>
          <p:nvPr/>
        </p:nvPicPr>
        <p:blipFill>
          <a:blip r:embed="rId3"/>
          <a:srcRect/>
          <a:stretch>
            <a:fillRect/>
          </a:stretch>
        </p:blipFill>
        <p:spPr bwMode="auto">
          <a:xfrm>
            <a:off x="5624513" y="3897313"/>
            <a:ext cx="5257800" cy="4103687"/>
          </a:xfrm>
          <a:prstGeom prst="rect">
            <a:avLst/>
          </a:prstGeom>
          <a:noFill/>
          <a:ln w="9525">
            <a:noFill/>
            <a:miter lim="800000"/>
            <a:headEnd/>
            <a:tailEnd/>
          </a:ln>
        </p:spPr>
      </p:pic>
      <p:pic>
        <p:nvPicPr>
          <p:cNvPr id="26" name="Picture 25"/>
          <p:cNvPicPr>
            <a:picLocks noChangeAspect="1" noChangeArrowheads="1"/>
          </p:cNvPicPr>
          <p:nvPr/>
        </p:nvPicPr>
        <p:blipFill>
          <a:blip r:embed="rId4"/>
          <a:srcRect/>
          <a:stretch>
            <a:fillRect/>
          </a:stretch>
        </p:blipFill>
        <p:spPr bwMode="auto">
          <a:xfrm>
            <a:off x="11018838" y="3810000"/>
            <a:ext cx="4740275" cy="4191000"/>
          </a:xfrm>
          <a:prstGeom prst="rect">
            <a:avLst/>
          </a:prstGeom>
          <a:noFill/>
          <a:ln w="9525">
            <a:noFill/>
            <a:miter lim="800000"/>
            <a:headEnd/>
            <a:tailEnd/>
          </a:ln>
        </p:spPr>
      </p:pic>
      <p:sp>
        <p:nvSpPr>
          <p:cNvPr id="18439" name="Text Box 14"/>
          <p:cNvSpPr txBox="1">
            <a:spLocks noChangeArrowheads="1"/>
          </p:cNvSpPr>
          <p:nvPr/>
        </p:nvSpPr>
        <p:spPr bwMode="auto">
          <a:xfrm>
            <a:off x="3719513" y="898525"/>
            <a:ext cx="86106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5050" y="1524000"/>
            <a:ext cx="11828463" cy="698500"/>
          </a:xfrm>
          <a:prstGeom prst="rect">
            <a:avLst/>
          </a:prstGeom>
          <a:noFill/>
          <a:ln w="9525">
            <a:noFill/>
            <a:miter lim="800000"/>
            <a:headEnd/>
            <a:tailEnd/>
          </a:ln>
        </p:spPr>
        <p:txBody>
          <a:bodyPr lIns="143689" tIns="71844" rIns="143689" bIns="71844">
            <a:spAutoFit/>
          </a:bodyPr>
          <a:lstStyle/>
          <a:p>
            <a:pPr algn="just"/>
            <a:r>
              <a:rPr lang="en-US" sz="3600" b="1" u="sng">
                <a:solidFill>
                  <a:srgbClr val="FF0000"/>
                </a:solidFill>
                <a:latin typeface="Times New Roman" pitchFamily="18" charset="0"/>
              </a:rPr>
              <a:t>2. Quan sát tranh và thảo luận</a:t>
            </a:r>
          </a:p>
        </p:txBody>
      </p:sp>
      <p:grpSp>
        <p:nvGrpSpPr>
          <p:cNvPr id="19458" name="Group 15"/>
          <p:cNvGrpSpPr>
            <a:grpSpLocks/>
          </p:cNvGrpSpPr>
          <p:nvPr/>
        </p:nvGrpSpPr>
        <p:grpSpPr bwMode="auto">
          <a:xfrm>
            <a:off x="5237163" y="0"/>
            <a:ext cx="3502025" cy="930275"/>
            <a:chOff x="4539228" y="172432"/>
            <a:chExt cx="3441894" cy="930735"/>
          </a:xfrm>
        </p:grpSpPr>
        <p:grpSp>
          <p:nvGrpSpPr>
            <p:cNvPr id="19463" name="Group 19"/>
            <p:cNvGrpSpPr>
              <a:grpSpLocks/>
            </p:cNvGrpSpPr>
            <p:nvPr/>
          </p:nvGrpSpPr>
          <p:grpSpPr bwMode="auto">
            <a:xfrm>
              <a:off x="4539228" y="172432"/>
              <a:ext cx="3441894" cy="930735"/>
              <a:chOff x="4539228" y="172432"/>
              <a:chExt cx="3441894" cy="930735"/>
            </a:xfrm>
          </p:grpSpPr>
          <p:sp>
            <p:nvSpPr>
              <p:cNvPr id="19465" name="TextBox 21"/>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19466" name="TextBox 22"/>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p:cNvPicPr>
            <a:picLocks noChangeAspect="1" noChangeArrowheads="1"/>
          </p:cNvPicPr>
          <p:nvPr/>
        </p:nvPicPr>
        <p:blipFill>
          <a:blip r:embed="rId2"/>
          <a:srcRect r="49870"/>
          <a:stretch>
            <a:fillRect/>
          </a:stretch>
        </p:blipFill>
        <p:spPr bwMode="auto">
          <a:xfrm>
            <a:off x="1193800" y="2590800"/>
            <a:ext cx="7250113" cy="4572000"/>
          </a:xfrm>
          <a:prstGeom prst="rect">
            <a:avLst/>
          </a:prstGeom>
          <a:noFill/>
          <a:ln w="9525">
            <a:noFill/>
            <a:miter lim="800000"/>
            <a:headEnd/>
            <a:tailEnd/>
          </a:ln>
        </p:spPr>
      </p:pic>
      <p:pic>
        <p:nvPicPr>
          <p:cNvPr id="25" name="Picture 24"/>
          <p:cNvPicPr>
            <a:picLocks noChangeAspect="1" noChangeArrowheads="1"/>
          </p:cNvPicPr>
          <p:nvPr/>
        </p:nvPicPr>
        <p:blipFill>
          <a:blip r:embed="rId3"/>
          <a:srcRect/>
          <a:stretch>
            <a:fillRect/>
          </a:stretch>
        </p:blipFill>
        <p:spPr bwMode="auto">
          <a:xfrm>
            <a:off x="8443913" y="2335213"/>
            <a:ext cx="7391400" cy="4827587"/>
          </a:xfrm>
          <a:prstGeom prst="rect">
            <a:avLst/>
          </a:prstGeom>
          <a:noFill/>
          <a:ln w="9525">
            <a:noFill/>
            <a:miter lim="800000"/>
            <a:headEnd/>
            <a:tailEnd/>
          </a:ln>
        </p:spPr>
      </p:pic>
      <p:sp>
        <p:nvSpPr>
          <p:cNvPr id="14" name="Rectangle 13"/>
          <p:cNvSpPr>
            <a:spLocks noChangeArrowheads="1"/>
          </p:cNvSpPr>
          <p:nvPr/>
        </p:nvSpPr>
        <p:spPr bwMode="auto">
          <a:xfrm>
            <a:off x="1357313" y="7639050"/>
            <a:ext cx="13639800" cy="1200150"/>
          </a:xfrm>
          <a:prstGeom prst="rect">
            <a:avLst/>
          </a:prstGeom>
          <a:noFill/>
          <a:ln w="9525">
            <a:noFill/>
            <a:miter lim="800000"/>
            <a:headEnd/>
            <a:tailEnd/>
          </a:ln>
        </p:spPr>
        <p:txBody>
          <a:bodyPr>
            <a:spAutoFit/>
          </a:bodyPr>
          <a:lstStyle/>
          <a:p>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trong bức tranh 1, 3 đã tích cực hoàn thành nhiệm vụ đúng kế hoạch, có chất lượng.</a:t>
            </a:r>
            <a:endParaRPr lang="en-US" sz="3600" b="1">
              <a:solidFill>
                <a:srgbClr val="0000FF"/>
              </a:solidFill>
              <a:latin typeface="Times New Roman" pitchFamily="18" charset="0"/>
              <a:cs typeface="Times New Roman" pitchFamily="18" charset="0"/>
            </a:endParaRPr>
          </a:p>
        </p:txBody>
      </p:sp>
      <p:sp>
        <p:nvSpPr>
          <p:cNvPr id="19462" name="Text Box 14"/>
          <p:cNvSpPr txBox="1">
            <a:spLocks noChangeArrowheads="1"/>
          </p:cNvSpPr>
          <p:nvPr/>
        </p:nvSpPr>
        <p:spPr bwMode="auto">
          <a:xfrm>
            <a:off x="3719513" y="898525"/>
            <a:ext cx="86106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5050" y="1524000"/>
            <a:ext cx="11828463" cy="698500"/>
          </a:xfrm>
          <a:prstGeom prst="rect">
            <a:avLst/>
          </a:prstGeom>
          <a:noFill/>
          <a:ln w="9525">
            <a:noFill/>
            <a:miter lim="800000"/>
            <a:headEnd/>
            <a:tailEnd/>
          </a:ln>
        </p:spPr>
        <p:txBody>
          <a:bodyPr lIns="143689" tIns="71844" rIns="143689" bIns="71844">
            <a:spAutoFit/>
          </a:bodyPr>
          <a:lstStyle/>
          <a:p>
            <a:pPr algn="just"/>
            <a:r>
              <a:rPr lang="en-US" sz="3600" b="1" u="sng">
                <a:solidFill>
                  <a:srgbClr val="FF0000"/>
                </a:solidFill>
                <a:latin typeface="Times New Roman" pitchFamily="18" charset="0"/>
              </a:rPr>
              <a:t>2. Quan sát tranh và thảo luận</a:t>
            </a:r>
          </a:p>
        </p:txBody>
      </p:sp>
      <p:grpSp>
        <p:nvGrpSpPr>
          <p:cNvPr id="20482" name="Group 15"/>
          <p:cNvGrpSpPr>
            <a:grpSpLocks/>
          </p:cNvGrpSpPr>
          <p:nvPr/>
        </p:nvGrpSpPr>
        <p:grpSpPr bwMode="auto">
          <a:xfrm>
            <a:off x="5237163" y="0"/>
            <a:ext cx="3502025" cy="930275"/>
            <a:chOff x="4539228" y="172432"/>
            <a:chExt cx="3441894" cy="930735"/>
          </a:xfrm>
        </p:grpSpPr>
        <p:grpSp>
          <p:nvGrpSpPr>
            <p:cNvPr id="20487" name="Group 19"/>
            <p:cNvGrpSpPr>
              <a:grpSpLocks/>
            </p:cNvGrpSpPr>
            <p:nvPr/>
          </p:nvGrpSpPr>
          <p:grpSpPr bwMode="auto">
            <a:xfrm>
              <a:off x="4539228" y="172432"/>
              <a:ext cx="3441894" cy="930735"/>
              <a:chOff x="4539228" y="172432"/>
              <a:chExt cx="3441894" cy="930735"/>
            </a:xfrm>
          </p:grpSpPr>
          <p:sp>
            <p:nvSpPr>
              <p:cNvPr id="20489" name="TextBox 21"/>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20490" name="TextBox 22"/>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1223" y="1052342"/>
              <a:ext cx="100947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p:cNvPicPr>
            <a:picLocks noChangeAspect="1" noChangeArrowheads="1"/>
          </p:cNvPicPr>
          <p:nvPr/>
        </p:nvPicPr>
        <p:blipFill>
          <a:blip r:embed="rId2"/>
          <a:srcRect l="50130"/>
          <a:stretch>
            <a:fillRect/>
          </a:stretch>
        </p:blipFill>
        <p:spPr bwMode="auto">
          <a:xfrm>
            <a:off x="1204913" y="2667000"/>
            <a:ext cx="6629400" cy="4572000"/>
          </a:xfrm>
          <a:prstGeom prst="rect">
            <a:avLst/>
          </a:prstGeom>
          <a:noFill/>
          <a:ln w="9525">
            <a:noFill/>
            <a:miter lim="800000"/>
            <a:headEnd/>
            <a:tailEnd/>
          </a:ln>
        </p:spPr>
      </p:pic>
      <p:pic>
        <p:nvPicPr>
          <p:cNvPr id="26" name="Picture 25"/>
          <p:cNvPicPr>
            <a:picLocks noChangeAspect="1" noChangeArrowheads="1"/>
          </p:cNvPicPr>
          <p:nvPr/>
        </p:nvPicPr>
        <p:blipFill>
          <a:blip r:embed="rId3"/>
          <a:srcRect/>
          <a:stretch>
            <a:fillRect/>
          </a:stretch>
        </p:blipFill>
        <p:spPr bwMode="auto">
          <a:xfrm>
            <a:off x="8596313" y="2438400"/>
            <a:ext cx="7162800" cy="4648200"/>
          </a:xfrm>
          <a:prstGeom prst="rect">
            <a:avLst/>
          </a:prstGeom>
          <a:noFill/>
          <a:ln w="9525">
            <a:noFill/>
            <a:miter lim="800000"/>
            <a:headEnd/>
            <a:tailEnd/>
          </a:ln>
        </p:spPr>
      </p:pic>
      <p:sp>
        <p:nvSpPr>
          <p:cNvPr id="20485" name="Text Box 14"/>
          <p:cNvSpPr txBox="1">
            <a:spLocks noChangeArrowheads="1"/>
          </p:cNvSpPr>
          <p:nvPr/>
        </p:nvSpPr>
        <p:spPr bwMode="auto">
          <a:xfrm>
            <a:off x="3719513" y="898525"/>
            <a:ext cx="8610600" cy="514350"/>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sp>
        <p:nvSpPr>
          <p:cNvPr id="17" name="Rectangle 16"/>
          <p:cNvSpPr>
            <a:spLocks noChangeArrowheads="1"/>
          </p:cNvSpPr>
          <p:nvPr/>
        </p:nvSpPr>
        <p:spPr bwMode="auto">
          <a:xfrm>
            <a:off x="1357313" y="7639050"/>
            <a:ext cx="13639800" cy="1200150"/>
          </a:xfrm>
          <a:prstGeom prst="rect">
            <a:avLst/>
          </a:prstGeom>
          <a:noFill/>
          <a:ln w="9525">
            <a:noFill/>
            <a:miter lim="800000"/>
            <a:headEnd/>
            <a:tailEnd/>
          </a:ln>
        </p:spPr>
        <p:txBody>
          <a:bodyPr>
            <a:spAutoFit/>
          </a:bodyPr>
          <a:lstStyle/>
          <a:p>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trong bức tranh </a:t>
            </a:r>
            <a:r>
              <a:rPr lang="en-US" sz="3600" b="1">
                <a:solidFill>
                  <a:srgbClr val="0000FF"/>
                </a:solidFill>
                <a:latin typeface="Times New Roman" pitchFamily="18" charset="0"/>
                <a:cs typeface="Times New Roman" pitchFamily="18" charset="0"/>
              </a:rPr>
              <a:t>2</a:t>
            </a:r>
            <a:r>
              <a:rPr lang="vi-VN" sz="3600" b="1">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4</a:t>
            </a:r>
            <a:r>
              <a:rPr lang="vi-VN" sz="3600" b="1">
                <a:solidFill>
                  <a:srgbClr val="0000FF"/>
                </a:solidFill>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chưa</a:t>
            </a:r>
            <a:r>
              <a:rPr lang="vi-VN" sz="3600" b="1">
                <a:solidFill>
                  <a:srgbClr val="0000FF"/>
                </a:solidFill>
                <a:latin typeface="Times New Roman" pitchFamily="18" charset="0"/>
                <a:cs typeface="Times New Roman" pitchFamily="18" charset="0"/>
              </a:rPr>
              <a:t> tích cực hoàn thành nhiệm vụ đúng kế hoạch, có chất lượng.</a:t>
            </a:r>
            <a:endParaRPr lang="en-US" sz="3600" b="1">
              <a:solidFill>
                <a:srgbClr val="0000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7"/>
          <p:cNvGrpSpPr>
            <a:grpSpLocks/>
          </p:cNvGrpSpPr>
          <p:nvPr/>
        </p:nvGrpSpPr>
        <p:grpSpPr bwMode="auto">
          <a:xfrm>
            <a:off x="3719513" y="0"/>
            <a:ext cx="8610600" cy="1412875"/>
            <a:chOff x="3718719" y="0"/>
            <a:chExt cx="8610600" cy="1412557"/>
          </a:xfrm>
        </p:grpSpPr>
        <p:grpSp>
          <p:nvGrpSpPr>
            <p:cNvPr id="21509" name="Group 1"/>
            <p:cNvGrpSpPr>
              <a:grpSpLocks/>
            </p:cNvGrpSpPr>
            <p:nvPr/>
          </p:nvGrpSpPr>
          <p:grpSpPr bwMode="auto">
            <a:xfrm>
              <a:off x="5236910" y="0"/>
              <a:ext cx="3500966" cy="930735"/>
              <a:chOff x="4539228" y="172432"/>
              <a:chExt cx="3441894" cy="930735"/>
            </a:xfrm>
          </p:grpSpPr>
          <p:grpSp>
            <p:nvGrpSpPr>
              <p:cNvPr id="21511" name="Group 2"/>
              <p:cNvGrpSpPr>
                <a:grpSpLocks/>
              </p:cNvGrpSpPr>
              <p:nvPr/>
            </p:nvGrpSpPr>
            <p:grpSpPr bwMode="auto">
              <a:xfrm>
                <a:off x="4539228" y="172432"/>
                <a:ext cx="3441894" cy="930735"/>
                <a:chOff x="4539228" y="172432"/>
                <a:chExt cx="3441894" cy="930735"/>
              </a:xfrm>
            </p:grpSpPr>
            <p:sp>
              <p:nvSpPr>
                <p:cNvPr id="21513"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21514"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385" y="1051709"/>
                <a:ext cx="100978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510" name="Text Box 14"/>
            <p:cNvSpPr txBox="1">
              <a:spLocks noChangeArrowheads="1"/>
            </p:cNvSpPr>
            <p:nvPr/>
          </p:nvSpPr>
          <p:spPr bwMode="auto">
            <a:xfrm>
              <a:off x="3718719" y="898134"/>
              <a:ext cx="8610600" cy="514423"/>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grpSp>
      <p:sp>
        <p:nvSpPr>
          <p:cNvPr id="46" name="Text Box 14"/>
          <p:cNvSpPr txBox="1">
            <a:spLocks noChangeArrowheads="1"/>
          </p:cNvSpPr>
          <p:nvPr/>
        </p:nvSpPr>
        <p:spPr bwMode="auto">
          <a:xfrm>
            <a:off x="1257300" y="1600200"/>
            <a:ext cx="855821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3. Quan sát tranh và trả lời câu hỏi</a:t>
            </a:r>
            <a:r>
              <a:rPr lang="nl-NL" sz="3200" b="1" u="sng">
                <a:solidFill>
                  <a:srgbClr val="FF0000"/>
                </a:solidFill>
                <a:latin typeface="Times New Roman" pitchFamily="18" charset="0"/>
                <a:cs typeface="Times New Roman" pitchFamily="18" charset="0"/>
              </a:rPr>
              <a:t>. </a:t>
            </a:r>
            <a:endParaRPr lang="en-US" sz="3200" b="1" u="sng">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2"/>
          <a:srcRect l="31841" t="30209" r="31544" b="15625"/>
          <a:stretch>
            <a:fillRect/>
          </a:stretch>
        </p:blipFill>
        <p:spPr bwMode="auto">
          <a:xfrm>
            <a:off x="2195513" y="2209800"/>
            <a:ext cx="10744200" cy="5181600"/>
          </a:xfrm>
          <a:prstGeom prst="rect">
            <a:avLst/>
          </a:prstGeom>
          <a:noFill/>
          <a:ln w="9525">
            <a:noFill/>
            <a:miter lim="800000"/>
            <a:headEnd/>
            <a:tailEnd/>
          </a:ln>
        </p:spPr>
      </p:pic>
      <p:sp>
        <p:nvSpPr>
          <p:cNvPr id="9" name="Rectangle 8"/>
          <p:cNvSpPr/>
          <p:nvPr/>
        </p:nvSpPr>
        <p:spPr>
          <a:xfrm>
            <a:off x="1508125" y="7639050"/>
            <a:ext cx="14174788" cy="1200150"/>
          </a:xfrm>
          <a:prstGeom prst="rect">
            <a:avLst/>
          </a:prstGeom>
        </p:spPr>
        <p:txBody>
          <a:bodyPr>
            <a:spAutoFit/>
          </a:bodyPr>
          <a:lstStyle/>
          <a:p>
            <a:pPr defTabSz="1452524" fontAlgn="auto">
              <a:spcBef>
                <a:spcPts val="0"/>
              </a:spcBef>
              <a:spcAft>
                <a:spcPts val="0"/>
              </a:spcAft>
              <a:defRPr/>
            </a:pPr>
            <a:r>
              <a:rPr lang="vi-VN" sz="3600" dirty="0">
                <a:solidFill>
                  <a:srgbClr val="FF0000"/>
                </a:solidFill>
                <a:latin typeface="+mj-lt"/>
                <a:cs typeface="+mn-cs"/>
              </a:rPr>
              <a:t>Theo em, bạn trong tranh cần làm gì để hoàn thành nhiệm vụ có chất lượng, đúng kế hoạch?</a:t>
            </a:r>
            <a:endParaRPr lang="en-US" sz="3600" dirty="0">
              <a:solidFill>
                <a:srgbClr val="FF0000"/>
              </a:solidFill>
              <a:latin typeface="+mj-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7"/>
          <p:cNvGrpSpPr>
            <a:grpSpLocks/>
          </p:cNvGrpSpPr>
          <p:nvPr/>
        </p:nvGrpSpPr>
        <p:grpSpPr bwMode="auto">
          <a:xfrm>
            <a:off x="3719513" y="0"/>
            <a:ext cx="8610600" cy="1412875"/>
            <a:chOff x="3718719" y="0"/>
            <a:chExt cx="8610600" cy="1412557"/>
          </a:xfrm>
        </p:grpSpPr>
        <p:grpSp>
          <p:nvGrpSpPr>
            <p:cNvPr id="22533" name="Group 1"/>
            <p:cNvGrpSpPr>
              <a:grpSpLocks/>
            </p:cNvGrpSpPr>
            <p:nvPr/>
          </p:nvGrpSpPr>
          <p:grpSpPr bwMode="auto">
            <a:xfrm>
              <a:off x="5236910" y="0"/>
              <a:ext cx="3500966" cy="930735"/>
              <a:chOff x="4539228" y="172432"/>
              <a:chExt cx="3441894" cy="930735"/>
            </a:xfrm>
          </p:grpSpPr>
          <p:grpSp>
            <p:nvGrpSpPr>
              <p:cNvPr id="22535" name="Group 2"/>
              <p:cNvGrpSpPr>
                <a:grpSpLocks/>
              </p:cNvGrpSpPr>
              <p:nvPr/>
            </p:nvGrpSpPr>
            <p:grpSpPr bwMode="auto">
              <a:xfrm>
                <a:off x="4539228" y="172432"/>
                <a:ext cx="3441894" cy="930735"/>
                <a:chOff x="4539228" y="172432"/>
                <a:chExt cx="3441894" cy="930735"/>
              </a:xfrm>
            </p:grpSpPr>
            <p:sp>
              <p:nvSpPr>
                <p:cNvPr id="22537" name="TextBox 4"/>
                <p:cNvSpPr txBox="1">
                  <a:spLocks noChangeArrowheads="1"/>
                </p:cNvSpPr>
                <p:nvPr/>
              </p:nvSpPr>
              <p:spPr bwMode="auto">
                <a:xfrm>
                  <a:off x="4539228" y="172432"/>
                  <a:ext cx="181025" cy="519369"/>
                </a:xfrm>
                <a:prstGeom prst="rect">
                  <a:avLst/>
                </a:prstGeom>
                <a:solidFill>
                  <a:schemeClr val="bg1"/>
                </a:solidFill>
                <a:ln w="9525">
                  <a:noFill/>
                  <a:miter lim="800000"/>
                  <a:headEnd/>
                  <a:tailEnd/>
                </a:ln>
              </p:spPr>
              <p:txBody>
                <a:bodyPr wrap="none">
                  <a:spAutoFit/>
                </a:bodyPr>
                <a:lstStyle/>
                <a:p>
                  <a:endParaRPr lang="en-US" sz="2800">
                    <a:solidFill>
                      <a:srgbClr val="0000CC"/>
                    </a:solidFill>
                    <a:latin typeface="Times New Roman" pitchFamily="18" charset="0"/>
                    <a:cs typeface="Times New Roman" pitchFamily="18" charset="0"/>
                  </a:endParaRPr>
                </a:p>
              </p:txBody>
            </p:sp>
            <p:sp>
              <p:nvSpPr>
                <p:cNvPr id="22538" name="TextBox 5"/>
                <p:cNvSpPr txBox="1">
                  <a:spLocks noChangeArrowheads="1"/>
                </p:cNvSpPr>
                <p:nvPr/>
              </p:nvSpPr>
              <p:spPr bwMode="auto">
                <a:xfrm>
                  <a:off x="6718466" y="641502"/>
                  <a:ext cx="1262656" cy="461665"/>
                </a:xfrm>
                <a:prstGeom prst="rect">
                  <a:avLst/>
                </a:prstGeom>
                <a:noFill/>
                <a:ln w="9525">
                  <a:noFill/>
                  <a:miter lim="800000"/>
                  <a:headEnd/>
                  <a:tailEnd/>
                </a:ln>
              </p:spPr>
              <p:txBody>
                <a:bodyPr wrap="none">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1385" y="1051709"/>
                <a:ext cx="100978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534" name="Text Box 14"/>
            <p:cNvSpPr txBox="1">
              <a:spLocks noChangeArrowheads="1"/>
            </p:cNvSpPr>
            <p:nvPr/>
          </p:nvSpPr>
          <p:spPr bwMode="auto">
            <a:xfrm>
              <a:off x="3718719" y="898134"/>
              <a:ext cx="8610600" cy="514423"/>
            </a:xfrm>
            <a:prstGeom prst="rect">
              <a:avLst/>
            </a:prstGeom>
            <a:noFill/>
            <a:ln w="9525">
              <a:noFill/>
              <a:miter lim="800000"/>
              <a:headEnd/>
              <a:tailEnd/>
            </a:ln>
          </p:spPr>
          <p:txBody>
            <a:bodyPr lIns="143689" tIns="71844" rIns="143689" bIns="71844">
              <a:spAutoFit/>
            </a:bodyPr>
            <a:lstStyle/>
            <a:p>
              <a:pPr algn="ctr"/>
              <a:r>
                <a:rPr lang="en-US" sz="2400" b="1">
                  <a:solidFill>
                    <a:srgbClr val="0000CC"/>
                  </a:solidFill>
                  <a:latin typeface="Times New Roman" pitchFamily="18" charset="0"/>
                </a:rPr>
                <a:t>Bài 6: EM TÍCH CỰC HOÀN THÀNH NHIỆM VỤ (T1)</a:t>
              </a:r>
            </a:p>
          </p:txBody>
        </p:sp>
      </p:grpSp>
      <p:sp>
        <p:nvSpPr>
          <p:cNvPr id="46" name="Text Box 14"/>
          <p:cNvSpPr txBox="1">
            <a:spLocks noChangeArrowheads="1"/>
          </p:cNvSpPr>
          <p:nvPr/>
        </p:nvSpPr>
        <p:spPr bwMode="auto">
          <a:xfrm>
            <a:off x="1257300" y="1600200"/>
            <a:ext cx="8558213" cy="638175"/>
          </a:xfrm>
          <a:prstGeom prst="rect">
            <a:avLst/>
          </a:prstGeom>
          <a:noFill/>
          <a:ln w="9525">
            <a:noFill/>
            <a:miter lim="800000"/>
            <a:headEnd/>
            <a:tailEnd/>
          </a:ln>
        </p:spPr>
        <p:txBody>
          <a:bodyPr lIns="143689" tIns="71844" rIns="143689" bIns="71844">
            <a:spAutoFit/>
          </a:bodyPr>
          <a:lstStyle/>
          <a:p>
            <a:pPr algn="just"/>
            <a:r>
              <a:rPr lang="en-US" sz="3200" b="1" u="sng">
                <a:solidFill>
                  <a:srgbClr val="FF0000"/>
                </a:solidFill>
                <a:latin typeface="Times New Roman" pitchFamily="18" charset="0"/>
                <a:cs typeface="Times New Roman" pitchFamily="18" charset="0"/>
              </a:rPr>
              <a:t>3. Quan sát tranh và trả lời câu hỏi</a:t>
            </a:r>
            <a:r>
              <a:rPr lang="nl-NL" sz="3200" b="1" u="sng">
                <a:solidFill>
                  <a:srgbClr val="FF0000"/>
                </a:solidFill>
                <a:latin typeface="Times New Roman" pitchFamily="18" charset="0"/>
                <a:cs typeface="Times New Roman" pitchFamily="18" charset="0"/>
              </a:rPr>
              <a:t>. </a:t>
            </a:r>
            <a:endParaRPr lang="en-US" sz="3200" b="1" u="sng">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2"/>
          <a:srcRect l="31841" t="30209" r="31544" b="15625"/>
          <a:stretch>
            <a:fillRect/>
          </a:stretch>
        </p:blipFill>
        <p:spPr bwMode="auto">
          <a:xfrm>
            <a:off x="2195513" y="2209800"/>
            <a:ext cx="10744200" cy="5029200"/>
          </a:xfrm>
          <a:prstGeom prst="rect">
            <a:avLst/>
          </a:prstGeom>
          <a:noFill/>
          <a:ln w="9525">
            <a:noFill/>
            <a:miter lim="800000"/>
            <a:headEnd/>
            <a:tailEnd/>
          </a:ln>
        </p:spPr>
      </p:pic>
      <p:sp>
        <p:nvSpPr>
          <p:cNvPr id="10" name="Rectangle 9"/>
          <p:cNvSpPr>
            <a:spLocks noChangeArrowheads="1"/>
          </p:cNvSpPr>
          <p:nvPr/>
        </p:nvSpPr>
        <p:spPr bwMode="auto">
          <a:xfrm>
            <a:off x="1433513" y="7391400"/>
            <a:ext cx="13411200" cy="1754188"/>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Theo em, bạn trong tranh cần liệt kê danh sách các công việc cần làm, sắp xếp các công việc theo thứ tự. Sau đó, tập trung thực hiện từng nhiệm vụ.</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393</Words>
  <Application>Microsoft Office PowerPoint</Application>
  <PresentationFormat>Custom</PresentationFormat>
  <Paragraphs>41</Paragraphs>
  <Slides>10</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Sky123.Org</cp:lastModifiedBy>
  <cp:revision>254</cp:revision>
  <dcterms:created xsi:type="dcterms:W3CDTF">2022-07-10T01:37:20Z</dcterms:created>
  <dcterms:modified xsi:type="dcterms:W3CDTF">2023-01-02T05:31:42Z</dcterms:modified>
</cp:coreProperties>
</file>