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</p:sldMasterIdLst>
  <p:notesMasterIdLst>
    <p:notesMasterId r:id="rId19"/>
  </p:notesMasterIdLst>
  <p:sldIdLst>
    <p:sldId id="449" r:id="rId5"/>
    <p:sldId id="303" r:id="rId6"/>
    <p:sldId id="390" r:id="rId7"/>
    <p:sldId id="391" r:id="rId8"/>
    <p:sldId id="392" r:id="rId9"/>
    <p:sldId id="393" r:id="rId10"/>
    <p:sldId id="394" r:id="rId11"/>
    <p:sldId id="395" r:id="rId12"/>
    <p:sldId id="304" r:id="rId13"/>
    <p:sldId id="450" r:id="rId14"/>
    <p:sldId id="452" r:id="rId15"/>
    <p:sldId id="280" r:id="rId16"/>
    <p:sldId id="454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AEE"/>
    <a:srgbClr val="8EFE06"/>
    <a:srgbClr val="DCE39D"/>
    <a:srgbClr val="BFDC2C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4B5BF-6A01-44BD-8BE1-26F5F77B42FF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08658-59A9-4ED9-BD6D-20544B9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9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5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2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493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8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465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9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11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84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14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5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13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6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7258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7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5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71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14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39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27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9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23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55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645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46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slide" Target="slide6.xml"/><Relationship Id="rId12" Type="http://schemas.openxmlformats.org/officeDocument/2006/relationships/image" Target="../media/image26.png"/><Relationship Id="rId17" Type="http://schemas.openxmlformats.org/officeDocument/2006/relationships/slide" Target="slide9.xml"/><Relationship Id="rId2" Type="http://schemas.openxmlformats.org/officeDocument/2006/relationships/image" Target="../media/image19.jpg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75811" y="1658361"/>
            <a:ext cx="1067016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41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41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 tập giữa học kì II – Tiết 3&amp;4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632" y="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909" y="579197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295" y="1083566"/>
            <a:ext cx="60866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đi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xa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về</a:t>
            </a:r>
            <a:endParaRPr lang="en-US" sz="2800" dirty="0">
              <a:solidFill>
                <a:srgbClr val="000000"/>
              </a:solidFill>
              <a:cs typeface="HP001 4 hang 1 ô ly" panose="020B0603050302020204" charset="0"/>
            </a:endParaRPr>
          </a:p>
          <a:p>
            <a:pPr lvl="0" algn="ctr">
              <a:defRPr/>
            </a:pP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Quà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–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búp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bê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thật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hiền</a:t>
            </a:r>
            <a:endParaRPr lang="en-US" sz="2800" dirty="0" smtClean="0">
              <a:solidFill>
                <a:srgbClr val="000000"/>
              </a:solidFill>
              <a:cs typeface="HP001 4 hang 1 ô ly" panose="020B0603050302020204" charset="0"/>
            </a:endParaRPr>
          </a:p>
          <a:p>
            <a:pPr lvl="0" algn="ctr">
              <a:defRPr/>
            </a:pP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may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áo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đặt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tên</a:t>
            </a:r>
            <a:endParaRPr lang="en-US" sz="2800" dirty="0" smtClean="0">
              <a:solidFill>
                <a:srgbClr val="000000"/>
              </a:solidFill>
              <a:cs typeface="HP001 4 hang 1 ô ly" panose="020B0603050302020204" charset="0"/>
            </a:endParaRPr>
          </a:p>
          <a:p>
            <a:pPr lvl="0" algn="ctr">
              <a:defRPr/>
            </a:pP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Cả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ngày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bận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bịu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quên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khóc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nhè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.</a:t>
            </a:r>
          </a:p>
          <a:p>
            <a:pPr lvl="0" algn="ctr">
              <a:defRPr/>
            </a:pP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Hỏi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ai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út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nhà</a:t>
            </a:r>
            <a:endParaRPr lang="en-US" sz="2800" dirty="0" smtClean="0">
              <a:solidFill>
                <a:srgbClr val="000000"/>
              </a:solidFill>
              <a:cs typeface="HP001 4 hang 1 ô ly" panose="020B0603050302020204" charset="0"/>
            </a:endParaRPr>
          </a:p>
          <a:p>
            <a:pPr lvl="0" algn="ctr">
              <a:defRPr/>
            </a:pP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bé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út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búp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bê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.</a:t>
            </a:r>
          </a:p>
          <a:p>
            <a:pPr lvl="0" algn="r">
              <a:defRPr/>
            </a:pP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Nguyễn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Khắc</a:t>
            </a:r>
            <a:r>
              <a:rPr lang="en-US" sz="2800" dirty="0" smtClean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cs typeface="HP001 4 hang 1 ô ly" panose="020B0603050302020204" charset="0"/>
              </a:rPr>
              <a:t>Hào</a:t>
            </a:r>
            <a:endParaRPr lang="en-US" sz="2800" dirty="0" smtClean="0">
              <a:solidFill>
                <a:srgbClr val="000000"/>
              </a:solidFill>
              <a:cs typeface="HP001 4 hang 1 ô ly" panose="020B0603050302020204" charset="0"/>
            </a:endParaRPr>
          </a:p>
          <a:p>
            <a:pPr lvl="0" algn="ctr">
              <a:defRPr/>
            </a:pPr>
            <a:endParaRPr lang="en-US" sz="2800" dirty="0" smtClean="0">
              <a:solidFill>
                <a:srgbClr val="000000"/>
              </a:solidFill>
              <a:cs typeface="HP001 4 hang 1 ô ly" panose="020B0603050302020204" charset="0"/>
            </a:endParaRPr>
          </a:p>
          <a:p>
            <a:pPr lvl="0" algn="ctr">
              <a:defRPr/>
            </a:pPr>
            <a:endParaRPr lang="en-US" sz="2800" dirty="0">
              <a:solidFill>
                <a:srgbClr val="000000"/>
              </a:solidFill>
              <a:cs typeface="HP001 4 hang 1 ô ly" panose="020B06030503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2358" y="465924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Bé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út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472900" y="4276662"/>
            <a:ext cx="4615680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6378979" y="1705558"/>
            <a:ext cx="5683982" cy="6964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2.</a:t>
            </a:r>
            <a:r>
              <a:rPr lang="en-US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vi-VN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chính tả  </a:t>
            </a:r>
            <a:r>
              <a:rPr lang="en-US" altLang="zh-CN" sz="20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0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0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0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0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43E901-61A9-451B-A950-F7BA5F103550}"/>
              </a:ext>
            </a:extLst>
          </p:cNvPr>
          <p:cNvSpPr/>
          <p:nvPr/>
        </p:nvSpPr>
        <p:spPr>
          <a:xfrm>
            <a:off x="6671388" y="5548747"/>
            <a:ext cx="4682328" cy="6064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4.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412996" y="449829"/>
            <a:ext cx="5688705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muốn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nói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với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em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điều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gì</a:t>
            </a: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307494" y="400654"/>
            <a:ext cx="0" cy="58593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0798" y="1095478"/>
            <a:ext cx="5372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giới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thiệu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về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bé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út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của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 smtClean="0">
                <a:ea typeface="华康海报体W12(P)" panose="040B0C00000000000000" pitchFamily="82" charset="-122"/>
                <a:cs typeface="Times New Roman" pitchFamily="18" charset="0"/>
              </a:rPr>
              <a:t>nhà</a:t>
            </a:r>
            <a:r>
              <a:rPr lang="en-US" altLang="zh-CN" sz="2400" kern="0" dirty="0" smtClean="0">
                <a:ea typeface="华康海报体W12(P)" panose="040B0C00000000000000" pitchFamily="82" charset="-122"/>
                <a:cs typeface="Times New Roman" pitchFamily="18" charset="0"/>
              </a:rPr>
              <a:t>. </a:t>
            </a:r>
            <a:endParaRPr lang="en-US" altLang="zh-CN" sz="2400" kern="0" dirty="0"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6399811" y="2455841"/>
            <a:ext cx="561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Bài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có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cs typeface="Times New Roman" panose="02020603050405020304" pitchFamily="18" charset="0"/>
              </a:rPr>
              <a:t>6 </a:t>
            </a:r>
            <a:r>
              <a:rPr lang="en-US" sz="2400" dirty="0" err="1">
                <a:cs typeface="Times New Roman" panose="02020603050405020304" pitchFamily="18" charset="0"/>
              </a:rPr>
              <a:t>dòng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9D5F9BC5-4172-4AD2-BE09-A40EA58C49B5}"/>
              </a:ext>
            </a:extLst>
          </p:cNvPr>
          <p:cNvSpPr txBox="1"/>
          <p:nvPr/>
        </p:nvSpPr>
        <p:spPr>
          <a:xfrm>
            <a:off x="6472900" y="6200224"/>
            <a:ext cx="559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vở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cs typeface="Times New Roman" panose="02020603050405020304" pitchFamily="18" charset="0"/>
              </a:rPr>
              <a:t>2 </a:t>
            </a:r>
            <a:r>
              <a:rPr lang="en-US" sz="2400" dirty="0"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6437453" y="4933075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cs typeface="Times New Roman" panose="02020603050405020304" pitchFamily="18" charset="0"/>
              </a:rPr>
              <a:t>vở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6364635" y="2962493"/>
            <a:ext cx="5683982" cy="6964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 smtClea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2.</a:t>
            </a:r>
            <a:r>
              <a:rPr lang="en-US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vi-VN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chính tả  </a:t>
            </a:r>
            <a:r>
              <a:rPr lang="en-US" altLang="zh-CN" sz="2000" b="1" kern="0" dirty="0" err="1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trình</a:t>
            </a:r>
            <a:r>
              <a:rPr lang="en-US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bày</a:t>
            </a:r>
            <a:r>
              <a:rPr lang="en-US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000" b="1" kern="0" dirty="0" smtClea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6578369" y="3717358"/>
            <a:ext cx="561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2400" dirty="0" smtClean="0">
                <a:cs typeface="Times New Roman" panose="02020603050405020304" pitchFamily="18" charset="0"/>
              </a:rPr>
              <a:t>Theo </a:t>
            </a:r>
            <a:r>
              <a:rPr lang="en-US" sz="2400" dirty="0" err="1" smtClean="0"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cs typeface="Times New Roman" panose="02020603050405020304" pitchFamily="18" charset="0"/>
              </a:rPr>
              <a:t>lục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cs typeface="Times New Roman" panose="02020603050405020304" pitchFamily="18" charset="0"/>
              </a:rPr>
              <a:t>bát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4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2" grpId="0"/>
      <p:bldP spid="15" grpId="0"/>
      <p:bldP spid="16" grpId="0"/>
      <p:bldP spid="17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3988151" y="114684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635277" y="138340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965185" y="2731475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690701" y="2835905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2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69" y="2397203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610849"/>
            <a:ext cx="5835624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44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103" y="1939796"/>
            <a:ext cx="88582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202" y="3152774"/>
            <a:ext cx="885825" cy="55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102" y="4916261"/>
            <a:ext cx="8858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5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945446" y="4044460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641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89DDF-07D3-4211-87B5-CC5C5566E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328" y="6273224"/>
            <a:ext cx="2105890" cy="484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94CC0-E187-4764-98BD-D95CDD97CAA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0"/>
            <a:ext cx="2355273" cy="9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07" y="98882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82" y="44900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10" y="91408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5" y="40197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3" y="421023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8" y="3698127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21" y="4263707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96" y="375159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2F65E-B99D-40DE-83B9-6C6F2BF12D2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57431"/>
            <a:ext cx="2014426" cy="7939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0F4C0C-7DA0-4A2E-9DFC-C36E07AC6FC8}"/>
              </a:ext>
            </a:extLst>
          </p:cNvPr>
          <p:cNvSpPr txBox="1"/>
          <p:nvPr/>
        </p:nvSpPr>
        <p:spPr>
          <a:xfrm>
            <a:off x="7581305" y="2426195"/>
            <a:ext cx="3863106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GV click vào đường màu đỏ trên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hộp quà để ra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Click chuột vào màn hình ra đáp án. Click chuột vào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hộp quà để ra phần thưởng.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Click chuột vào chữ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 LẠI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để trở về chọn hộp quà tiếp theo.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75EAE7-EC69-422F-A599-B0F44D72099D}"/>
              </a:ext>
            </a:extLst>
          </p:cNvPr>
          <p:cNvSpPr/>
          <p:nvPr/>
        </p:nvSpPr>
        <p:spPr>
          <a:xfrm>
            <a:off x="2982195" y="2131200"/>
            <a:ext cx="502923" cy="5703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39B94-C9BE-4FFB-BC35-13359ADAE5B5}"/>
              </a:ext>
            </a:extLst>
          </p:cNvPr>
          <p:cNvSpPr/>
          <p:nvPr/>
        </p:nvSpPr>
        <p:spPr>
          <a:xfrm>
            <a:off x="6095998" y="2077081"/>
            <a:ext cx="502923" cy="5703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574B8A-590E-4610-841B-A8958722E415}"/>
              </a:ext>
            </a:extLst>
          </p:cNvPr>
          <p:cNvSpPr/>
          <p:nvPr/>
        </p:nvSpPr>
        <p:spPr>
          <a:xfrm>
            <a:off x="2043331" y="5354477"/>
            <a:ext cx="502923" cy="5703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839782-CDFC-4ACF-8867-5A197D0B1EAF}"/>
              </a:ext>
            </a:extLst>
          </p:cNvPr>
          <p:cNvSpPr/>
          <p:nvPr/>
        </p:nvSpPr>
        <p:spPr>
          <a:xfrm>
            <a:off x="5111409" y="5400441"/>
            <a:ext cx="502923" cy="58114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291" y="-43662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3 viên kẹo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53999" y="349524"/>
            <a:ext cx="7196492" cy="136958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</a:rPr>
              <a:t>“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” 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101)</a:t>
            </a:r>
          </a:p>
          <a:p>
            <a:pPr lvl="0" algn="ctr">
              <a:lnSpc>
                <a:spcPct val="90000"/>
              </a:lnSpc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Sân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biệt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  <a:sym typeface="Times New Roman"/>
              </a:rPr>
              <a:t>?</a:t>
            </a:r>
            <a:endParaRPr lang="vi-VN" sz="2800" dirty="0"/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180306" y="1904374"/>
            <a:ext cx="7561700" cy="1338936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Sân chơi của các bạn nhỏ là ruộng làng vừa gặt xong.</a:t>
            </a:r>
            <a:endParaRPr lang="vi-VN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473678-1F63-4640-86B1-28DA51CA7468}"/>
              </a:ext>
            </a:extLst>
          </p:cNvPr>
          <p:cNvSpPr/>
          <p:nvPr/>
        </p:nvSpPr>
        <p:spPr>
          <a:xfrm>
            <a:off x="10799030" y="6058831"/>
            <a:ext cx="502923" cy="5703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291" y="-46808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2 viên kẹo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1600" y="513985"/>
            <a:ext cx="11899900" cy="1232694"/>
          </a:xfrm>
          <a:prstGeom prst="foldedCorner">
            <a:avLst>
              <a:gd name="adj" fmla="val 21818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</a:rPr>
              <a:t>“ Chia </a:t>
            </a:r>
            <a:r>
              <a:rPr lang="en-US" sz="2800" dirty="0" err="1">
                <a:solidFill>
                  <a:srgbClr val="FF0000"/>
                </a:solidFill>
              </a:rPr>
              <a:t>sẻ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niềm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vui</a:t>
            </a:r>
            <a:r>
              <a:rPr lang="en-US" sz="2800" dirty="0">
                <a:solidFill>
                  <a:srgbClr val="FF0000"/>
                </a:solidFill>
              </a:rPr>
              <a:t> ”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73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0099"/>
                </a:solidFill>
              </a:rPr>
              <a:t>Điều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gì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khiến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người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mẹ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trong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câu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chuyện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xúc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động</a:t>
            </a:r>
            <a:r>
              <a:rPr lang="en-US" sz="2800" dirty="0">
                <a:solidFill>
                  <a:srgbClr val="000099"/>
                </a:solidFill>
              </a:rPr>
              <a:t> ?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14524" y="1872915"/>
            <a:ext cx="11686976" cy="146472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nữ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đổ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nát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gái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bám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chặt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to,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hãi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CF4E27-E6FF-4B10-8610-5A969DB61ADC}"/>
              </a:ext>
            </a:extLst>
          </p:cNvPr>
          <p:cNvSpPr/>
          <p:nvPr/>
        </p:nvSpPr>
        <p:spPr>
          <a:xfrm>
            <a:off x="10757415" y="6034080"/>
            <a:ext cx="502923" cy="5703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40126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3 viên kẹo.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090056" y="275772"/>
            <a:ext cx="8463643" cy="104361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tặng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hề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117)</a:t>
            </a:r>
          </a:p>
          <a:p>
            <a:pPr algn="ctr"/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hề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B05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64058" y="2165932"/>
            <a:ext cx="10396572" cy="12699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Vì </a:t>
            </a:r>
            <a:r>
              <a:rPr lang="vi-VN" sz="2800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chú hề định tặng quả bóng cho một cô gái, nhưng quả bóng nổ khiến cô gái xấu hổ .....</a:t>
            </a:r>
            <a:endParaRPr lang="en-US" sz="2800" dirty="0">
              <a:solidFill>
                <a:srgbClr val="7030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EBB3CB-0FF0-4C95-9C51-2994148718D1}"/>
              </a:ext>
            </a:extLst>
          </p:cNvPr>
          <p:cNvSpPr/>
          <p:nvPr/>
        </p:nvSpPr>
        <p:spPr>
          <a:xfrm>
            <a:off x="10757415" y="6034080"/>
            <a:ext cx="502923" cy="5703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 nhận được 2 viên kẹo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32925" y="322658"/>
            <a:ext cx="9944649" cy="132801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rông</a:t>
            </a: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 (</a:t>
            </a:r>
            <a:r>
              <a:rPr lang="en-US" sz="2800" b="1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77 )</a:t>
            </a:r>
          </a:p>
          <a:p>
            <a:pPr algn="ctr"/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Nhà rông có những đặc điểm gì nổi bật ?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32925" y="1822134"/>
            <a:ext cx="10698311" cy="21501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Quy mô xây dựng </a:t>
            </a:r>
            <a:r>
              <a:rPr lang="vi-VN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: Nhà rông là ngôi nhà cao lớn nhất ,đẹp nhất trong làng.</a:t>
            </a:r>
          </a:p>
          <a:p>
            <a:r>
              <a: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+ Vật liệu </a:t>
            </a:r>
            <a:r>
              <a:rPr lang="vi-VN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: Nhà rông được dựng bằng gỗ tốt kết hợp với tre, nứa, mái lợp cỏ tranh.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F3294-AF9D-4DFE-A775-99FAAC152E4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574" y="103181"/>
            <a:ext cx="2014426" cy="7939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21889B-C14E-4853-9B91-72DBA5916DB2}"/>
              </a:ext>
            </a:extLst>
          </p:cNvPr>
          <p:cNvSpPr/>
          <p:nvPr/>
        </p:nvSpPr>
        <p:spPr>
          <a:xfrm>
            <a:off x="10744200" y="6034080"/>
            <a:ext cx="557753" cy="5703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0575" cy="67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2839</TotalTime>
  <Words>515</Words>
  <Application>Microsoft Office PowerPoint</Application>
  <PresentationFormat>Widescreen</PresentationFormat>
  <Paragraphs>60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等线</vt:lpstr>
      <vt:lpstr>HP001 4 hang 1 ô ly</vt:lpstr>
      <vt:lpstr>Tahoma</vt:lpstr>
      <vt:lpstr>Times New Roman</vt:lpstr>
      <vt:lpstr>UTM Avo</vt:lpstr>
      <vt:lpstr>华康海报体W12(P)</vt:lpstr>
      <vt:lpstr>Office Theme</vt:lpstr>
      <vt:lpstr>Custom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Thành Nguyễn</cp:lastModifiedBy>
  <cp:revision>69</cp:revision>
  <dcterms:created xsi:type="dcterms:W3CDTF">2021-11-01T08:16:43Z</dcterms:created>
  <dcterms:modified xsi:type="dcterms:W3CDTF">2022-11-29T14:31:57Z</dcterms:modified>
</cp:coreProperties>
</file>