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Lst>
  <p:notesMasterIdLst>
    <p:notesMasterId r:id="rId24"/>
  </p:notesMasterIdLst>
  <p:sldIdLst>
    <p:sldId id="290" r:id="rId3"/>
    <p:sldId id="315" r:id="rId4"/>
    <p:sldId id="317" r:id="rId5"/>
    <p:sldId id="318" r:id="rId6"/>
    <p:sldId id="319" r:id="rId7"/>
    <p:sldId id="316" r:id="rId8"/>
    <p:sldId id="320" r:id="rId9"/>
    <p:sldId id="321" r:id="rId10"/>
    <p:sldId id="323" r:id="rId11"/>
    <p:sldId id="322" r:id="rId12"/>
    <p:sldId id="324" r:id="rId13"/>
    <p:sldId id="327" r:id="rId14"/>
    <p:sldId id="328" r:id="rId15"/>
    <p:sldId id="329" r:id="rId16"/>
    <p:sldId id="330" r:id="rId17"/>
    <p:sldId id="331" r:id="rId18"/>
    <p:sldId id="332" r:id="rId19"/>
    <p:sldId id="333" r:id="rId20"/>
    <p:sldId id="334" r:id="rId21"/>
    <p:sldId id="335"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 HAI AN" initials="LHA" lastIdx="1" clrIdx="0">
    <p:extLst>
      <p:ext uri="{19B8F6BF-5375-455C-9EA6-DF929625EA0E}">
        <p15:presenceInfo xmlns:p15="http://schemas.microsoft.com/office/powerpoint/2012/main" userId="LAM HAI 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4C7"/>
    <a:srgbClr val="F8AAE4"/>
    <a:srgbClr val="E482C3"/>
    <a:srgbClr val="79ED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52AC6-794F-4518-91F1-E42B4AC3ADC9}" type="doc">
      <dgm:prSet loTypeId="urn:microsoft.com/office/officeart/2005/8/layout/bProcess2" loCatId="process" qsTypeId="urn:microsoft.com/office/officeart/2005/8/quickstyle/simple1" qsCatId="simple" csTypeId="urn:microsoft.com/office/officeart/2005/8/colors/colorful5" csCatId="colorful" phldr="1"/>
      <dgm:spPr/>
      <dgm:t>
        <a:bodyPr/>
        <a:lstStyle/>
        <a:p>
          <a:endParaRPr lang="vi-VN"/>
        </a:p>
      </dgm:t>
    </dgm:pt>
    <dgm:pt modelId="{3C8418D5-D97B-4B19-BF03-310751E46A1A}">
      <dgm:prSet custT="1">
        <dgm:style>
          <a:lnRef idx="3">
            <a:schemeClr val="lt1"/>
          </a:lnRef>
          <a:fillRef idx="1">
            <a:schemeClr val="accent2"/>
          </a:fillRef>
          <a:effectRef idx="1">
            <a:schemeClr val="accent2"/>
          </a:effectRef>
          <a:fontRef idx="minor">
            <a:schemeClr val="lt1"/>
          </a:fontRef>
        </dgm:style>
      </dgm:prSet>
      <dgm:spPr/>
      <dgm:t>
        <a:bodyPr/>
        <a:lstStyle/>
        <a:p>
          <a:pPr rtl="0"/>
          <a:r>
            <a:rPr lang="en-US" sz="2000" b="1" dirty="0">
              <a:solidFill>
                <a:schemeClr val="tx1"/>
              </a:solidFill>
              <a:latin typeface="Times New Roman" pitchFamily="18" charset="0"/>
              <a:cs typeface="Times New Roman" pitchFamily="18" charset="0"/>
            </a:rPr>
            <a:t>Chi</a:t>
          </a:r>
          <a:endParaRPr lang="vi-VN" sz="2000" b="1" dirty="0">
            <a:solidFill>
              <a:schemeClr val="tx1"/>
            </a:solidFill>
            <a:latin typeface="Times New Roman" pitchFamily="18" charset="0"/>
            <a:cs typeface="Times New Roman" pitchFamily="18" charset="0"/>
          </a:endParaRPr>
        </a:p>
      </dgm:t>
    </dgm:pt>
    <dgm:pt modelId="{32FE3528-4065-4232-A8FB-482184D004AE}" type="parTrans" cxnId="{B9F156C4-E9CC-4330-BCEC-5A08A76B4379}">
      <dgm:prSet/>
      <dgm:spPr/>
      <dgm:t>
        <a:bodyPr/>
        <a:lstStyle/>
        <a:p>
          <a:endParaRPr lang="vi-VN" sz="2000" b="1">
            <a:solidFill>
              <a:schemeClr val="tx1"/>
            </a:solidFill>
            <a:latin typeface="Times New Roman" pitchFamily="18" charset="0"/>
            <a:cs typeface="Times New Roman" pitchFamily="18" charset="0"/>
          </a:endParaRPr>
        </a:p>
      </dgm:t>
    </dgm:pt>
    <dgm:pt modelId="{806FFD1C-A918-4FD2-B27C-F92D578B5998}" type="sibTrans" cxnId="{B9F156C4-E9CC-4330-BCEC-5A08A76B4379}">
      <dgm:prSet/>
      <dgm:spPr/>
      <dgm:t>
        <a:bodyPr/>
        <a:lstStyle/>
        <a:p>
          <a:endParaRPr lang="vi-VN" sz="2000" b="1">
            <a:solidFill>
              <a:schemeClr val="tx1"/>
            </a:solidFill>
            <a:latin typeface="Times New Roman" pitchFamily="18" charset="0"/>
            <a:cs typeface="Times New Roman" pitchFamily="18" charset="0"/>
          </a:endParaRPr>
        </a:p>
      </dgm:t>
    </dgm:pt>
    <dgm:pt modelId="{3DC08D07-2E93-446E-AC28-59DDA491865D}">
      <dgm:prSet custT="1"/>
      <dgm:spPr/>
      <dgm:t>
        <a:bodyPr/>
        <a:lstStyle/>
        <a:p>
          <a:r>
            <a:rPr lang="en-US" sz="2400" b="1" dirty="0" err="1">
              <a:solidFill>
                <a:schemeClr val="tx1"/>
              </a:solidFill>
              <a:latin typeface="Times New Roman" pitchFamily="18" charset="0"/>
              <a:cs typeface="Times New Roman" pitchFamily="18" charset="0"/>
            </a:rPr>
            <a:t>Cúc</a:t>
          </a:r>
          <a:endParaRPr lang="vi-VN" sz="2400" b="1" dirty="0">
            <a:solidFill>
              <a:schemeClr val="tx1"/>
            </a:solidFill>
            <a:latin typeface="Times New Roman" pitchFamily="18" charset="0"/>
            <a:cs typeface="Times New Roman" pitchFamily="18" charset="0"/>
          </a:endParaRPr>
        </a:p>
      </dgm:t>
    </dgm:pt>
    <dgm:pt modelId="{F5D46142-390D-4272-8AD8-8F9039D00297}" type="parTrans" cxnId="{FF34B8B9-62E5-4EDD-B00E-4B09EE9BF54F}">
      <dgm:prSet/>
      <dgm:spPr/>
      <dgm:t>
        <a:bodyPr/>
        <a:lstStyle/>
        <a:p>
          <a:endParaRPr lang="vi-VN" sz="2000" b="1">
            <a:solidFill>
              <a:schemeClr val="tx1"/>
            </a:solidFill>
            <a:latin typeface="Times New Roman" pitchFamily="18" charset="0"/>
            <a:cs typeface="Times New Roman" pitchFamily="18" charset="0"/>
          </a:endParaRPr>
        </a:p>
      </dgm:t>
    </dgm:pt>
    <dgm:pt modelId="{AE73A39C-8AFE-402B-8B56-1AE68C917906}" type="sibTrans" cxnId="{FF34B8B9-62E5-4EDD-B00E-4B09EE9BF54F}">
      <dgm:prSet/>
      <dgm:spPr/>
      <dgm:t>
        <a:bodyPr/>
        <a:lstStyle/>
        <a:p>
          <a:endParaRPr lang="vi-VN" sz="2000" b="1">
            <a:solidFill>
              <a:schemeClr val="tx1"/>
            </a:solidFill>
            <a:latin typeface="Times New Roman" pitchFamily="18" charset="0"/>
            <a:cs typeface="Times New Roman" pitchFamily="18" charset="0"/>
          </a:endParaRPr>
        </a:p>
      </dgm:t>
    </dgm:pt>
    <dgm:pt modelId="{4B9A3E34-6337-4E3A-820A-84521BDD5603}">
      <dgm:prSet custT="1">
        <dgm:style>
          <a:lnRef idx="1">
            <a:schemeClr val="accent4"/>
          </a:lnRef>
          <a:fillRef idx="2">
            <a:schemeClr val="accent4"/>
          </a:fillRef>
          <a:effectRef idx="1">
            <a:schemeClr val="accent4"/>
          </a:effectRef>
          <a:fontRef idx="minor">
            <a:schemeClr val="dk1"/>
          </a:fontRef>
        </dgm:style>
      </dgm:prSet>
      <dgm:spPr/>
      <dgm:t>
        <a:bodyPr/>
        <a:lstStyle/>
        <a:p>
          <a:r>
            <a:rPr lang="en-US" sz="2000" b="1" dirty="0" err="1">
              <a:solidFill>
                <a:schemeClr val="tx1"/>
              </a:solidFill>
              <a:latin typeface="Times New Roman" pitchFamily="18" charset="0"/>
              <a:cs typeface="Times New Roman" pitchFamily="18" charset="0"/>
            </a:rPr>
            <a:t>Huệ</a:t>
          </a:r>
          <a:endParaRPr lang="vi-VN" sz="2000" b="1" dirty="0">
            <a:solidFill>
              <a:schemeClr val="tx1"/>
            </a:solidFill>
            <a:latin typeface="Times New Roman" pitchFamily="18" charset="0"/>
            <a:cs typeface="Times New Roman" pitchFamily="18" charset="0"/>
          </a:endParaRPr>
        </a:p>
      </dgm:t>
    </dgm:pt>
    <dgm:pt modelId="{2B3CC8B3-EC2D-4EEB-A211-641932FF2FB7}" type="parTrans" cxnId="{561CEC07-BF1C-4155-9CAF-21ECD21B135C}">
      <dgm:prSet/>
      <dgm:spPr/>
      <dgm:t>
        <a:bodyPr/>
        <a:lstStyle/>
        <a:p>
          <a:endParaRPr lang="vi-VN" sz="2000" b="1">
            <a:solidFill>
              <a:schemeClr val="tx1"/>
            </a:solidFill>
            <a:latin typeface="Times New Roman" pitchFamily="18" charset="0"/>
            <a:cs typeface="Times New Roman" pitchFamily="18" charset="0"/>
          </a:endParaRPr>
        </a:p>
      </dgm:t>
    </dgm:pt>
    <dgm:pt modelId="{C7295127-BE4C-472F-8072-8A2CDF46B36E}" type="sibTrans" cxnId="{561CEC07-BF1C-4155-9CAF-21ECD21B135C}">
      <dgm:prSet/>
      <dgm:spPr/>
      <dgm:t>
        <a:bodyPr/>
        <a:lstStyle/>
        <a:p>
          <a:endParaRPr lang="vi-VN" sz="2000" b="1">
            <a:solidFill>
              <a:schemeClr val="tx1"/>
            </a:solidFill>
            <a:latin typeface="Times New Roman" pitchFamily="18" charset="0"/>
            <a:cs typeface="Times New Roman" pitchFamily="18" charset="0"/>
          </a:endParaRPr>
        </a:p>
      </dgm:t>
    </dgm:pt>
    <dgm:pt modelId="{EE10A637-4653-4E73-A347-B8D447DAC567}">
      <dgm:prSet custT="1">
        <dgm:style>
          <a:lnRef idx="2">
            <a:schemeClr val="accent6"/>
          </a:lnRef>
          <a:fillRef idx="1">
            <a:schemeClr val="lt1"/>
          </a:fillRef>
          <a:effectRef idx="0">
            <a:schemeClr val="accent6"/>
          </a:effectRef>
          <a:fontRef idx="minor">
            <a:schemeClr val="dk1"/>
          </a:fontRef>
        </dgm:style>
      </dgm:prSet>
      <dgm:spPr/>
      <dgm:t>
        <a:bodyPr/>
        <a:lstStyle/>
        <a:p>
          <a:r>
            <a:rPr lang="en-US" sz="2000" b="1" dirty="0" err="1">
              <a:solidFill>
                <a:schemeClr val="tx1"/>
              </a:solidFill>
              <a:latin typeface="Times New Roman" pitchFamily="18" charset="0"/>
              <a:cs typeface="Times New Roman" pitchFamily="18" charset="0"/>
            </a:rPr>
            <a:t>Ngân</a:t>
          </a:r>
          <a:endParaRPr lang="vi-VN" sz="2000" b="1" dirty="0">
            <a:solidFill>
              <a:schemeClr val="tx1"/>
            </a:solidFill>
            <a:latin typeface="Times New Roman" pitchFamily="18" charset="0"/>
            <a:cs typeface="Times New Roman" pitchFamily="18" charset="0"/>
          </a:endParaRPr>
        </a:p>
      </dgm:t>
    </dgm:pt>
    <dgm:pt modelId="{5527B560-79B0-4E18-A7FA-34E662CA9326}" type="parTrans" cxnId="{21A01E13-85A3-4106-8E5D-486407D98500}">
      <dgm:prSet/>
      <dgm:spPr/>
      <dgm:t>
        <a:bodyPr/>
        <a:lstStyle/>
        <a:p>
          <a:endParaRPr lang="vi-VN" sz="2000" b="1">
            <a:solidFill>
              <a:schemeClr val="tx1"/>
            </a:solidFill>
            <a:latin typeface="Times New Roman" pitchFamily="18" charset="0"/>
            <a:cs typeface="Times New Roman" pitchFamily="18" charset="0"/>
          </a:endParaRPr>
        </a:p>
      </dgm:t>
    </dgm:pt>
    <dgm:pt modelId="{9D697F52-2071-4256-8822-2C36DD4483F1}" type="sibTrans" cxnId="{21A01E13-85A3-4106-8E5D-486407D98500}">
      <dgm:prSet/>
      <dgm:spPr/>
      <dgm:t>
        <a:bodyPr/>
        <a:lstStyle/>
        <a:p>
          <a:endParaRPr lang="vi-VN" sz="2000" b="1">
            <a:solidFill>
              <a:schemeClr val="tx1"/>
            </a:solidFill>
            <a:latin typeface="Times New Roman" pitchFamily="18" charset="0"/>
            <a:cs typeface="Times New Roman" pitchFamily="18" charset="0"/>
          </a:endParaRPr>
        </a:p>
      </dgm:t>
    </dgm:pt>
    <dgm:pt modelId="{1A71A99F-B0CA-411C-96B3-DB46D60C0D7A}">
      <dgm:prSet custT="1">
        <dgm:style>
          <a:lnRef idx="1">
            <a:schemeClr val="accent2"/>
          </a:lnRef>
          <a:fillRef idx="2">
            <a:schemeClr val="accent2"/>
          </a:fillRef>
          <a:effectRef idx="1">
            <a:schemeClr val="accent2"/>
          </a:effectRef>
          <a:fontRef idx="minor">
            <a:schemeClr val="dk1"/>
          </a:fontRef>
        </dgm:style>
      </dgm:prSet>
      <dgm:spPr/>
      <dgm:t>
        <a:bodyPr/>
        <a:lstStyle/>
        <a:p>
          <a:r>
            <a:rPr lang="en-US" sz="2800" b="1" dirty="0" err="1">
              <a:solidFill>
                <a:schemeClr val="tx1"/>
              </a:solidFill>
              <a:latin typeface="Times New Roman" pitchFamily="18" charset="0"/>
              <a:cs typeface="Times New Roman" pitchFamily="18" charset="0"/>
            </a:rPr>
            <a:t>Ngọc</a:t>
          </a:r>
          <a:endParaRPr lang="vi-VN" sz="2800" b="1" dirty="0">
            <a:solidFill>
              <a:schemeClr val="tx1"/>
            </a:solidFill>
            <a:latin typeface="Times New Roman" pitchFamily="18" charset="0"/>
            <a:cs typeface="Times New Roman" pitchFamily="18" charset="0"/>
          </a:endParaRPr>
        </a:p>
      </dgm:t>
    </dgm:pt>
    <dgm:pt modelId="{CC0D8B83-9C76-45A4-8CEB-C2808168705D}" type="parTrans" cxnId="{8D180ECF-252D-4E41-9095-42F5C986C53A}">
      <dgm:prSet/>
      <dgm:spPr/>
      <dgm:t>
        <a:bodyPr/>
        <a:lstStyle/>
        <a:p>
          <a:endParaRPr lang="vi-VN" sz="2000" b="1">
            <a:solidFill>
              <a:schemeClr val="tx1"/>
            </a:solidFill>
            <a:latin typeface="Times New Roman" pitchFamily="18" charset="0"/>
            <a:cs typeface="Times New Roman" pitchFamily="18" charset="0"/>
          </a:endParaRPr>
        </a:p>
      </dgm:t>
    </dgm:pt>
    <dgm:pt modelId="{A241EB08-7372-4718-8B0C-AE0F0F237B03}" type="sibTrans" cxnId="{8D180ECF-252D-4E41-9095-42F5C986C53A}">
      <dgm:prSet/>
      <dgm:spPr/>
      <dgm:t>
        <a:bodyPr/>
        <a:lstStyle/>
        <a:p>
          <a:endParaRPr lang="vi-VN" sz="2000" b="1">
            <a:solidFill>
              <a:schemeClr val="tx1"/>
            </a:solidFill>
            <a:latin typeface="Times New Roman" pitchFamily="18" charset="0"/>
            <a:cs typeface="Times New Roman" pitchFamily="18" charset="0"/>
          </a:endParaRPr>
        </a:p>
      </dgm:t>
    </dgm:pt>
    <dgm:pt modelId="{8222EFF3-6B83-459F-940E-AAD4AF51C6D1}">
      <dgm:prSet custT="1"/>
      <dgm:spPr/>
      <dgm:t>
        <a:bodyPr/>
        <a:lstStyle/>
        <a:p>
          <a:r>
            <a:rPr lang="en-US" sz="2800" b="1" dirty="0" err="1">
              <a:solidFill>
                <a:schemeClr val="tx1"/>
              </a:solidFill>
              <a:latin typeface="Times New Roman" pitchFamily="18" charset="0"/>
              <a:cs typeface="Times New Roman" pitchFamily="18" charset="0"/>
            </a:rPr>
            <a:t>Nhã</a:t>
          </a:r>
          <a:endParaRPr lang="vi-VN" sz="2800" b="1" dirty="0">
            <a:solidFill>
              <a:schemeClr val="tx1"/>
            </a:solidFill>
            <a:latin typeface="Times New Roman" pitchFamily="18" charset="0"/>
            <a:cs typeface="Times New Roman" pitchFamily="18" charset="0"/>
          </a:endParaRPr>
        </a:p>
      </dgm:t>
    </dgm:pt>
    <dgm:pt modelId="{58E8841C-0035-4448-B179-A261305FD632}" type="parTrans" cxnId="{A4E7B78A-EA68-4177-8F4B-C784C0591A2E}">
      <dgm:prSet/>
      <dgm:spPr/>
      <dgm:t>
        <a:bodyPr/>
        <a:lstStyle/>
        <a:p>
          <a:endParaRPr lang="vi-VN" sz="2000" b="1">
            <a:solidFill>
              <a:schemeClr val="tx1"/>
            </a:solidFill>
            <a:latin typeface="Times New Roman" pitchFamily="18" charset="0"/>
            <a:cs typeface="Times New Roman" pitchFamily="18" charset="0"/>
          </a:endParaRPr>
        </a:p>
      </dgm:t>
    </dgm:pt>
    <dgm:pt modelId="{7EA67DDB-F948-47FA-9AA4-0BAE2E8A3E78}" type="sibTrans" cxnId="{A4E7B78A-EA68-4177-8F4B-C784C0591A2E}">
      <dgm:prSet/>
      <dgm:spPr/>
      <dgm:t>
        <a:bodyPr/>
        <a:lstStyle/>
        <a:p>
          <a:endParaRPr lang="vi-VN" sz="2000" b="1">
            <a:solidFill>
              <a:schemeClr val="tx1"/>
            </a:solidFill>
            <a:latin typeface="Times New Roman" pitchFamily="18" charset="0"/>
            <a:cs typeface="Times New Roman" pitchFamily="18" charset="0"/>
          </a:endParaRPr>
        </a:p>
      </dgm:t>
    </dgm:pt>
    <dgm:pt modelId="{61085FBA-33E6-46BD-8E9D-BAF81CF588C9}">
      <dgm:prSet custT="1"/>
      <dgm:spPr/>
      <dgm:t>
        <a:bodyPr/>
        <a:lstStyle/>
        <a:p>
          <a:r>
            <a:rPr lang="en-US" sz="2800" b="1" dirty="0" err="1">
              <a:solidFill>
                <a:schemeClr val="tx1"/>
              </a:solidFill>
              <a:latin typeface="Times New Roman" pitchFamily="18" charset="0"/>
              <a:cs typeface="Times New Roman" pitchFamily="18" charset="0"/>
            </a:rPr>
            <a:t>Phượng</a:t>
          </a:r>
          <a:endParaRPr lang="vi-VN" sz="2800" b="1" dirty="0">
            <a:solidFill>
              <a:schemeClr val="tx1"/>
            </a:solidFill>
            <a:latin typeface="Times New Roman" pitchFamily="18" charset="0"/>
            <a:cs typeface="Times New Roman" pitchFamily="18" charset="0"/>
          </a:endParaRPr>
        </a:p>
      </dgm:t>
    </dgm:pt>
    <dgm:pt modelId="{2B947E46-1710-4C2A-924A-40F0D2E5046F}" type="parTrans" cxnId="{54B34A4A-6ECC-4FE2-A47A-347AC0179FE2}">
      <dgm:prSet/>
      <dgm:spPr/>
      <dgm:t>
        <a:bodyPr/>
        <a:lstStyle/>
        <a:p>
          <a:endParaRPr lang="vi-VN" sz="2000" b="1">
            <a:solidFill>
              <a:schemeClr val="tx1"/>
            </a:solidFill>
            <a:latin typeface="Times New Roman" pitchFamily="18" charset="0"/>
            <a:cs typeface="Times New Roman" pitchFamily="18" charset="0"/>
          </a:endParaRPr>
        </a:p>
      </dgm:t>
    </dgm:pt>
    <dgm:pt modelId="{EB45C152-95BA-48DE-8FF1-43355C00EE6D}" type="sibTrans" cxnId="{54B34A4A-6ECC-4FE2-A47A-347AC0179FE2}">
      <dgm:prSet/>
      <dgm:spPr/>
      <dgm:t>
        <a:bodyPr/>
        <a:lstStyle/>
        <a:p>
          <a:endParaRPr lang="vi-VN" sz="2000" b="1">
            <a:solidFill>
              <a:schemeClr val="tx1"/>
            </a:solidFill>
            <a:latin typeface="Times New Roman" pitchFamily="18" charset="0"/>
            <a:cs typeface="Times New Roman" pitchFamily="18" charset="0"/>
          </a:endParaRPr>
        </a:p>
      </dgm:t>
    </dgm:pt>
    <dgm:pt modelId="{875C2FDD-640C-40E6-AA37-16F81098D2B8}">
      <dgm:prSet custT="1">
        <dgm:style>
          <a:lnRef idx="1">
            <a:schemeClr val="accent3"/>
          </a:lnRef>
          <a:fillRef idx="3">
            <a:schemeClr val="accent3"/>
          </a:fillRef>
          <a:effectRef idx="2">
            <a:schemeClr val="accent3"/>
          </a:effectRef>
          <a:fontRef idx="minor">
            <a:schemeClr val="lt1"/>
          </a:fontRef>
        </dgm:style>
      </dgm:prSet>
      <dgm:spPr/>
      <dgm:t>
        <a:bodyPr/>
        <a:lstStyle/>
        <a:p>
          <a:r>
            <a:rPr lang="en-US" sz="2800" b="1" dirty="0" err="1">
              <a:solidFill>
                <a:srgbClr val="FFFF00"/>
              </a:solidFill>
              <a:latin typeface="Times New Roman" pitchFamily="18" charset="0"/>
              <a:cs typeface="Times New Roman" pitchFamily="18" charset="0"/>
            </a:rPr>
            <a:t>Quyên</a:t>
          </a:r>
          <a:r>
            <a:rPr lang="en-US" sz="2800" b="1" dirty="0">
              <a:solidFill>
                <a:srgbClr val="FFFF00"/>
              </a:solidFill>
              <a:latin typeface="Times New Roman" pitchFamily="18" charset="0"/>
              <a:cs typeface="Times New Roman" pitchFamily="18" charset="0"/>
            </a:rPr>
            <a:t> </a:t>
          </a:r>
          <a:endParaRPr lang="vi-VN" sz="2800" b="1" dirty="0">
            <a:solidFill>
              <a:srgbClr val="FFFF00"/>
            </a:solidFill>
            <a:latin typeface="Times New Roman" pitchFamily="18" charset="0"/>
            <a:cs typeface="Times New Roman" pitchFamily="18" charset="0"/>
          </a:endParaRPr>
        </a:p>
      </dgm:t>
    </dgm:pt>
    <dgm:pt modelId="{5BC1F669-4173-42BB-9112-72550B59CEF0}" type="parTrans" cxnId="{59C84C65-243C-46E2-8E5F-E5B35A09DFA6}">
      <dgm:prSet/>
      <dgm:spPr/>
      <dgm:t>
        <a:bodyPr/>
        <a:lstStyle/>
        <a:p>
          <a:endParaRPr lang="vi-VN" sz="2000" b="1">
            <a:solidFill>
              <a:schemeClr val="tx1"/>
            </a:solidFill>
            <a:latin typeface="Times New Roman" pitchFamily="18" charset="0"/>
            <a:cs typeface="Times New Roman" pitchFamily="18" charset="0"/>
          </a:endParaRPr>
        </a:p>
      </dgm:t>
    </dgm:pt>
    <dgm:pt modelId="{78AF5A05-6D65-44B6-9CF3-AF33372DA5F4}" type="sibTrans" cxnId="{59C84C65-243C-46E2-8E5F-E5B35A09DFA6}">
      <dgm:prSet/>
      <dgm:spPr/>
      <dgm:t>
        <a:bodyPr/>
        <a:lstStyle/>
        <a:p>
          <a:endParaRPr lang="vi-VN" sz="2000" b="1">
            <a:solidFill>
              <a:schemeClr val="tx1"/>
            </a:solidFill>
            <a:latin typeface="Times New Roman" pitchFamily="18" charset="0"/>
            <a:cs typeface="Times New Roman" pitchFamily="18" charset="0"/>
          </a:endParaRPr>
        </a:p>
      </dgm:t>
    </dgm:pt>
    <dgm:pt modelId="{822CBCBF-4CE6-48E4-B6F0-8D26CB948EFA}">
      <dgm:prSet custT="1">
        <dgm:style>
          <a:lnRef idx="2">
            <a:schemeClr val="accent2">
              <a:shade val="50000"/>
            </a:schemeClr>
          </a:lnRef>
          <a:fillRef idx="1">
            <a:schemeClr val="accent2"/>
          </a:fillRef>
          <a:effectRef idx="0">
            <a:schemeClr val="accent2"/>
          </a:effectRef>
          <a:fontRef idx="minor">
            <a:schemeClr val="lt1"/>
          </a:fontRef>
        </dgm:style>
      </dgm:prSet>
      <dgm:spPr>
        <a:solidFill>
          <a:srgbClr val="FFFF00"/>
        </a:solidFill>
      </dgm:spPr>
      <dgm:t>
        <a:bodyPr/>
        <a:lstStyle/>
        <a:p>
          <a:r>
            <a:rPr lang="en-US" sz="2800" b="1" dirty="0" err="1">
              <a:solidFill>
                <a:schemeClr val="tx1"/>
              </a:solidFill>
              <a:latin typeface="Times New Roman" pitchFamily="18" charset="0"/>
              <a:cs typeface="Times New Roman" pitchFamily="18" charset="0"/>
            </a:rPr>
            <a:t>Thi</a:t>
          </a:r>
          <a:endParaRPr lang="vi-VN" sz="2800" b="1" dirty="0">
            <a:solidFill>
              <a:schemeClr val="tx1"/>
            </a:solidFill>
            <a:latin typeface="Times New Roman" pitchFamily="18" charset="0"/>
            <a:cs typeface="Times New Roman" pitchFamily="18" charset="0"/>
          </a:endParaRPr>
        </a:p>
      </dgm:t>
    </dgm:pt>
    <dgm:pt modelId="{1EEC7042-E503-4747-952B-A40071169F7C}" type="parTrans" cxnId="{08D02262-4608-45A9-92B6-4B39BB30A49E}">
      <dgm:prSet/>
      <dgm:spPr/>
      <dgm:t>
        <a:bodyPr/>
        <a:lstStyle/>
        <a:p>
          <a:endParaRPr lang="vi-VN" sz="2000" b="1">
            <a:solidFill>
              <a:schemeClr val="tx1"/>
            </a:solidFill>
            <a:latin typeface="Times New Roman" pitchFamily="18" charset="0"/>
            <a:cs typeface="Times New Roman" pitchFamily="18" charset="0"/>
          </a:endParaRPr>
        </a:p>
      </dgm:t>
    </dgm:pt>
    <dgm:pt modelId="{A42B0C40-755C-4A02-88FD-E4B1A841E024}" type="sibTrans" cxnId="{08D02262-4608-45A9-92B6-4B39BB30A49E}">
      <dgm:prSet/>
      <dgm:spPr/>
      <dgm:t>
        <a:bodyPr/>
        <a:lstStyle/>
        <a:p>
          <a:endParaRPr lang="vi-VN" sz="2000" b="1">
            <a:solidFill>
              <a:schemeClr val="tx1"/>
            </a:solidFill>
            <a:latin typeface="Times New Roman" pitchFamily="18" charset="0"/>
            <a:cs typeface="Times New Roman" pitchFamily="18" charset="0"/>
          </a:endParaRPr>
        </a:p>
      </dgm:t>
    </dgm:pt>
    <dgm:pt modelId="{D34ECBB4-8694-41FE-A8AB-D744C51AA0D3}">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b="1" dirty="0" err="1">
              <a:solidFill>
                <a:schemeClr val="tx1"/>
              </a:solidFill>
              <a:latin typeface="Times New Roman" pitchFamily="18" charset="0"/>
              <a:cs typeface="Times New Roman" pitchFamily="18" charset="0"/>
            </a:rPr>
            <a:t>Trúc</a:t>
          </a:r>
          <a:endParaRPr lang="vi-VN" b="1" dirty="0">
            <a:solidFill>
              <a:schemeClr val="tx1"/>
            </a:solidFill>
            <a:latin typeface="Times New Roman" pitchFamily="18" charset="0"/>
            <a:cs typeface="Times New Roman" pitchFamily="18" charset="0"/>
          </a:endParaRPr>
        </a:p>
      </dgm:t>
    </dgm:pt>
    <dgm:pt modelId="{7B6F4DF5-73B7-4014-A483-01BBD90DBA63}" type="parTrans" cxnId="{FF0D9761-0A47-45D6-AFA6-1DCF140AF5CC}">
      <dgm:prSet/>
      <dgm:spPr/>
      <dgm:t>
        <a:bodyPr/>
        <a:lstStyle/>
        <a:p>
          <a:endParaRPr lang="en-US"/>
        </a:p>
      </dgm:t>
    </dgm:pt>
    <dgm:pt modelId="{195C39F7-1BFA-4F4E-B033-D087EFAF6735}" type="sibTrans" cxnId="{FF0D9761-0A47-45D6-AFA6-1DCF140AF5CC}">
      <dgm:prSet/>
      <dgm:spPr/>
      <dgm:t>
        <a:bodyPr/>
        <a:lstStyle/>
        <a:p>
          <a:endParaRPr lang="en-US"/>
        </a:p>
      </dgm:t>
    </dgm:pt>
    <dgm:pt modelId="{B4720CF9-7375-471F-8FED-0DF2B4DA922A}" type="pres">
      <dgm:prSet presAssocID="{FB652AC6-794F-4518-91F1-E42B4AC3ADC9}" presName="diagram" presStyleCnt="0">
        <dgm:presLayoutVars>
          <dgm:dir/>
          <dgm:resizeHandles/>
        </dgm:presLayoutVars>
      </dgm:prSet>
      <dgm:spPr/>
    </dgm:pt>
    <dgm:pt modelId="{F56569BB-9CBF-4974-931A-FE9D5F152F26}" type="pres">
      <dgm:prSet presAssocID="{3C8418D5-D97B-4B19-BF03-310751E46A1A}" presName="firstNode" presStyleLbl="node1" presStyleIdx="0" presStyleCnt="10" custScaleX="117591" custScaleY="74273" custLinFactNeighborX="26019" custLinFactNeighborY="-13116">
        <dgm:presLayoutVars>
          <dgm:bulletEnabled val="1"/>
        </dgm:presLayoutVars>
      </dgm:prSet>
      <dgm:spPr/>
    </dgm:pt>
    <dgm:pt modelId="{D28DDEA1-3B39-4F6E-B7F3-53698B127A85}" type="pres">
      <dgm:prSet presAssocID="{806FFD1C-A918-4FD2-B27C-F92D578B5998}" presName="sibTrans" presStyleLbl="sibTrans2D1" presStyleIdx="0" presStyleCnt="9"/>
      <dgm:spPr/>
    </dgm:pt>
    <dgm:pt modelId="{6E3D8E30-284A-4572-9D66-289A8E186DB6}" type="pres">
      <dgm:prSet presAssocID="{3DC08D07-2E93-446E-AC28-59DDA491865D}" presName="middleNode" presStyleCnt="0"/>
      <dgm:spPr/>
    </dgm:pt>
    <dgm:pt modelId="{9DCAD15D-F27B-402C-A6CC-211FA8F9AF6E}" type="pres">
      <dgm:prSet presAssocID="{3DC08D07-2E93-446E-AC28-59DDA491865D}" presName="padding" presStyleLbl="node1" presStyleIdx="0" presStyleCnt="10"/>
      <dgm:spPr/>
    </dgm:pt>
    <dgm:pt modelId="{3D6DBF41-8B74-4F06-B6BB-4F27812DF527}" type="pres">
      <dgm:prSet presAssocID="{3DC08D07-2E93-446E-AC28-59DDA491865D}" presName="shape" presStyleLbl="node1" presStyleIdx="1" presStyleCnt="10" custScaleX="156986" custScaleY="164060" custLinFactNeighborX="29353" custLinFactNeighborY="9993">
        <dgm:presLayoutVars>
          <dgm:bulletEnabled val="1"/>
        </dgm:presLayoutVars>
      </dgm:prSet>
      <dgm:spPr/>
    </dgm:pt>
    <dgm:pt modelId="{29EFA8AF-C439-4CC9-9BEF-7C7FCBA6D929}" type="pres">
      <dgm:prSet presAssocID="{AE73A39C-8AFE-402B-8B56-1AE68C917906}" presName="sibTrans" presStyleLbl="sibTrans2D1" presStyleIdx="1" presStyleCnt="9"/>
      <dgm:spPr/>
    </dgm:pt>
    <dgm:pt modelId="{E7718BFC-AD1B-4038-A6FE-EB3C29435FBC}" type="pres">
      <dgm:prSet presAssocID="{4B9A3E34-6337-4E3A-820A-84521BDD5603}" presName="middleNode" presStyleCnt="0"/>
      <dgm:spPr/>
    </dgm:pt>
    <dgm:pt modelId="{9EFF6FA9-E403-4921-AC5B-0508FA6BAF6F}" type="pres">
      <dgm:prSet presAssocID="{4B9A3E34-6337-4E3A-820A-84521BDD5603}" presName="padding" presStyleLbl="node1" presStyleIdx="1" presStyleCnt="10"/>
      <dgm:spPr/>
    </dgm:pt>
    <dgm:pt modelId="{12F1ACC3-B858-4768-BC68-A35BB0449181}" type="pres">
      <dgm:prSet presAssocID="{4B9A3E34-6337-4E3A-820A-84521BDD5603}" presName="shape" presStyleLbl="node1" presStyleIdx="2" presStyleCnt="10" custScaleX="217557" custScaleY="110990" custLinFactNeighborX="51431" custLinFactNeighborY="-1513">
        <dgm:presLayoutVars>
          <dgm:bulletEnabled val="1"/>
        </dgm:presLayoutVars>
      </dgm:prSet>
      <dgm:spPr/>
    </dgm:pt>
    <dgm:pt modelId="{2FDD26E9-315E-4B9C-AD02-38BA06EF355E}" type="pres">
      <dgm:prSet presAssocID="{C7295127-BE4C-472F-8072-8A2CDF46B36E}" presName="sibTrans" presStyleLbl="sibTrans2D1" presStyleIdx="2" presStyleCnt="9" custScaleX="163362" custScaleY="126826"/>
      <dgm:spPr/>
    </dgm:pt>
    <dgm:pt modelId="{C2525D32-C988-42F1-8766-559E14B11CBD}" type="pres">
      <dgm:prSet presAssocID="{EE10A637-4653-4E73-A347-B8D447DAC567}" presName="middleNode" presStyleCnt="0"/>
      <dgm:spPr/>
    </dgm:pt>
    <dgm:pt modelId="{0C383A69-D654-42D1-8F90-4F3C083B94EC}" type="pres">
      <dgm:prSet presAssocID="{EE10A637-4653-4E73-A347-B8D447DAC567}" presName="padding" presStyleLbl="node1" presStyleIdx="2" presStyleCnt="10"/>
      <dgm:spPr/>
    </dgm:pt>
    <dgm:pt modelId="{73780082-B044-440F-A2FF-0ED43E5FFB51}" type="pres">
      <dgm:prSet presAssocID="{EE10A637-4653-4E73-A347-B8D447DAC567}" presName="shape" presStyleLbl="node1" presStyleIdx="3" presStyleCnt="10" custScaleX="172009" custScaleY="110990">
        <dgm:presLayoutVars>
          <dgm:bulletEnabled val="1"/>
        </dgm:presLayoutVars>
      </dgm:prSet>
      <dgm:spPr/>
    </dgm:pt>
    <dgm:pt modelId="{DE9CD9B0-07EC-4518-8A89-954E3CD52CE5}" type="pres">
      <dgm:prSet presAssocID="{9D697F52-2071-4256-8822-2C36DD4483F1}" presName="sibTrans" presStyleLbl="sibTrans2D1" presStyleIdx="3" presStyleCnt="9"/>
      <dgm:spPr/>
    </dgm:pt>
    <dgm:pt modelId="{D9110E7D-5C40-4229-B999-14DF6B85B770}" type="pres">
      <dgm:prSet presAssocID="{1A71A99F-B0CA-411C-96B3-DB46D60C0D7A}" presName="middleNode" presStyleCnt="0"/>
      <dgm:spPr/>
    </dgm:pt>
    <dgm:pt modelId="{042BA7AE-AAFF-4BC8-9222-950D9A987764}" type="pres">
      <dgm:prSet presAssocID="{1A71A99F-B0CA-411C-96B3-DB46D60C0D7A}" presName="padding" presStyleLbl="node1" presStyleIdx="3" presStyleCnt="10"/>
      <dgm:spPr/>
    </dgm:pt>
    <dgm:pt modelId="{97F5196E-3B99-495F-A72A-ABF718EAB320}" type="pres">
      <dgm:prSet presAssocID="{1A71A99F-B0CA-411C-96B3-DB46D60C0D7A}" presName="shape" presStyleLbl="node1" presStyleIdx="4" presStyleCnt="10" custScaleX="228788" custScaleY="110990" custLinFactNeighborX="3056" custLinFactNeighborY="-1019">
        <dgm:presLayoutVars>
          <dgm:bulletEnabled val="1"/>
        </dgm:presLayoutVars>
      </dgm:prSet>
      <dgm:spPr/>
    </dgm:pt>
    <dgm:pt modelId="{7CAC9B42-7EA7-44B9-A169-34FC196FD1A2}" type="pres">
      <dgm:prSet presAssocID="{A241EB08-7372-4718-8B0C-AE0F0F237B03}" presName="sibTrans" presStyleLbl="sibTrans2D1" presStyleIdx="4" presStyleCnt="9"/>
      <dgm:spPr/>
    </dgm:pt>
    <dgm:pt modelId="{A26A51F1-75F1-47AC-8EAC-9C19C8B96A6F}" type="pres">
      <dgm:prSet presAssocID="{8222EFF3-6B83-459F-940E-AAD4AF51C6D1}" presName="middleNode" presStyleCnt="0"/>
      <dgm:spPr/>
    </dgm:pt>
    <dgm:pt modelId="{28EC4D83-442D-4222-AD92-1F58FFD9D299}" type="pres">
      <dgm:prSet presAssocID="{8222EFF3-6B83-459F-940E-AAD4AF51C6D1}" presName="padding" presStyleLbl="node1" presStyleIdx="4" presStyleCnt="10"/>
      <dgm:spPr/>
    </dgm:pt>
    <dgm:pt modelId="{67A13336-844B-4A58-BB56-09981BA9F7C5}" type="pres">
      <dgm:prSet presAssocID="{8222EFF3-6B83-459F-940E-AAD4AF51C6D1}" presName="shape" presStyleLbl="node1" presStyleIdx="5" presStyleCnt="10" custScaleX="123095" custScaleY="110990">
        <dgm:presLayoutVars>
          <dgm:bulletEnabled val="1"/>
        </dgm:presLayoutVars>
      </dgm:prSet>
      <dgm:spPr/>
    </dgm:pt>
    <dgm:pt modelId="{1E5A187D-8853-4F0E-867A-4F65FA29D5DF}" type="pres">
      <dgm:prSet presAssocID="{7EA67DDB-F948-47FA-9AA4-0BAE2E8A3E78}" presName="sibTrans" presStyleLbl="sibTrans2D1" presStyleIdx="5" presStyleCnt="9"/>
      <dgm:spPr/>
    </dgm:pt>
    <dgm:pt modelId="{06BCE96B-1348-481C-9771-BB2ADA96543F}" type="pres">
      <dgm:prSet presAssocID="{61085FBA-33E6-46BD-8E9D-BAF81CF588C9}" presName="middleNode" presStyleCnt="0"/>
      <dgm:spPr/>
    </dgm:pt>
    <dgm:pt modelId="{607C6B9A-DB01-4ED0-A91A-6D5438A33B32}" type="pres">
      <dgm:prSet presAssocID="{61085FBA-33E6-46BD-8E9D-BAF81CF588C9}" presName="padding" presStyleLbl="node1" presStyleIdx="5" presStyleCnt="10"/>
      <dgm:spPr/>
    </dgm:pt>
    <dgm:pt modelId="{76B7AE1B-274D-42D0-BB7B-E8F29A02B111}" type="pres">
      <dgm:prSet presAssocID="{61085FBA-33E6-46BD-8E9D-BAF81CF588C9}" presName="shape" presStyleLbl="node1" presStyleIdx="6" presStyleCnt="10" custScaleX="205447" custScaleY="129158">
        <dgm:presLayoutVars>
          <dgm:bulletEnabled val="1"/>
        </dgm:presLayoutVars>
      </dgm:prSet>
      <dgm:spPr/>
    </dgm:pt>
    <dgm:pt modelId="{E830668B-2038-41E9-A53C-DBFD0EA3539D}" type="pres">
      <dgm:prSet presAssocID="{EB45C152-95BA-48DE-8FF1-43355C00EE6D}" presName="sibTrans" presStyleLbl="sibTrans2D1" presStyleIdx="6" presStyleCnt="9"/>
      <dgm:spPr/>
    </dgm:pt>
    <dgm:pt modelId="{F7537912-EA0C-4F00-A3D4-78B827A6125C}" type="pres">
      <dgm:prSet presAssocID="{875C2FDD-640C-40E6-AA37-16F81098D2B8}" presName="middleNode" presStyleCnt="0"/>
      <dgm:spPr/>
    </dgm:pt>
    <dgm:pt modelId="{4668B578-84DF-422B-B6A6-F7208E3FE205}" type="pres">
      <dgm:prSet presAssocID="{875C2FDD-640C-40E6-AA37-16F81098D2B8}" presName="padding" presStyleLbl="node1" presStyleIdx="6" presStyleCnt="10"/>
      <dgm:spPr/>
    </dgm:pt>
    <dgm:pt modelId="{5B7DC3C4-410F-4800-9EA2-3048C45715C2}" type="pres">
      <dgm:prSet presAssocID="{875C2FDD-640C-40E6-AA37-16F81098D2B8}" presName="shape" presStyleLbl="node1" presStyleIdx="7" presStyleCnt="10" custScaleX="190270" custScaleY="115584" custLinFactNeighborX="-7066" custLinFactNeighborY="-5653">
        <dgm:presLayoutVars>
          <dgm:bulletEnabled val="1"/>
        </dgm:presLayoutVars>
      </dgm:prSet>
      <dgm:spPr/>
    </dgm:pt>
    <dgm:pt modelId="{C351746B-B0C3-4BE6-85EB-561B597D2C28}" type="pres">
      <dgm:prSet presAssocID="{78AF5A05-6D65-44B6-9CF3-AF33372DA5F4}" presName="sibTrans" presStyleLbl="sibTrans2D1" presStyleIdx="7" presStyleCnt="9"/>
      <dgm:spPr/>
    </dgm:pt>
    <dgm:pt modelId="{5CC9F6D6-F5C8-4DE9-A380-D8317A76E83E}" type="pres">
      <dgm:prSet presAssocID="{822CBCBF-4CE6-48E4-B6F0-8D26CB948EFA}" presName="middleNode" presStyleCnt="0"/>
      <dgm:spPr/>
    </dgm:pt>
    <dgm:pt modelId="{059419B5-A3E8-4D15-A858-2AC18212330E}" type="pres">
      <dgm:prSet presAssocID="{822CBCBF-4CE6-48E4-B6F0-8D26CB948EFA}" presName="padding" presStyleLbl="node1" presStyleIdx="7" presStyleCnt="10"/>
      <dgm:spPr/>
    </dgm:pt>
    <dgm:pt modelId="{546E62D4-2D59-4027-A1FC-086679E009E9}" type="pres">
      <dgm:prSet presAssocID="{822CBCBF-4CE6-48E4-B6F0-8D26CB948EFA}" presName="shape" presStyleLbl="node1" presStyleIdx="8" presStyleCnt="10">
        <dgm:presLayoutVars>
          <dgm:bulletEnabled val="1"/>
        </dgm:presLayoutVars>
      </dgm:prSet>
      <dgm:spPr/>
    </dgm:pt>
    <dgm:pt modelId="{3F74171A-AE75-4B04-8B02-83FF23D1D068}" type="pres">
      <dgm:prSet presAssocID="{A42B0C40-755C-4A02-88FD-E4B1A841E024}" presName="sibTrans" presStyleLbl="sibTrans2D1" presStyleIdx="8" presStyleCnt="9"/>
      <dgm:spPr/>
    </dgm:pt>
    <dgm:pt modelId="{E1045302-384C-499E-B025-A8EAB167D554}" type="pres">
      <dgm:prSet presAssocID="{D34ECBB4-8694-41FE-A8AB-D744C51AA0D3}" presName="lastNode" presStyleLbl="node1" presStyleIdx="9" presStyleCnt="10" custScaleX="147476" custScaleY="78208" custLinFactNeighborY="13764">
        <dgm:presLayoutVars>
          <dgm:bulletEnabled val="1"/>
        </dgm:presLayoutVars>
      </dgm:prSet>
      <dgm:spPr/>
    </dgm:pt>
  </dgm:ptLst>
  <dgm:cxnLst>
    <dgm:cxn modelId="{0E9C7307-39F1-43C3-A6C3-26DDE502AB94}" type="presOf" srcId="{3C8418D5-D97B-4B19-BF03-310751E46A1A}" destId="{F56569BB-9CBF-4974-931A-FE9D5F152F26}" srcOrd="0" destOrd="0" presId="urn:microsoft.com/office/officeart/2005/8/layout/bProcess2"/>
    <dgm:cxn modelId="{561CEC07-BF1C-4155-9CAF-21ECD21B135C}" srcId="{FB652AC6-794F-4518-91F1-E42B4AC3ADC9}" destId="{4B9A3E34-6337-4E3A-820A-84521BDD5603}" srcOrd="2" destOrd="0" parTransId="{2B3CC8B3-EC2D-4EEB-A211-641932FF2FB7}" sibTransId="{C7295127-BE4C-472F-8072-8A2CDF46B36E}"/>
    <dgm:cxn modelId="{8FFFC911-BF04-4FE0-924A-19AE91FB3C9E}" type="presOf" srcId="{EB45C152-95BA-48DE-8FF1-43355C00EE6D}" destId="{E830668B-2038-41E9-A53C-DBFD0EA3539D}" srcOrd="0" destOrd="0" presId="urn:microsoft.com/office/officeart/2005/8/layout/bProcess2"/>
    <dgm:cxn modelId="{21A01E13-85A3-4106-8E5D-486407D98500}" srcId="{FB652AC6-794F-4518-91F1-E42B4AC3ADC9}" destId="{EE10A637-4653-4E73-A347-B8D447DAC567}" srcOrd="3" destOrd="0" parTransId="{5527B560-79B0-4E18-A7FA-34E662CA9326}" sibTransId="{9D697F52-2071-4256-8822-2C36DD4483F1}"/>
    <dgm:cxn modelId="{A9E83516-7755-400A-B1E1-36E28E5D860C}" type="presOf" srcId="{C7295127-BE4C-472F-8072-8A2CDF46B36E}" destId="{2FDD26E9-315E-4B9C-AD02-38BA06EF355E}" srcOrd="0" destOrd="0" presId="urn:microsoft.com/office/officeart/2005/8/layout/bProcess2"/>
    <dgm:cxn modelId="{A413841F-AA30-4033-987F-FDD1B18C70EA}" type="presOf" srcId="{7EA67DDB-F948-47FA-9AA4-0BAE2E8A3E78}" destId="{1E5A187D-8853-4F0E-867A-4F65FA29D5DF}" srcOrd="0" destOrd="0" presId="urn:microsoft.com/office/officeart/2005/8/layout/bProcess2"/>
    <dgm:cxn modelId="{32EDDE5B-969A-403A-9D12-548851EC426A}" type="presOf" srcId="{FB652AC6-794F-4518-91F1-E42B4AC3ADC9}" destId="{B4720CF9-7375-471F-8FED-0DF2B4DA922A}" srcOrd="0" destOrd="0" presId="urn:microsoft.com/office/officeart/2005/8/layout/bProcess2"/>
    <dgm:cxn modelId="{FF0D9761-0A47-45D6-AFA6-1DCF140AF5CC}" srcId="{FB652AC6-794F-4518-91F1-E42B4AC3ADC9}" destId="{D34ECBB4-8694-41FE-A8AB-D744C51AA0D3}" srcOrd="9" destOrd="0" parTransId="{7B6F4DF5-73B7-4014-A483-01BBD90DBA63}" sibTransId="{195C39F7-1BFA-4F4E-B033-D087EFAF6735}"/>
    <dgm:cxn modelId="{08D02262-4608-45A9-92B6-4B39BB30A49E}" srcId="{FB652AC6-794F-4518-91F1-E42B4AC3ADC9}" destId="{822CBCBF-4CE6-48E4-B6F0-8D26CB948EFA}" srcOrd="8" destOrd="0" parTransId="{1EEC7042-E503-4747-952B-A40071169F7C}" sibTransId="{A42B0C40-755C-4A02-88FD-E4B1A841E024}"/>
    <dgm:cxn modelId="{84883642-FEA7-41A9-828E-1C43186F263B}" type="presOf" srcId="{AE73A39C-8AFE-402B-8B56-1AE68C917906}" destId="{29EFA8AF-C439-4CC9-9BEF-7C7FCBA6D929}" srcOrd="0" destOrd="0" presId="urn:microsoft.com/office/officeart/2005/8/layout/bProcess2"/>
    <dgm:cxn modelId="{F26CAD44-527E-4A34-BB5E-0E1C71C268B1}" type="presOf" srcId="{A241EB08-7372-4718-8B0C-AE0F0F237B03}" destId="{7CAC9B42-7EA7-44B9-A169-34FC196FD1A2}" srcOrd="0" destOrd="0" presId="urn:microsoft.com/office/officeart/2005/8/layout/bProcess2"/>
    <dgm:cxn modelId="{59C84C65-243C-46E2-8E5F-E5B35A09DFA6}" srcId="{FB652AC6-794F-4518-91F1-E42B4AC3ADC9}" destId="{875C2FDD-640C-40E6-AA37-16F81098D2B8}" srcOrd="7" destOrd="0" parTransId="{5BC1F669-4173-42BB-9112-72550B59CEF0}" sibTransId="{78AF5A05-6D65-44B6-9CF3-AF33372DA5F4}"/>
    <dgm:cxn modelId="{54B34A4A-6ECC-4FE2-A47A-347AC0179FE2}" srcId="{FB652AC6-794F-4518-91F1-E42B4AC3ADC9}" destId="{61085FBA-33E6-46BD-8E9D-BAF81CF588C9}" srcOrd="6" destOrd="0" parTransId="{2B947E46-1710-4C2A-924A-40F0D2E5046F}" sibTransId="{EB45C152-95BA-48DE-8FF1-43355C00EE6D}"/>
    <dgm:cxn modelId="{FB592D86-766C-4565-9472-78D04EF03FCD}" type="presOf" srcId="{EE10A637-4653-4E73-A347-B8D447DAC567}" destId="{73780082-B044-440F-A2FF-0ED43E5FFB51}" srcOrd="0" destOrd="0" presId="urn:microsoft.com/office/officeart/2005/8/layout/bProcess2"/>
    <dgm:cxn modelId="{BC36AE87-9EB7-4D29-8BCA-3DA9446981DF}" type="presOf" srcId="{3DC08D07-2E93-446E-AC28-59DDA491865D}" destId="{3D6DBF41-8B74-4F06-B6BB-4F27812DF527}" srcOrd="0" destOrd="0" presId="urn:microsoft.com/office/officeart/2005/8/layout/bProcess2"/>
    <dgm:cxn modelId="{A4E7B78A-EA68-4177-8F4B-C784C0591A2E}" srcId="{FB652AC6-794F-4518-91F1-E42B4AC3ADC9}" destId="{8222EFF3-6B83-459F-940E-AAD4AF51C6D1}" srcOrd="5" destOrd="0" parTransId="{58E8841C-0035-4448-B179-A261305FD632}" sibTransId="{7EA67DDB-F948-47FA-9AA4-0BAE2E8A3E78}"/>
    <dgm:cxn modelId="{B51FFB90-809B-4D3F-89FB-047EE862B043}" type="presOf" srcId="{4B9A3E34-6337-4E3A-820A-84521BDD5603}" destId="{12F1ACC3-B858-4768-BC68-A35BB0449181}" srcOrd="0" destOrd="0" presId="urn:microsoft.com/office/officeart/2005/8/layout/bProcess2"/>
    <dgm:cxn modelId="{7247F491-3FAC-4C52-BA35-1CC25BEFD433}" type="presOf" srcId="{822CBCBF-4CE6-48E4-B6F0-8D26CB948EFA}" destId="{546E62D4-2D59-4027-A1FC-086679E009E9}" srcOrd="0" destOrd="0" presId="urn:microsoft.com/office/officeart/2005/8/layout/bProcess2"/>
    <dgm:cxn modelId="{6835D19D-0C47-46B9-833E-C2A7A018D61F}" type="presOf" srcId="{806FFD1C-A918-4FD2-B27C-F92D578B5998}" destId="{D28DDEA1-3B39-4F6E-B7F3-53698B127A85}" srcOrd="0" destOrd="0" presId="urn:microsoft.com/office/officeart/2005/8/layout/bProcess2"/>
    <dgm:cxn modelId="{FF34B8B9-62E5-4EDD-B00E-4B09EE9BF54F}" srcId="{FB652AC6-794F-4518-91F1-E42B4AC3ADC9}" destId="{3DC08D07-2E93-446E-AC28-59DDA491865D}" srcOrd="1" destOrd="0" parTransId="{F5D46142-390D-4272-8AD8-8F9039D00297}" sibTransId="{AE73A39C-8AFE-402B-8B56-1AE68C917906}"/>
    <dgm:cxn modelId="{B9F156C4-E9CC-4330-BCEC-5A08A76B4379}" srcId="{FB652AC6-794F-4518-91F1-E42B4AC3ADC9}" destId="{3C8418D5-D97B-4B19-BF03-310751E46A1A}" srcOrd="0" destOrd="0" parTransId="{32FE3528-4065-4232-A8FB-482184D004AE}" sibTransId="{806FFD1C-A918-4FD2-B27C-F92D578B5998}"/>
    <dgm:cxn modelId="{A8CF82CE-F6D5-4AF3-A1AA-A219256D76C4}" type="presOf" srcId="{A42B0C40-755C-4A02-88FD-E4B1A841E024}" destId="{3F74171A-AE75-4B04-8B02-83FF23D1D068}" srcOrd="0" destOrd="0" presId="urn:microsoft.com/office/officeart/2005/8/layout/bProcess2"/>
    <dgm:cxn modelId="{8D180ECF-252D-4E41-9095-42F5C986C53A}" srcId="{FB652AC6-794F-4518-91F1-E42B4AC3ADC9}" destId="{1A71A99F-B0CA-411C-96B3-DB46D60C0D7A}" srcOrd="4" destOrd="0" parTransId="{CC0D8B83-9C76-45A4-8CEB-C2808168705D}" sibTransId="{A241EB08-7372-4718-8B0C-AE0F0F237B03}"/>
    <dgm:cxn modelId="{BAA7A5CF-E4C5-4F61-954A-CCAD65E3EC56}" type="presOf" srcId="{61085FBA-33E6-46BD-8E9D-BAF81CF588C9}" destId="{76B7AE1B-274D-42D0-BB7B-E8F29A02B111}" srcOrd="0" destOrd="0" presId="urn:microsoft.com/office/officeart/2005/8/layout/bProcess2"/>
    <dgm:cxn modelId="{59AD7DD0-44CE-4EC0-ABB6-5BEF2A1BFBB3}" type="presOf" srcId="{8222EFF3-6B83-459F-940E-AAD4AF51C6D1}" destId="{67A13336-844B-4A58-BB56-09981BA9F7C5}" srcOrd="0" destOrd="0" presId="urn:microsoft.com/office/officeart/2005/8/layout/bProcess2"/>
    <dgm:cxn modelId="{18B6B9D5-F88A-4CEE-BC24-4C02CBD50F0E}" type="presOf" srcId="{9D697F52-2071-4256-8822-2C36DD4483F1}" destId="{DE9CD9B0-07EC-4518-8A89-954E3CD52CE5}" srcOrd="0" destOrd="0" presId="urn:microsoft.com/office/officeart/2005/8/layout/bProcess2"/>
    <dgm:cxn modelId="{29E60CE0-CA3E-4F90-AA11-AA0137E6E69E}" type="presOf" srcId="{875C2FDD-640C-40E6-AA37-16F81098D2B8}" destId="{5B7DC3C4-410F-4800-9EA2-3048C45715C2}" srcOrd="0" destOrd="0" presId="urn:microsoft.com/office/officeart/2005/8/layout/bProcess2"/>
    <dgm:cxn modelId="{538019E0-22BE-493E-A3FF-A162BDB48B64}" type="presOf" srcId="{78AF5A05-6D65-44B6-9CF3-AF33372DA5F4}" destId="{C351746B-B0C3-4BE6-85EB-561B597D2C28}" srcOrd="0" destOrd="0" presId="urn:microsoft.com/office/officeart/2005/8/layout/bProcess2"/>
    <dgm:cxn modelId="{207DBFEB-F731-4E08-8677-ECCF85E21333}" type="presOf" srcId="{1A71A99F-B0CA-411C-96B3-DB46D60C0D7A}" destId="{97F5196E-3B99-495F-A72A-ABF718EAB320}" srcOrd="0" destOrd="0" presId="urn:microsoft.com/office/officeart/2005/8/layout/bProcess2"/>
    <dgm:cxn modelId="{BF79D8F0-B5FA-4FC2-9E30-E247EB57FF36}" type="presOf" srcId="{D34ECBB4-8694-41FE-A8AB-D744C51AA0D3}" destId="{E1045302-384C-499E-B025-A8EAB167D554}" srcOrd="0" destOrd="0" presId="urn:microsoft.com/office/officeart/2005/8/layout/bProcess2"/>
    <dgm:cxn modelId="{37AEE47B-9683-412F-AF3E-474997C76551}" type="presParOf" srcId="{B4720CF9-7375-471F-8FED-0DF2B4DA922A}" destId="{F56569BB-9CBF-4974-931A-FE9D5F152F26}" srcOrd="0" destOrd="0" presId="urn:microsoft.com/office/officeart/2005/8/layout/bProcess2"/>
    <dgm:cxn modelId="{5E3948E5-62ED-4D83-B5BD-4699C751CCAF}" type="presParOf" srcId="{B4720CF9-7375-471F-8FED-0DF2B4DA922A}" destId="{D28DDEA1-3B39-4F6E-B7F3-53698B127A85}" srcOrd="1" destOrd="0" presId="urn:microsoft.com/office/officeart/2005/8/layout/bProcess2"/>
    <dgm:cxn modelId="{8C5CFDED-DF1F-44E0-B56D-A36688545609}" type="presParOf" srcId="{B4720CF9-7375-471F-8FED-0DF2B4DA922A}" destId="{6E3D8E30-284A-4572-9D66-289A8E186DB6}" srcOrd="2" destOrd="0" presId="urn:microsoft.com/office/officeart/2005/8/layout/bProcess2"/>
    <dgm:cxn modelId="{3A09830A-19FB-4A6A-939B-058E3263814C}" type="presParOf" srcId="{6E3D8E30-284A-4572-9D66-289A8E186DB6}" destId="{9DCAD15D-F27B-402C-A6CC-211FA8F9AF6E}" srcOrd="0" destOrd="0" presId="urn:microsoft.com/office/officeart/2005/8/layout/bProcess2"/>
    <dgm:cxn modelId="{1182C56F-F7DF-4DA1-AE65-D23195626C75}" type="presParOf" srcId="{6E3D8E30-284A-4572-9D66-289A8E186DB6}" destId="{3D6DBF41-8B74-4F06-B6BB-4F27812DF527}" srcOrd="1" destOrd="0" presId="urn:microsoft.com/office/officeart/2005/8/layout/bProcess2"/>
    <dgm:cxn modelId="{798A215E-2A0A-4912-8B67-1EC4228B8159}" type="presParOf" srcId="{B4720CF9-7375-471F-8FED-0DF2B4DA922A}" destId="{29EFA8AF-C439-4CC9-9BEF-7C7FCBA6D929}" srcOrd="3" destOrd="0" presId="urn:microsoft.com/office/officeart/2005/8/layout/bProcess2"/>
    <dgm:cxn modelId="{85019CFE-29D7-41DF-8B8B-52CE76844DB5}" type="presParOf" srcId="{B4720CF9-7375-471F-8FED-0DF2B4DA922A}" destId="{E7718BFC-AD1B-4038-A6FE-EB3C29435FBC}" srcOrd="4" destOrd="0" presId="urn:microsoft.com/office/officeart/2005/8/layout/bProcess2"/>
    <dgm:cxn modelId="{6D654834-0B6C-4B5A-8E4D-1DB88110EA69}" type="presParOf" srcId="{E7718BFC-AD1B-4038-A6FE-EB3C29435FBC}" destId="{9EFF6FA9-E403-4921-AC5B-0508FA6BAF6F}" srcOrd="0" destOrd="0" presId="urn:microsoft.com/office/officeart/2005/8/layout/bProcess2"/>
    <dgm:cxn modelId="{1DE5B729-1120-44E2-9B46-AEF0EF8F1207}" type="presParOf" srcId="{E7718BFC-AD1B-4038-A6FE-EB3C29435FBC}" destId="{12F1ACC3-B858-4768-BC68-A35BB0449181}" srcOrd="1" destOrd="0" presId="urn:microsoft.com/office/officeart/2005/8/layout/bProcess2"/>
    <dgm:cxn modelId="{92B5C380-C862-41AD-A561-6DFA09FE59C7}" type="presParOf" srcId="{B4720CF9-7375-471F-8FED-0DF2B4DA922A}" destId="{2FDD26E9-315E-4B9C-AD02-38BA06EF355E}" srcOrd="5" destOrd="0" presId="urn:microsoft.com/office/officeart/2005/8/layout/bProcess2"/>
    <dgm:cxn modelId="{C3ACB724-2B20-4715-8929-1D877B4AE01E}" type="presParOf" srcId="{B4720CF9-7375-471F-8FED-0DF2B4DA922A}" destId="{C2525D32-C988-42F1-8766-559E14B11CBD}" srcOrd="6" destOrd="0" presId="urn:microsoft.com/office/officeart/2005/8/layout/bProcess2"/>
    <dgm:cxn modelId="{CAA67751-AEA9-464F-AF9B-282E815DE75F}" type="presParOf" srcId="{C2525D32-C988-42F1-8766-559E14B11CBD}" destId="{0C383A69-D654-42D1-8F90-4F3C083B94EC}" srcOrd="0" destOrd="0" presId="urn:microsoft.com/office/officeart/2005/8/layout/bProcess2"/>
    <dgm:cxn modelId="{9C1978A9-2432-4A72-8713-0F10AD72F00E}" type="presParOf" srcId="{C2525D32-C988-42F1-8766-559E14B11CBD}" destId="{73780082-B044-440F-A2FF-0ED43E5FFB51}" srcOrd="1" destOrd="0" presId="urn:microsoft.com/office/officeart/2005/8/layout/bProcess2"/>
    <dgm:cxn modelId="{7B1B6B65-5316-4A80-BD3E-1CEB4B3E42EA}" type="presParOf" srcId="{B4720CF9-7375-471F-8FED-0DF2B4DA922A}" destId="{DE9CD9B0-07EC-4518-8A89-954E3CD52CE5}" srcOrd="7" destOrd="0" presId="urn:microsoft.com/office/officeart/2005/8/layout/bProcess2"/>
    <dgm:cxn modelId="{ECF833A7-A0D2-4409-AA66-764ECE040BBF}" type="presParOf" srcId="{B4720CF9-7375-471F-8FED-0DF2B4DA922A}" destId="{D9110E7D-5C40-4229-B999-14DF6B85B770}" srcOrd="8" destOrd="0" presId="urn:microsoft.com/office/officeart/2005/8/layout/bProcess2"/>
    <dgm:cxn modelId="{1BF4F7D1-D184-4EA8-9FEE-9CC1AC3FAA24}" type="presParOf" srcId="{D9110E7D-5C40-4229-B999-14DF6B85B770}" destId="{042BA7AE-AAFF-4BC8-9222-950D9A987764}" srcOrd="0" destOrd="0" presId="urn:microsoft.com/office/officeart/2005/8/layout/bProcess2"/>
    <dgm:cxn modelId="{41EAF071-6D5C-47C9-84FB-66308066412E}" type="presParOf" srcId="{D9110E7D-5C40-4229-B999-14DF6B85B770}" destId="{97F5196E-3B99-495F-A72A-ABF718EAB320}" srcOrd="1" destOrd="0" presId="urn:microsoft.com/office/officeart/2005/8/layout/bProcess2"/>
    <dgm:cxn modelId="{99CB567E-175B-4326-92E6-CE20E372B7E8}" type="presParOf" srcId="{B4720CF9-7375-471F-8FED-0DF2B4DA922A}" destId="{7CAC9B42-7EA7-44B9-A169-34FC196FD1A2}" srcOrd="9" destOrd="0" presId="urn:microsoft.com/office/officeart/2005/8/layout/bProcess2"/>
    <dgm:cxn modelId="{660B458C-54D0-417C-B654-733E4873254A}" type="presParOf" srcId="{B4720CF9-7375-471F-8FED-0DF2B4DA922A}" destId="{A26A51F1-75F1-47AC-8EAC-9C19C8B96A6F}" srcOrd="10" destOrd="0" presId="urn:microsoft.com/office/officeart/2005/8/layout/bProcess2"/>
    <dgm:cxn modelId="{88F71C08-7D26-49D2-B2FB-4C57D66C207A}" type="presParOf" srcId="{A26A51F1-75F1-47AC-8EAC-9C19C8B96A6F}" destId="{28EC4D83-442D-4222-AD92-1F58FFD9D299}" srcOrd="0" destOrd="0" presId="urn:microsoft.com/office/officeart/2005/8/layout/bProcess2"/>
    <dgm:cxn modelId="{AD533A41-9A39-467C-9982-0EAB781692B4}" type="presParOf" srcId="{A26A51F1-75F1-47AC-8EAC-9C19C8B96A6F}" destId="{67A13336-844B-4A58-BB56-09981BA9F7C5}" srcOrd="1" destOrd="0" presId="urn:microsoft.com/office/officeart/2005/8/layout/bProcess2"/>
    <dgm:cxn modelId="{423DE763-1D61-4EB6-8BB4-EBEDA7658E3F}" type="presParOf" srcId="{B4720CF9-7375-471F-8FED-0DF2B4DA922A}" destId="{1E5A187D-8853-4F0E-867A-4F65FA29D5DF}" srcOrd="11" destOrd="0" presId="urn:microsoft.com/office/officeart/2005/8/layout/bProcess2"/>
    <dgm:cxn modelId="{535C3AED-FE9A-4C20-9ED7-BBB48F35D7CB}" type="presParOf" srcId="{B4720CF9-7375-471F-8FED-0DF2B4DA922A}" destId="{06BCE96B-1348-481C-9771-BB2ADA96543F}" srcOrd="12" destOrd="0" presId="urn:microsoft.com/office/officeart/2005/8/layout/bProcess2"/>
    <dgm:cxn modelId="{11FD1338-3C25-46A0-9472-18CB97456F31}" type="presParOf" srcId="{06BCE96B-1348-481C-9771-BB2ADA96543F}" destId="{607C6B9A-DB01-4ED0-A91A-6D5438A33B32}" srcOrd="0" destOrd="0" presId="urn:microsoft.com/office/officeart/2005/8/layout/bProcess2"/>
    <dgm:cxn modelId="{C977A8DB-71BE-4E8A-9405-95E0AB9067CA}" type="presParOf" srcId="{06BCE96B-1348-481C-9771-BB2ADA96543F}" destId="{76B7AE1B-274D-42D0-BB7B-E8F29A02B111}" srcOrd="1" destOrd="0" presId="urn:microsoft.com/office/officeart/2005/8/layout/bProcess2"/>
    <dgm:cxn modelId="{2BC8604C-A008-48C0-BFE2-30618FA332B1}" type="presParOf" srcId="{B4720CF9-7375-471F-8FED-0DF2B4DA922A}" destId="{E830668B-2038-41E9-A53C-DBFD0EA3539D}" srcOrd="13" destOrd="0" presId="urn:microsoft.com/office/officeart/2005/8/layout/bProcess2"/>
    <dgm:cxn modelId="{7155A53D-AAA2-40C1-A85F-84F18693F68C}" type="presParOf" srcId="{B4720CF9-7375-471F-8FED-0DF2B4DA922A}" destId="{F7537912-EA0C-4F00-A3D4-78B827A6125C}" srcOrd="14" destOrd="0" presId="urn:microsoft.com/office/officeart/2005/8/layout/bProcess2"/>
    <dgm:cxn modelId="{B106F0D5-D1D6-4FEF-AFAA-3798004C22A3}" type="presParOf" srcId="{F7537912-EA0C-4F00-A3D4-78B827A6125C}" destId="{4668B578-84DF-422B-B6A6-F7208E3FE205}" srcOrd="0" destOrd="0" presId="urn:microsoft.com/office/officeart/2005/8/layout/bProcess2"/>
    <dgm:cxn modelId="{81696A38-81AD-44CB-A437-59BD76A45A84}" type="presParOf" srcId="{F7537912-EA0C-4F00-A3D4-78B827A6125C}" destId="{5B7DC3C4-410F-4800-9EA2-3048C45715C2}" srcOrd="1" destOrd="0" presId="urn:microsoft.com/office/officeart/2005/8/layout/bProcess2"/>
    <dgm:cxn modelId="{32C616CC-66E5-44EA-926F-C6736623B834}" type="presParOf" srcId="{B4720CF9-7375-471F-8FED-0DF2B4DA922A}" destId="{C351746B-B0C3-4BE6-85EB-561B597D2C28}" srcOrd="15" destOrd="0" presId="urn:microsoft.com/office/officeart/2005/8/layout/bProcess2"/>
    <dgm:cxn modelId="{A64B986B-6FE9-48A3-ABEA-549AE50923B7}" type="presParOf" srcId="{B4720CF9-7375-471F-8FED-0DF2B4DA922A}" destId="{5CC9F6D6-F5C8-4DE9-A380-D8317A76E83E}" srcOrd="16" destOrd="0" presId="urn:microsoft.com/office/officeart/2005/8/layout/bProcess2"/>
    <dgm:cxn modelId="{BA613215-A66C-45E5-8E21-533DD1CAD57E}" type="presParOf" srcId="{5CC9F6D6-F5C8-4DE9-A380-D8317A76E83E}" destId="{059419B5-A3E8-4D15-A858-2AC18212330E}" srcOrd="0" destOrd="0" presId="urn:microsoft.com/office/officeart/2005/8/layout/bProcess2"/>
    <dgm:cxn modelId="{5BAEFF98-9F9B-4513-B03D-A3B29B2EFBAC}" type="presParOf" srcId="{5CC9F6D6-F5C8-4DE9-A380-D8317A76E83E}" destId="{546E62D4-2D59-4027-A1FC-086679E009E9}" srcOrd="1" destOrd="0" presId="urn:microsoft.com/office/officeart/2005/8/layout/bProcess2"/>
    <dgm:cxn modelId="{0D9DB931-B6EB-4A76-9E4F-0E213522E5B8}" type="presParOf" srcId="{B4720CF9-7375-471F-8FED-0DF2B4DA922A}" destId="{3F74171A-AE75-4B04-8B02-83FF23D1D068}" srcOrd="17" destOrd="0" presId="urn:microsoft.com/office/officeart/2005/8/layout/bProcess2"/>
    <dgm:cxn modelId="{E161BE08-681A-41C0-812A-EA199A7B7898}" type="presParOf" srcId="{B4720CF9-7375-471F-8FED-0DF2B4DA922A}" destId="{E1045302-384C-499E-B025-A8EAB167D554}" srcOrd="1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569BB-9CBF-4974-931A-FE9D5F152F26}">
      <dsp:nvSpPr>
        <dsp:cNvPr id="0" name=""/>
        <dsp:cNvSpPr/>
      </dsp:nvSpPr>
      <dsp:spPr>
        <a:xfrm>
          <a:off x="360082" y="158429"/>
          <a:ext cx="1614719" cy="1019891"/>
        </a:xfrm>
        <a:prstGeom prst="ellipse">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1"/>
              </a:solidFill>
              <a:latin typeface="Times New Roman" pitchFamily="18" charset="0"/>
              <a:cs typeface="Times New Roman" pitchFamily="18" charset="0"/>
            </a:rPr>
            <a:t>Chi</a:t>
          </a:r>
          <a:endParaRPr lang="vi-VN" sz="2000" b="1" kern="1200" dirty="0">
            <a:solidFill>
              <a:schemeClr val="tx1"/>
            </a:solidFill>
            <a:latin typeface="Times New Roman" pitchFamily="18" charset="0"/>
            <a:cs typeface="Times New Roman" pitchFamily="18" charset="0"/>
          </a:endParaRPr>
        </a:p>
      </dsp:txBody>
      <dsp:txXfrm>
        <a:off x="596552" y="307789"/>
        <a:ext cx="1141779" cy="721171"/>
      </dsp:txXfrm>
    </dsp:sp>
    <dsp:sp modelId="{D28DDEA1-3B39-4F6E-B7F3-53698B127A85}">
      <dsp:nvSpPr>
        <dsp:cNvPr id="0" name=""/>
        <dsp:cNvSpPr/>
      </dsp:nvSpPr>
      <dsp:spPr>
        <a:xfrm rot="10950900">
          <a:off x="887709" y="1366238"/>
          <a:ext cx="480608" cy="399594"/>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6DBF41-8B74-4F06-B6BB-4F27812DF527}">
      <dsp:nvSpPr>
        <dsp:cNvPr id="0" name=""/>
        <dsp:cNvSpPr/>
      </dsp:nvSpPr>
      <dsp:spPr>
        <a:xfrm>
          <a:off x="360083" y="1930559"/>
          <a:ext cx="1437837" cy="1502628"/>
        </a:xfrm>
        <a:prstGeom prst="ellipse">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Times New Roman" pitchFamily="18" charset="0"/>
              <a:cs typeface="Times New Roman" pitchFamily="18" charset="0"/>
            </a:rPr>
            <a:t>Cúc</a:t>
          </a:r>
          <a:endParaRPr lang="vi-VN" sz="2400" b="1" kern="1200" dirty="0">
            <a:solidFill>
              <a:schemeClr val="tx1"/>
            </a:solidFill>
            <a:latin typeface="Times New Roman" pitchFamily="18" charset="0"/>
            <a:cs typeface="Times New Roman" pitchFamily="18" charset="0"/>
          </a:endParaRPr>
        </a:p>
      </dsp:txBody>
      <dsp:txXfrm>
        <a:off x="570649" y="2150614"/>
        <a:ext cx="1016705" cy="1062518"/>
      </dsp:txXfrm>
    </dsp:sp>
    <dsp:sp modelId="{29EFA8AF-C439-4CC9-9BEF-7C7FCBA6D929}">
      <dsp:nvSpPr>
        <dsp:cNvPr id="0" name=""/>
        <dsp:cNvSpPr/>
      </dsp:nvSpPr>
      <dsp:spPr>
        <a:xfrm rot="5348099">
          <a:off x="2057724" y="2463671"/>
          <a:ext cx="480608" cy="399594"/>
        </a:xfrm>
        <a:prstGeom prst="triangle">
          <a:avLst/>
        </a:prstGeom>
        <a:solidFill>
          <a:schemeClr val="accent5">
            <a:hueOff val="-844818"/>
            <a:satOff val="-2177"/>
            <a:lumOff val="-1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F1ACC3-B858-4768-BC68-A35BB0449181}">
      <dsp:nvSpPr>
        <dsp:cNvPr id="0" name=""/>
        <dsp:cNvSpPr/>
      </dsp:nvSpPr>
      <dsp:spPr>
        <a:xfrm>
          <a:off x="2775157" y="2132941"/>
          <a:ext cx="1992608" cy="1016559"/>
        </a:xfrm>
        <a:prstGeom prst="ellipse">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latin typeface="Times New Roman" pitchFamily="18" charset="0"/>
              <a:cs typeface="Times New Roman" pitchFamily="18" charset="0"/>
            </a:rPr>
            <a:t>Huệ</a:t>
          </a:r>
          <a:endParaRPr lang="vi-VN" sz="2000" b="1" kern="1200" dirty="0">
            <a:solidFill>
              <a:schemeClr val="tx1"/>
            </a:solidFill>
            <a:latin typeface="Times New Roman" pitchFamily="18" charset="0"/>
            <a:cs typeface="Times New Roman" pitchFamily="18" charset="0"/>
          </a:endParaRPr>
        </a:p>
      </dsp:txBody>
      <dsp:txXfrm>
        <a:off x="3066968" y="2281813"/>
        <a:ext cx="1408986" cy="718815"/>
      </dsp:txXfrm>
    </dsp:sp>
    <dsp:sp modelId="{2FDD26E9-315E-4B9C-AD02-38BA06EF355E}">
      <dsp:nvSpPr>
        <dsp:cNvPr id="0" name=""/>
        <dsp:cNvSpPr/>
      </dsp:nvSpPr>
      <dsp:spPr>
        <a:xfrm rot="20738372">
          <a:off x="3228038" y="1382656"/>
          <a:ext cx="609536" cy="652785"/>
        </a:xfrm>
        <a:prstGeom prst="triangle">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780082-B044-440F-A2FF-0ED43E5FFB51}">
      <dsp:nvSpPr>
        <dsp:cNvPr id="0" name=""/>
        <dsp:cNvSpPr/>
      </dsp:nvSpPr>
      <dsp:spPr>
        <a:xfrm>
          <a:off x="2512688" y="293025"/>
          <a:ext cx="1575433" cy="1016559"/>
        </a:xfrm>
        <a:prstGeom prst="ellipse">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latin typeface="Times New Roman" pitchFamily="18" charset="0"/>
              <a:cs typeface="Times New Roman" pitchFamily="18" charset="0"/>
            </a:rPr>
            <a:t>Ngân</a:t>
          </a:r>
          <a:endParaRPr lang="vi-VN" sz="2000" b="1" kern="1200" dirty="0">
            <a:solidFill>
              <a:schemeClr val="tx1"/>
            </a:solidFill>
            <a:latin typeface="Times New Roman" pitchFamily="18" charset="0"/>
            <a:cs typeface="Times New Roman" pitchFamily="18" charset="0"/>
          </a:endParaRPr>
        </a:p>
      </dsp:txBody>
      <dsp:txXfrm>
        <a:off x="2743405" y="441897"/>
        <a:ext cx="1113999" cy="718815"/>
      </dsp:txXfrm>
    </dsp:sp>
    <dsp:sp modelId="{DE9CD9B0-07EC-4518-8A89-954E3CD52CE5}">
      <dsp:nvSpPr>
        <dsp:cNvPr id="0" name=""/>
        <dsp:cNvSpPr/>
      </dsp:nvSpPr>
      <dsp:spPr>
        <a:xfrm rot="5388369">
          <a:off x="4320714" y="597242"/>
          <a:ext cx="480608" cy="399594"/>
        </a:xfrm>
        <a:prstGeom prst="triangle">
          <a:avLst/>
        </a:prstGeom>
        <a:solidFill>
          <a:schemeClr val="accent5">
            <a:hueOff val="-2534453"/>
            <a:satOff val="-6532"/>
            <a:lumOff val="-4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F5196E-3B99-495F-A72A-ABF718EAB320}">
      <dsp:nvSpPr>
        <dsp:cNvPr id="0" name=""/>
        <dsp:cNvSpPr/>
      </dsp:nvSpPr>
      <dsp:spPr>
        <a:xfrm>
          <a:off x="5011281" y="283692"/>
          <a:ext cx="2095473" cy="1016559"/>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latin typeface="Times New Roman" pitchFamily="18" charset="0"/>
              <a:cs typeface="Times New Roman" pitchFamily="18" charset="0"/>
            </a:rPr>
            <a:t>Ngọc</a:t>
          </a:r>
          <a:endParaRPr lang="vi-VN" sz="2800" b="1" kern="1200" dirty="0">
            <a:solidFill>
              <a:schemeClr val="tx1"/>
            </a:solidFill>
            <a:latin typeface="Times New Roman" pitchFamily="18" charset="0"/>
            <a:cs typeface="Times New Roman" pitchFamily="18" charset="0"/>
          </a:endParaRPr>
        </a:p>
      </dsp:txBody>
      <dsp:txXfrm>
        <a:off x="5318156" y="432564"/>
        <a:ext cx="1481723" cy="718815"/>
      </dsp:txXfrm>
    </dsp:sp>
    <dsp:sp modelId="{7CAC9B42-7EA7-44B9-A169-34FC196FD1A2}">
      <dsp:nvSpPr>
        <dsp:cNvPr id="0" name=""/>
        <dsp:cNvSpPr/>
      </dsp:nvSpPr>
      <dsp:spPr>
        <a:xfrm rot="10851642">
          <a:off x="5804549" y="1535052"/>
          <a:ext cx="480608" cy="399594"/>
        </a:xfrm>
        <a:prstGeom prst="triangle">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A13336-844B-4A58-BB56-09981BA9F7C5}">
      <dsp:nvSpPr>
        <dsp:cNvPr id="0" name=""/>
        <dsp:cNvSpPr/>
      </dsp:nvSpPr>
      <dsp:spPr>
        <a:xfrm>
          <a:off x="5467313" y="2146799"/>
          <a:ext cx="1127429" cy="1016559"/>
        </a:xfrm>
        <a:prstGeom prst="ellipse">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latin typeface="Times New Roman" pitchFamily="18" charset="0"/>
              <a:cs typeface="Times New Roman" pitchFamily="18" charset="0"/>
            </a:rPr>
            <a:t>Nhã</a:t>
          </a:r>
          <a:endParaRPr lang="vi-VN" sz="2800" b="1" kern="1200" dirty="0">
            <a:solidFill>
              <a:schemeClr val="tx1"/>
            </a:solidFill>
            <a:latin typeface="Times New Roman" pitchFamily="18" charset="0"/>
            <a:cs typeface="Times New Roman" pitchFamily="18" charset="0"/>
          </a:endParaRPr>
        </a:p>
      </dsp:txBody>
      <dsp:txXfrm>
        <a:off x="5632421" y="2295671"/>
        <a:ext cx="797213" cy="718815"/>
      </dsp:txXfrm>
    </dsp:sp>
    <dsp:sp modelId="{1E5A187D-8853-4F0E-867A-4F65FA29D5DF}">
      <dsp:nvSpPr>
        <dsp:cNvPr id="0" name=""/>
        <dsp:cNvSpPr/>
      </dsp:nvSpPr>
      <dsp:spPr>
        <a:xfrm rot="5400000">
          <a:off x="6951050" y="2455281"/>
          <a:ext cx="480608" cy="399594"/>
        </a:xfrm>
        <a:prstGeom prst="triangle">
          <a:avLst/>
        </a:prstGeom>
        <a:solidFill>
          <a:schemeClr val="accent5">
            <a:hueOff val="-4224089"/>
            <a:satOff val="-10887"/>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B7AE1B-274D-42D0-BB7B-E8F29A02B111}">
      <dsp:nvSpPr>
        <dsp:cNvPr id="0" name=""/>
        <dsp:cNvSpPr/>
      </dsp:nvSpPr>
      <dsp:spPr>
        <a:xfrm>
          <a:off x="7765348" y="2063598"/>
          <a:ext cx="1881692" cy="1182960"/>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latin typeface="Times New Roman" pitchFamily="18" charset="0"/>
              <a:cs typeface="Times New Roman" pitchFamily="18" charset="0"/>
            </a:rPr>
            <a:t>Phượng</a:t>
          </a:r>
          <a:endParaRPr lang="vi-VN" sz="2800" b="1" kern="1200" dirty="0">
            <a:solidFill>
              <a:schemeClr val="tx1"/>
            </a:solidFill>
            <a:latin typeface="Times New Roman" pitchFamily="18" charset="0"/>
            <a:cs typeface="Times New Roman" pitchFamily="18" charset="0"/>
          </a:endParaRPr>
        </a:p>
      </dsp:txBody>
      <dsp:txXfrm>
        <a:off x="8040915" y="2236838"/>
        <a:ext cx="1330558" cy="836480"/>
      </dsp:txXfrm>
    </dsp:sp>
    <dsp:sp modelId="{E830668B-2038-41E9-A53C-DBFD0EA3539D}">
      <dsp:nvSpPr>
        <dsp:cNvPr id="0" name=""/>
        <dsp:cNvSpPr/>
      </dsp:nvSpPr>
      <dsp:spPr>
        <a:xfrm rot="21483290">
          <a:off x="8432092" y="1460134"/>
          <a:ext cx="480608" cy="399594"/>
        </a:xfrm>
        <a:prstGeom prst="triangle">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7DC3C4-410F-4800-9EA2-3048C45715C2}">
      <dsp:nvSpPr>
        <dsp:cNvPr id="0" name=""/>
        <dsp:cNvSpPr/>
      </dsp:nvSpPr>
      <dsp:spPr>
        <a:xfrm>
          <a:off x="7770133" y="220211"/>
          <a:ext cx="1742686" cy="1058635"/>
        </a:xfrm>
        <a:prstGeom prst="ellipse">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FFFF00"/>
              </a:solidFill>
              <a:latin typeface="Times New Roman" pitchFamily="18" charset="0"/>
              <a:cs typeface="Times New Roman" pitchFamily="18" charset="0"/>
            </a:rPr>
            <a:t>Quyên</a:t>
          </a:r>
          <a:r>
            <a:rPr lang="en-US" sz="2800" b="1" kern="1200" dirty="0">
              <a:solidFill>
                <a:srgbClr val="FFFF00"/>
              </a:solidFill>
              <a:latin typeface="Times New Roman" pitchFamily="18" charset="0"/>
              <a:cs typeface="Times New Roman" pitchFamily="18" charset="0"/>
            </a:rPr>
            <a:t> </a:t>
          </a:r>
          <a:endParaRPr lang="vi-VN" sz="2800" b="1" kern="1200" dirty="0">
            <a:solidFill>
              <a:srgbClr val="FFFF00"/>
            </a:solidFill>
            <a:latin typeface="Times New Roman" pitchFamily="18" charset="0"/>
            <a:cs typeface="Times New Roman" pitchFamily="18" charset="0"/>
          </a:endParaRPr>
        </a:p>
      </dsp:txBody>
      <dsp:txXfrm>
        <a:off x="8025343" y="375245"/>
        <a:ext cx="1232266" cy="748567"/>
      </dsp:txXfrm>
    </dsp:sp>
    <dsp:sp modelId="{C351746B-B0C3-4BE6-85EB-561B597D2C28}">
      <dsp:nvSpPr>
        <dsp:cNvPr id="0" name=""/>
        <dsp:cNvSpPr/>
      </dsp:nvSpPr>
      <dsp:spPr>
        <a:xfrm rot="5465801">
          <a:off x="9971347" y="579789"/>
          <a:ext cx="480608" cy="399594"/>
        </a:xfrm>
        <a:prstGeom prst="triangle">
          <a:avLst/>
        </a:prstGeom>
        <a:solidFill>
          <a:schemeClr val="accent5">
            <a:hueOff val="-5913725"/>
            <a:satOff val="-15242"/>
            <a:lumOff val="-10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6E62D4-2D59-4027-A1FC-086679E009E9}">
      <dsp:nvSpPr>
        <dsp:cNvPr id="0" name=""/>
        <dsp:cNvSpPr/>
      </dsp:nvSpPr>
      <dsp:spPr>
        <a:xfrm>
          <a:off x="10888218" y="343354"/>
          <a:ext cx="915901" cy="915901"/>
        </a:xfrm>
        <a:prstGeom prst="ellipse">
          <a:avLst/>
        </a:prstGeom>
        <a:solidFill>
          <a:srgbClr val="FFFF00"/>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latin typeface="Times New Roman" pitchFamily="18" charset="0"/>
              <a:cs typeface="Times New Roman" pitchFamily="18" charset="0"/>
            </a:rPr>
            <a:t>Thi</a:t>
          </a:r>
          <a:endParaRPr lang="vi-VN" sz="2800" b="1" kern="1200" dirty="0">
            <a:solidFill>
              <a:schemeClr val="tx1"/>
            </a:solidFill>
            <a:latin typeface="Times New Roman" pitchFamily="18" charset="0"/>
            <a:cs typeface="Times New Roman" pitchFamily="18" charset="0"/>
          </a:endParaRPr>
        </a:p>
      </dsp:txBody>
      <dsp:txXfrm>
        <a:off x="11022349" y="477485"/>
        <a:ext cx="647639" cy="647639"/>
      </dsp:txXfrm>
    </dsp:sp>
    <dsp:sp modelId="{3F74171A-AE75-4B04-8B02-83FF23D1D068}">
      <dsp:nvSpPr>
        <dsp:cNvPr id="0" name=""/>
        <dsp:cNvSpPr/>
      </dsp:nvSpPr>
      <dsp:spPr>
        <a:xfrm rot="10800000">
          <a:off x="11105864" y="1519889"/>
          <a:ext cx="480608" cy="399594"/>
        </a:xfrm>
        <a:prstGeom prst="triangl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045302-384C-499E-B025-A8EAB167D554}">
      <dsp:nvSpPr>
        <dsp:cNvPr id="0" name=""/>
        <dsp:cNvSpPr/>
      </dsp:nvSpPr>
      <dsp:spPr>
        <a:xfrm>
          <a:off x="10333623" y="2157498"/>
          <a:ext cx="2025090" cy="1073925"/>
        </a:xfrm>
        <a:prstGeom prst="ellipse">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kern="1200" dirty="0" err="1">
              <a:solidFill>
                <a:schemeClr val="tx1"/>
              </a:solidFill>
              <a:latin typeface="Times New Roman" pitchFamily="18" charset="0"/>
              <a:cs typeface="Times New Roman" pitchFamily="18" charset="0"/>
            </a:rPr>
            <a:t>Trúc</a:t>
          </a:r>
          <a:endParaRPr lang="vi-VN" sz="4800" b="1" kern="1200" dirty="0">
            <a:solidFill>
              <a:schemeClr val="tx1"/>
            </a:solidFill>
            <a:latin typeface="Times New Roman" pitchFamily="18" charset="0"/>
            <a:cs typeface="Times New Roman" pitchFamily="18" charset="0"/>
          </a:endParaRPr>
        </a:p>
      </dsp:txBody>
      <dsp:txXfrm>
        <a:off x="10630191" y="2314771"/>
        <a:ext cx="1431954" cy="75937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TM Avo" panose="020406030505060202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TM Avo" panose="02040603050506020204" pitchFamily="18" charset="0"/>
              </a:defRPr>
            </a:lvl1pPr>
          </a:lstStyle>
          <a:p>
            <a:fld id="{488F4B0E-A395-4A07-9C94-501E928B4B6E}" type="datetimeFigureOut">
              <a:rPr lang="en-US" smtClean="0"/>
              <a:pPr/>
              <a:t>12/1/2022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TM Avo" panose="020406030505060202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TM Avo" panose="02040603050506020204" pitchFamily="18" charset="0"/>
              </a:defRPr>
            </a:lvl1pPr>
          </a:lstStyle>
          <a:p>
            <a:fld id="{1CAC02AE-47EA-4195-94CC-7CCB7D7D70E4}" type="slidenum">
              <a:rPr lang="en-US" smtClean="0"/>
              <a:pPr/>
              <a:t>‹#›</a:t>
            </a:fld>
            <a:endParaRPr lang="en-US" dirty="0"/>
          </a:p>
        </p:txBody>
      </p:sp>
    </p:spTree>
    <p:extLst>
      <p:ext uri="{BB962C8B-B14F-4D97-AF65-F5344CB8AC3E}">
        <p14:creationId xmlns:p14="http://schemas.microsoft.com/office/powerpoint/2010/main" val="144632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UTM Avo" panose="02040603050506020204" pitchFamily="18" charset="0"/>
        <a:ea typeface="+mn-ea"/>
        <a:cs typeface="+mn-cs"/>
      </a:defRPr>
    </a:lvl1pPr>
    <a:lvl2pPr marL="457200" algn="l" defTabSz="914400" rtl="0" eaLnBrk="1" latinLnBrk="0" hangingPunct="1">
      <a:defRPr sz="1200" kern="1200">
        <a:solidFill>
          <a:schemeClr val="tx1"/>
        </a:solidFill>
        <a:latin typeface="UTM Avo" panose="02040603050506020204" pitchFamily="18" charset="0"/>
        <a:ea typeface="+mn-ea"/>
        <a:cs typeface="+mn-cs"/>
      </a:defRPr>
    </a:lvl2pPr>
    <a:lvl3pPr marL="914400" algn="l" defTabSz="914400" rtl="0" eaLnBrk="1" latinLnBrk="0" hangingPunct="1">
      <a:defRPr sz="1200" kern="1200">
        <a:solidFill>
          <a:schemeClr val="tx1"/>
        </a:solidFill>
        <a:latin typeface="UTM Avo" panose="02040603050506020204" pitchFamily="18" charset="0"/>
        <a:ea typeface="+mn-ea"/>
        <a:cs typeface="+mn-cs"/>
      </a:defRPr>
    </a:lvl3pPr>
    <a:lvl4pPr marL="1371600" algn="l" defTabSz="914400" rtl="0" eaLnBrk="1" latinLnBrk="0" hangingPunct="1">
      <a:defRPr sz="1200" kern="1200">
        <a:solidFill>
          <a:schemeClr val="tx1"/>
        </a:solidFill>
        <a:latin typeface="UTM Avo" panose="02040603050506020204" pitchFamily="18" charset="0"/>
        <a:ea typeface="+mn-ea"/>
        <a:cs typeface="+mn-cs"/>
      </a:defRPr>
    </a:lvl4pPr>
    <a:lvl5pPr marL="1828800" algn="l" defTabSz="914400" rtl="0" eaLnBrk="1" latinLnBrk="0" hangingPunct="1">
      <a:defRPr sz="1200" kern="1200">
        <a:solidFill>
          <a:schemeClr val="tx1"/>
        </a:solidFill>
        <a:latin typeface="UTM Avo" panose="0204060305050602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UTM Avo" panose="02040603050506020204"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12/1/2022</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UTM Avo" panose="02040603050506020204" pitchFamily="18"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10" name="Oval 9">
            <a:extLst>
              <a:ext uri="{FF2B5EF4-FFF2-40B4-BE49-F238E27FC236}">
                <a16:creationId xmlns:a16="http://schemas.microsoft.com/office/drawing/2014/main" id="{17988477-19AE-4F69-B030-52841DDF7CD9}"/>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UTM Avo" panose="02040603050506020204" pitchFamily="18" charset="0"/>
            </a:endParaRPr>
          </a:p>
        </p:txBody>
      </p:sp>
    </p:spTree>
    <p:extLst>
      <p:ext uri="{BB962C8B-B14F-4D97-AF65-F5344CB8AC3E}">
        <p14:creationId xmlns:p14="http://schemas.microsoft.com/office/powerpoint/2010/main" val="127943524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Pts val="1400"/>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215645459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Tree>
    <p:extLst>
      <p:ext uri="{BB962C8B-B14F-4D97-AF65-F5344CB8AC3E}">
        <p14:creationId xmlns:p14="http://schemas.microsoft.com/office/powerpoint/2010/main" val="292819459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Pts val="1400"/>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301720299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9"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Pts val="1400"/>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47" name="Google Shape;47;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48" name="Google Shape;4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pic>
        <p:nvPicPr>
          <p:cNvPr id="49" name="Google Shape;49;p11"/>
          <p:cNvPicPr preferRelativeResize="0"/>
          <p:nvPr/>
        </p:nvPicPr>
        <p:blipFill rotWithShape="1">
          <a:blip r:embed="rId2">
            <a:alphaModFix/>
          </a:blip>
          <a:srcRect/>
          <a:stretch/>
        </p:blipFill>
        <p:spPr>
          <a:xfrm>
            <a:off x="1" y="18651"/>
            <a:ext cx="12191999" cy="6820698"/>
          </a:xfrm>
          <a:prstGeom prst="rect">
            <a:avLst/>
          </a:prstGeom>
          <a:noFill/>
          <a:ln>
            <a:noFill/>
          </a:ln>
        </p:spPr>
      </p:pic>
    </p:spTree>
    <p:extLst>
      <p:ext uri="{BB962C8B-B14F-4D97-AF65-F5344CB8AC3E}">
        <p14:creationId xmlns:p14="http://schemas.microsoft.com/office/powerpoint/2010/main" val="16406623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stretch>
            <a:fillRect/>
          </a:stretch>
        </p:blipFill>
        <p:spPr>
          <a:xfrm>
            <a:off x="-182477" y="-90897"/>
            <a:ext cx="12740237" cy="7095201"/>
          </a:xfrm>
          <a:prstGeom prst="rect">
            <a:avLst/>
          </a:prstGeom>
        </p:spPr>
      </p:pic>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TM Avo"/>
              <a:ea typeface="+mn-ea"/>
              <a:cs typeface="+mn-cs"/>
            </a:endParaRPr>
          </a:p>
        </p:txBody>
      </p:sp>
    </p:spTree>
    <p:extLst>
      <p:ext uri="{BB962C8B-B14F-4D97-AF65-F5344CB8AC3E}">
        <p14:creationId xmlns:p14="http://schemas.microsoft.com/office/powerpoint/2010/main" val="162617217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Tree>
    <p:extLst>
      <p:ext uri="{BB962C8B-B14F-4D97-AF65-F5344CB8AC3E}">
        <p14:creationId xmlns:p14="http://schemas.microsoft.com/office/powerpoint/2010/main" val="3245934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Tree>
    <p:extLst>
      <p:ext uri="{BB962C8B-B14F-4D97-AF65-F5344CB8AC3E}">
        <p14:creationId xmlns:p14="http://schemas.microsoft.com/office/powerpoint/2010/main" val="91080168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03887A-5588-4C23-AFDC-6F0C19FDD6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Footer Placeholder 5">
            <a:extLst>
              <a:ext uri="{FF2B5EF4-FFF2-40B4-BE49-F238E27FC236}">
                <a16:creationId xmlns:a16="http://schemas.microsoft.com/office/drawing/2014/main" id="{D456D9D5-5507-472C-B469-8E96B66777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7" name="Slide Number Placeholder 6">
            <a:extLst>
              <a:ext uri="{FF2B5EF4-FFF2-40B4-BE49-F238E27FC236}">
                <a16:creationId xmlns:a16="http://schemas.microsoft.com/office/drawing/2014/main" id="{797E36FB-734F-48B8-94EA-0D32A53283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pic>
        <p:nvPicPr>
          <p:cNvPr id="8" name="Picture 7">
            <a:extLst>
              <a:ext uri="{FF2B5EF4-FFF2-40B4-BE49-F238E27FC236}">
                <a16:creationId xmlns:a16="http://schemas.microsoft.com/office/drawing/2014/main" id="{EC6CAD9A-9198-48E7-921A-19152ACC00E9}"/>
              </a:ext>
            </a:extLst>
          </p:cNvPr>
          <p:cNvPicPr>
            <a:picLocks noChangeAspect="1"/>
          </p:cNvPicPr>
          <p:nvPr userDrawn="1"/>
        </p:nvPicPr>
        <p:blipFill>
          <a:blip r:embed="rId2"/>
          <a:stretch>
            <a:fillRect/>
          </a:stretch>
        </p:blipFill>
        <p:spPr>
          <a:xfrm>
            <a:off x="0" y="0"/>
            <a:ext cx="12188828" cy="6858000"/>
          </a:xfrm>
          <a:prstGeom prst="rect">
            <a:avLst/>
          </a:prstGeom>
        </p:spPr>
      </p:pic>
    </p:spTree>
    <p:extLst>
      <p:ext uri="{BB962C8B-B14F-4D97-AF65-F5344CB8AC3E}">
        <p14:creationId xmlns:p14="http://schemas.microsoft.com/office/powerpoint/2010/main" val="19362671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244546987"/>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361273101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3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0" y="20643"/>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12/1/2022</a:t>
            </a:fld>
            <a:endParaRPr lang="en-US" dirty="0">
              <a:solidFill>
                <a:prstClr val="black">
                  <a:tint val="75000"/>
                </a:prstClr>
              </a:solidFill>
            </a:endParaRPr>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UTM Avo" panose="02040603050506020204" pitchFamily="18"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4505288"/>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327062002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635962623"/>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3117372806"/>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2233112072"/>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9682807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12/1/2022</a:t>
            </a:fld>
            <a:endParaRPr lang="en-US" dirty="0">
              <a:solidFill>
                <a:prstClr val="black">
                  <a:tint val="75000"/>
                </a:prstClr>
              </a:solidFill>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UTM Avo" panose="02040603050506020204" pitchFamily="18"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20166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3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12/1/2022</a:t>
            </a:fld>
            <a:endParaRPr lang="en-US" dirty="0">
              <a:solidFill>
                <a:prstClr val="black">
                  <a:tint val="75000"/>
                </a:prstClr>
              </a:solidFill>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UTM Avo" panose="02040603050506020204" pitchFamily="18"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1741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UTM Avo" panose="02040603050506020204"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UTM Avo" panose="02040603050506020204" pitchFamily="18"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413047057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atin typeface="UTM Avo" panose="0204060305050602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UTM Avo" panose="0204060305050602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lvl1pPr>
              <a:defRPr>
                <a:latin typeface="UTM Avo" panose="02040603050506020204" pitchFamily="18" charset="0"/>
              </a:defRPr>
            </a:lvl1pPr>
          </a:lstStyle>
          <a:p>
            <a:fld id="{FE1C8935-5503-46B3-AA64-FDD06962785D}" type="datetimeFigureOut">
              <a:rPr lang="en-US" smtClean="0"/>
              <a:pPr/>
              <a:t>12/1/2022</a:t>
            </a:fld>
            <a:endParaRPr lang="en-US" dirty="0"/>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lvl1pPr>
              <a:defRPr>
                <a:latin typeface="UTM Avo" panose="02040603050506020204" pitchFamily="18" charset="0"/>
              </a:defRPr>
            </a:lvl1pPr>
          </a:lstStyle>
          <a:p>
            <a:endParaRPr lang="en-US" dirty="0"/>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lvl1pPr>
              <a:defRPr>
                <a:latin typeface="UTM Avo" panose="02040603050506020204" pitchFamily="18" charset="0"/>
              </a:defRPr>
            </a:lvl1pPr>
          </a:lstStyle>
          <a:p>
            <a:fld id="{9306B73E-E889-4101-943F-C932486AC50A}" type="slidenum">
              <a:rPr lang="en-US" smtClean="0"/>
              <a:pPr/>
              <a:t>‹#›</a:t>
            </a:fld>
            <a:endParaRPr lang="en-US" dirty="0"/>
          </a:p>
        </p:txBody>
      </p:sp>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Tree>
    <p:extLst>
      <p:ext uri="{BB962C8B-B14F-4D97-AF65-F5344CB8AC3E}">
        <p14:creationId xmlns:p14="http://schemas.microsoft.com/office/powerpoint/2010/main" val="334935269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12/1/2022</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2"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07309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Pts val="1400"/>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2"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UTM Avo"/>
              <a:ea typeface="+mn-ea"/>
              <a:cs typeface="+mn-cs"/>
            </a:endParaRPr>
          </a:p>
        </p:txBody>
      </p:sp>
    </p:spTree>
    <p:extLst>
      <p:ext uri="{BB962C8B-B14F-4D97-AF65-F5344CB8AC3E}">
        <p14:creationId xmlns:p14="http://schemas.microsoft.com/office/powerpoint/2010/main" val="60415767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Pts val="1400"/>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383855423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UTM Avo" panose="02040603050506020204" pitchFamily="18" charset="0"/>
                <a:ea typeface="UTM Avo" panose="02040603050506020204" pitchFamily="18" charset="0"/>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777436308"/>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86" r:id="rId5"/>
    <p:sldLayoutId id="2147483691" r:id="rId6"/>
    <p:sldLayoutId id="2147483696" r:id="rId7"/>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1C8935-5503-46B3-AA64-FDD06962785D}" type="datetimeFigureOut">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200" b="0" i="0" u="none" strike="noStrike" kern="1200" cap="none" spc="0" normalizeH="0" baseline="0" noProof="0" smtClean="0">
                <a:ln>
                  <a:noFill/>
                </a:ln>
                <a:solidFill>
                  <a:prstClr val="black">
                    <a:tint val="75000"/>
                  </a:prstClr>
                </a:solidFill>
                <a:effectLst/>
                <a:uLnTx/>
                <a:uFillTx/>
                <a:latin typeface="UTM Av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vo"/>
              <a:ea typeface="+mn-ea"/>
              <a:cs typeface="+mn-cs"/>
            </a:endParaRPr>
          </a:p>
        </p:txBody>
      </p:sp>
    </p:spTree>
    <p:extLst>
      <p:ext uri="{BB962C8B-B14F-4D97-AF65-F5344CB8AC3E}">
        <p14:creationId xmlns:p14="http://schemas.microsoft.com/office/powerpoint/2010/main" val="639276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 Target="slide2.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6.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6.png"/><Relationship Id="rId18" Type="http://schemas.openxmlformats.org/officeDocument/2006/relationships/slide" Target="slide11.xml"/><Relationship Id="rId26" Type="http://schemas.openxmlformats.org/officeDocument/2006/relationships/slide" Target="slide15.xml"/><Relationship Id="rId3" Type="http://schemas.openxmlformats.org/officeDocument/2006/relationships/image" Target="../media/image11.png"/><Relationship Id="rId21" Type="http://schemas.openxmlformats.org/officeDocument/2006/relationships/image" Target="../media/image20.png"/><Relationship Id="rId34" Type="http://schemas.openxmlformats.org/officeDocument/2006/relationships/slide" Target="slide21.xml"/><Relationship Id="rId7" Type="http://schemas.openxmlformats.org/officeDocument/2006/relationships/image" Target="../media/image13.png"/><Relationship Id="rId12" Type="http://schemas.openxmlformats.org/officeDocument/2006/relationships/slide" Target="slide8.xml"/><Relationship Id="rId17" Type="http://schemas.openxmlformats.org/officeDocument/2006/relationships/image" Target="../media/image18.png"/><Relationship Id="rId25" Type="http://schemas.openxmlformats.org/officeDocument/2006/relationships/image" Target="../media/image22.png"/><Relationship Id="rId33" Type="http://schemas.openxmlformats.org/officeDocument/2006/relationships/image" Target="../media/image26.png"/><Relationship Id="rId2" Type="http://schemas.openxmlformats.org/officeDocument/2006/relationships/slide" Target="slide6.xml"/><Relationship Id="rId16" Type="http://schemas.openxmlformats.org/officeDocument/2006/relationships/slide" Target="slide10.xml"/><Relationship Id="rId20" Type="http://schemas.openxmlformats.org/officeDocument/2006/relationships/slide" Target="slide12.xml"/><Relationship Id="rId29"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image" Target="../media/image15.png"/><Relationship Id="rId24" Type="http://schemas.openxmlformats.org/officeDocument/2006/relationships/slide" Target="slide14.xml"/><Relationship Id="rId32" Type="http://schemas.openxmlformats.org/officeDocument/2006/relationships/slide" Target="slide18.xml"/><Relationship Id="rId5" Type="http://schemas.openxmlformats.org/officeDocument/2006/relationships/image" Target="../media/image12.png"/><Relationship Id="rId15" Type="http://schemas.openxmlformats.org/officeDocument/2006/relationships/image" Target="../media/image17.jpeg"/><Relationship Id="rId23" Type="http://schemas.openxmlformats.org/officeDocument/2006/relationships/image" Target="../media/image21.png"/><Relationship Id="rId28" Type="http://schemas.openxmlformats.org/officeDocument/2006/relationships/slide" Target="slide16.xml"/><Relationship Id="rId10" Type="http://schemas.openxmlformats.org/officeDocument/2006/relationships/slide" Target="slide7.xml"/><Relationship Id="rId19" Type="http://schemas.openxmlformats.org/officeDocument/2006/relationships/image" Target="../media/image19.png"/><Relationship Id="rId31" Type="http://schemas.openxmlformats.org/officeDocument/2006/relationships/image" Target="../media/image25.png"/><Relationship Id="rId4" Type="http://schemas.openxmlformats.org/officeDocument/2006/relationships/slide" Target="slide3.xml"/><Relationship Id="rId9" Type="http://schemas.openxmlformats.org/officeDocument/2006/relationships/image" Target="../media/image14.png"/><Relationship Id="rId14" Type="http://schemas.openxmlformats.org/officeDocument/2006/relationships/slide" Target="slide9.xml"/><Relationship Id="rId22" Type="http://schemas.openxmlformats.org/officeDocument/2006/relationships/slide" Target="slide13.xml"/><Relationship Id="rId27" Type="http://schemas.openxmlformats.org/officeDocument/2006/relationships/image" Target="../media/image23.png"/><Relationship Id="rId30" Type="http://schemas.openxmlformats.org/officeDocument/2006/relationships/slide" Target="slide17.xml"/><Relationship Id="rId35" Type="http://schemas.openxmlformats.org/officeDocument/2006/relationships/image" Target="../media/image27.gif"/></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2.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8656900" y="13411"/>
            <a:ext cx="2798138" cy="584775"/>
          </a:xfrm>
          <a:prstGeom prst="rect">
            <a:avLst/>
          </a:prstGeom>
        </p:spPr>
        <p:txBody>
          <a:bodyPr wrap="none">
            <a:spAutoFit/>
          </a:bodyPr>
          <a:lstStyle/>
          <a:p>
            <a:pPr defTabSz="914377">
              <a:defRPr/>
            </a:pPr>
            <a:r>
              <a:rPr lang="en-US" sz="3200" dirty="0">
                <a:solidFill>
                  <a:prstClr val="white"/>
                </a:solidFill>
                <a:effectLst>
                  <a:outerShdw blurRad="38100" dist="38100" dir="2700000" algn="tl">
                    <a:srgbClr val="000000">
                      <a:alpha val="43137"/>
                    </a:srgbClr>
                  </a:outerShdw>
                </a:effectLst>
                <a:latin typeface="+mj-lt"/>
                <a:cs typeface="Arial" panose="020B0604020202020204" pitchFamily="34" charset="0"/>
              </a:rPr>
              <a:t>TIẾNG VIỆT 3</a:t>
            </a:r>
          </a:p>
        </p:txBody>
      </p:sp>
      <p:sp>
        <p:nvSpPr>
          <p:cNvPr id="8" name="Rectangle 7">
            <a:extLst>
              <a:ext uri="{FF2B5EF4-FFF2-40B4-BE49-F238E27FC236}">
                <a16:creationId xmlns:a16="http://schemas.microsoft.com/office/drawing/2014/main" id="{43101047-25E6-45B1-9FAC-C1D2B827DC01}"/>
              </a:ext>
            </a:extLst>
          </p:cNvPr>
          <p:cNvSpPr/>
          <p:nvPr/>
        </p:nvSpPr>
        <p:spPr>
          <a:xfrm>
            <a:off x="10267971" y="628965"/>
            <a:ext cx="971741" cy="461665"/>
          </a:xfrm>
          <a:prstGeom prst="rect">
            <a:avLst/>
          </a:prstGeom>
        </p:spPr>
        <p:txBody>
          <a:bodyPr wrap="none">
            <a:spAutoFit/>
          </a:bodyPr>
          <a:lstStyle/>
          <a:p>
            <a:pPr algn="ctr" defTabSz="914377">
              <a:defRPr/>
            </a:pPr>
            <a:r>
              <a:rPr lang="en-US" sz="2400" dirty="0" err="1">
                <a:solidFill>
                  <a:prstClr val="white"/>
                </a:solidFill>
                <a:effectLst>
                  <a:outerShdw blurRad="38100" dist="38100" dir="2700000" algn="tl">
                    <a:srgbClr val="000000">
                      <a:alpha val="43137"/>
                    </a:srgbClr>
                  </a:outerShdw>
                </a:effectLst>
                <a:latin typeface="+mj-lt"/>
                <a:cs typeface="Arial" panose="020B0604020202020204" pitchFamily="34" charset="0"/>
              </a:rPr>
              <a:t>Tập</a:t>
            </a:r>
            <a:r>
              <a:rPr lang="en-US" sz="2400">
                <a:solidFill>
                  <a:prstClr val="white"/>
                </a:solidFill>
                <a:effectLst>
                  <a:outerShdw blurRad="38100" dist="38100" dir="2700000" algn="tl">
                    <a:srgbClr val="000000">
                      <a:alpha val="43137"/>
                    </a:srgbClr>
                  </a:outerShdw>
                </a:effectLst>
                <a:latin typeface="+mj-lt"/>
                <a:cs typeface="Arial" panose="020B0604020202020204" pitchFamily="34" charset="0"/>
              </a:rPr>
              <a:t> 1</a:t>
            </a:r>
            <a:endParaRPr lang="en-US" sz="2400" dirty="0">
              <a:solidFill>
                <a:prstClr val="white"/>
              </a:solidFill>
              <a:effectLst>
                <a:outerShdw blurRad="38100" dist="38100" dir="2700000" algn="tl">
                  <a:srgbClr val="000000">
                    <a:alpha val="43137"/>
                  </a:srgbClr>
                </a:outerShdw>
              </a:effectLst>
              <a:latin typeface="+mj-lt"/>
              <a:cs typeface="Arial" panose="020B0604020202020204" pitchFamily="34" charset="0"/>
            </a:endParaRPr>
          </a:p>
        </p:txBody>
      </p:sp>
      <p:sp>
        <p:nvSpPr>
          <p:cNvPr id="9" name="Rectangle 8">
            <a:extLst>
              <a:ext uri="{FF2B5EF4-FFF2-40B4-BE49-F238E27FC236}">
                <a16:creationId xmlns:a16="http://schemas.microsoft.com/office/drawing/2014/main" id="{BDA144B1-BC48-4FB5-81A0-5EEE0F41D92F}"/>
              </a:ext>
            </a:extLst>
          </p:cNvPr>
          <p:cNvSpPr/>
          <p:nvPr/>
        </p:nvSpPr>
        <p:spPr>
          <a:xfrm>
            <a:off x="3007755" y="1658131"/>
            <a:ext cx="6406049" cy="2492990"/>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18</a:t>
            </a:r>
          </a:p>
          <a:p>
            <a:pPr algn="ctr" defTabSz="914377">
              <a:lnSpc>
                <a:spcPct val="150000"/>
              </a:lnSpc>
              <a:defRPr/>
            </a:pPr>
            <a:r>
              <a:rPr lang="en-US" sz="5200" b="1" dirty="0">
                <a:solidFill>
                  <a:srgbClr val="FF0000"/>
                </a:solidFill>
                <a:latin typeface="UTM Avo" panose="02040603050506020204" pitchFamily="18" charset="0"/>
                <a:cs typeface="Arial" panose="020B0604020202020204" pitchFamily="34" charset="0"/>
              </a:rPr>
              <a:t>ÔN TẬP CUỐI HỌC KÌ I</a:t>
            </a:r>
          </a:p>
        </p:txBody>
      </p:sp>
    </p:spTree>
    <p:extLst>
      <p:ext uri="{BB962C8B-B14F-4D97-AF65-F5344CB8AC3E}">
        <p14:creationId xmlns:p14="http://schemas.microsoft.com/office/powerpoint/2010/main" val="527002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1">
            <a:extLst>
              <a:ext uri="{FF2B5EF4-FFF2-40B4-BE49-F238E27FC236}">
                <a16:creationId xmlns:a16="http://schemas.microsoft.com/office/drawing/2014/main" id="{E869B5FB-8DAB-46ED-B820-2B1B1F70A202}"/>
              </a:ext>
            </a:extLst>
          </p:cNvPr>
          <p:cNvSpPr/>
          <p:nvPr/>
        </p:nvSpPr>
        <p:spPr>
          <a:xfrm>
            <a:off x="450850" y="359352"/>
            <a:ext cx="11277599" cy="1909185"/>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Đọc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en-US" sz="4400" dirty="0">
                <a:solidFill>
                  <a:srgbClr val="FF0000"/>
                </a:solidFill>
              </a:rPr>
              <a:t>“</a:t>
            </a:r>
            <a:r>
              <a:rPr lang="en-US" sz="4400" dirty="0" err="1">
                <a:solidFill>
                  <a:srgbClr val="FF0000"/>
                </a:solidFill>
              </a:rPr>
              <a:t>Trong</a:t>
            </a:r>
            <a:r>
              <a:rPr lang="en-US" sz="4400" dirty="0">
                <a:solidFill>
                  <a:srgbClr val="FF0000"/>
                </a:solidFill>
              </a:rPr>
              <a:t> </a:t>
            </a:r>
            <a:r>
              <a:rPr lang="en-US" sz="4400" dirty="0" err="1">
                <a:solidFill>
                  <a:srgbClr val="FF0000"/>
                </a:solidFill>
              </a:rPr>
              <a:t>nắng</a:t>
            </a:r>
            <a:r>
              <a:rPr lang="en-US" sz="4400" dirty="0">
                <a:solidFill>
                  <a:srgbClr val="FF0000"/>
                </a:solidFill>
              </a:rPr>
              <a:t> </a:t>
            </a:r>
            <a:r>
              <a:rPr lang="en-US" sz="4400" dirty="0" err="1">
                <a:solidFill>
                  <a:srgbClr val="FF0000"/>
                </a:solidFill>
              </a:rPr>
              <a:t>chiều</a:t>
            </a:r>
            <a:r>
              <a:rPr lang="en-US" sz="4400" dirty="0">
                <a:solidFill>
                  <a:srgbClr val="FF0000"/>
                </a:solidFill>
              </a:rPr>
              <a:t>” </a:t>
            </a:r>
            <a:r>
              <a:rPr lang="en-US" sz="4400" b="1" dirty="0">
                <a:solidFill>
                  <a:prstClr val="black"/>
                </a:solidFill>
                <a:latin typeface="UTM Avo" panose="02040603050506020204" pitchFamily="18" charset="0"/>
                <a:cs typeface="Times New Roman" pitchFamily="18" charset="0"/>
              </a:rPr>
              <a:t>(</a:t>
            </a:r>
            <a:r>
              <a:rPr lang="en-US" sz="4400" b="1" dirty="0" err="1">
                <a:solidFill>
                  <a:prstClr val="black"/>
                </a:solidFill>
                <a:latin typeface="UTM Avo" panose="02040603050506020204" pitchFamily="18" charset="0"/>
                <a:cs typeface="Times New Roman" pitchFamily="18" charset="0"/>
              </a:rPr>
              <a:t>trang</a:t>
            </a:r>
            <a:r>
              <a:rPr lang="en-US" sz="4400" b="1" dirty="0">
                <a:solidFill>
                  <a:prstClr val="black"/>
                </a:solidFill>
                <a:latin typeface="UTM Avo" panose="02040603050506020204" pitchFamily="18" charset="0"/>
                <a:cs typeface="Times New Roman" pitchFamily="18" charset="0"/>
              </a:rPr>
              <a:t> 101)</a:t>
            </a:r>
          </a:p>
        </p:txBody>
      </p:sp>
      <p:sp>
        <p:nvSpPr>
          <p:cNvPr id="11" name="TextBox 10">
            <a:extLst>
              <a:ext uri="{FF2B5EF4-FFF2-40B4-BE49-F238E27FC236}">
                <a16:creationId xmlns:a16="http://schemas.microsoft.com/office/drawing/2014/main" id="{A42D5091-56C8-4884-B816-D4E89E6D0EB6}"/>
              </a:ext>
            </a:extLst>
          </p:cNvPr>
          <p:cNvSpPr txBox="1"/>
          <p:nvPr/>
        </p:nvSpPr>
        <p:spPr>
          <a:xfrm>
            <a:off x="5016615" y="2490560"/>
            <a:ext cx="6918375" cy="1471172"/>
          </a:xfrm>
          <a:prstGeom prst="rect">
            <a:avLst/>
          </a:prstGeom>
          <a:solidFill>
            <a:schemeClr val="accent6">
              <a:lumMod val="60000"/>
              <a:lumOff val="40000"/>
            </a:schemeClr>
          </a:solidFill>
        </p:spPr>
        <p:txBody>
          <a:bodyPr wrap="square" rtlCol="0">
            <a:spAutoFit/>
          </a:bodyPr>
          <a:lstStyle/>
          <a:p>
            <a:pPr algn="ctr"/>
            <a:r>
              <a:rPr lang="en-US" sz="3200" b="1" dirty="0" err="1">
                <a:latin typeface="UTM Avo" panose="02040603050506020204" pitchFamily="18" charset="0"/>
                <a:cs typeface="Times New Roman" pitchFamily="18" charset="0"/>
              </a:rPr>
              <a:t>Trả</a:t>
            </a:r>
            <a:r>
              <a:rPr lang="en-US" sz="3200" b="1" dirty="0">
                <a:latin typeface="UTM Avo" panose="02040603050506020204" pitchFamily="18" charset="0"/>
                <a:cs typeface="Times New Roman" pitchFamily="18" charset="0"/>
              </a:rPr>
              <a:t> </a:t>
            </a:r>
            <a:r>
              <a:rPr lang="en-US" sz="3200" b="1" dirty="0" err="1">
                <a:latin typeface="UTM Avo" panose="02040603050506020204" pitchFamily="18" charset="0"/>
                <a:cs typeface="Times New Roman" pitchFamily="18" charset="0"/>
              </a:rPr>
              <a:t>lời</a:t>
            </a:r>
            <a:r>
              <a:rPr lang="en-US" sz="3200" b="1" dirty="0">
                <a:latin typeface="UTM Avo" panose="02040603050506020204" pitchFamily="18" charset="0"/>
                <a:cs typeface="Times New Roman" pitchFamily="18" charset="0"/>
              </a:rPr>
              <a:t> </a:t>
            </a:r>
            <a:r>
              <a:rPr lang="en-US" sz="3200" b="1" dirty="0" err="1">
                <a:latin typeface="UTM Avo" panose="02040603050506020204" pitchFamily="18" charset="0"/>
                <a:cs typeface="Times New Roman" pitchFamily="18" charset="0"/>
              </a:rPr>
              <a:t>câu</a:t>
            </a:r>
            <a:r>
              <a:rPr lang="en-US" sz="3200" b="1" dirty="0">
                <a:latin typeface="UTM Avo" panose="02040603050506020204" pitchFamily="18" charset="0"/>
                <a:cs typeface="Times New Roman" pitchFamily="18" charset="0"/>
              </a:rPr>
              <a:t> </a:t>
            </a:r>
            <a:r>
              <a:rPr lang="en-US" sz="3200" b="1" dirty="0" err="1">
                <a:latin typeface="UTM Avo" panose="02040603050506020204" pitchFamily="18" charset="0"/>
                <a:cs typeface="Times New Roman" pitchFamily="18" charset="0"/>
              </a:rPr>
              <a:t>hỏi</a:t>
            </a:r>
            <a:r>
              <a:rPr lang="en-US" sz="3200" b="1" dirty="0">
                <a:latin typeface="UTM Avo" panose="02040603050506020204" pitchFamily="18" charset="0"/>
                <a:cs typeface="Times New Roman" pitchFamily="18" charset="0"/>
              </a:rPr>
              <a:t> </a:t>
            </a:r>
            <a:r>
              <a:rPr lang="en-US" sz="3200" b="1" dirty="0" err="1">
                <a:latin typeface="UTM Avo" panose="02040603050506020204" pitchFamily="18" charset="0"/>
                <a:cs typeface="Times New Roman" pitchFamily="18" charset="0"/>
              </a:rPr>
              <a:t>sau</a:t>
            </a:r>
            <a:r>
              <a:rPr lang="en-US" sz="3200" b="1" dirty="0">
                <a:latin typeface="UTM Avo" panose="02040603050506020204" pitchFamily="18" charset="0"/>
                <a:cs typeface="Times New Roman" pitchFamily="18" charset="0"/>
              </a:rPr>
              <a:t>:</a:t>
            </a:r>
          </a:p>
          <a:p>
            <a:pPr lvl="0" algn="just">
              <a:lnSpc>
                <a:spcPct val="90000"/>
              </a:lnSpc>
              <a:defRPr/>
            </a:pPr>
            <a:r>
              <a:rPr lang="en-US" sz="3200" b="1" dirty="0" err="1">
                <a:solidFill>
                  <a:srgbClr val="0000FF"/>
                </a:solidFill>
                <a:latin typeface="Times New Roman"/>
                <a:cs typeface="Times New Roman"/>
                <a:sym typeface="Times New Roman"/>
              </a:rPr>
              <a:t>Sân</a:t>
            </a:r>
            <a:r>
              <a:rPr lang="en-US" sz="3200" b="1" dirty="0">
                <a:solidFill>
                  <a:srgbClr val="0000FF"/>
                </a:solidFill>
                <a:latin typeface="Times New Roman"/>
                <a:cs typeface="Times New Roman"/>
                <a:sym typeface="Times New Roman"/>
              </a:rPr>
              <a:t> </a:t>
            </a:r>
            <a:r>
              <a:rPr lang="en-US" sz="3200" b="1" dirty="0" err="1">
                <a:solidFill>
                  <a:srgbClr val="0000FF"/>
                </a:solidFill>
                <a:latin typeface="Times New Roman"/>
                <a:cs typeface="Times New Roman"/>
                <a:sym typeface="Times New Roman"/>
              </a:rPr>
              <a:t>bóng</a:t>
            </a:r>
            <a:r>
              <a:rPr lang="en-US" sz="3200" b="1" dirty="0">
                <a:solidFill>
                  <a:srgbClr val="0000FF"/>
                </a:solidFill>
                <a:latin typeface="Times New Roman"/>
                <a:cs typeface="Times New Roman"/>
                <a:sym typeface="Times New Roman"/>
              </a:rPr>
              <a:t> </a:t>
            </a:r>
            <a:r>
              <a:rPr lang="en-US" sz="3200" b="1" dirty="0" err="1">
                <a:solidFill>
                  <a:srgbClr val="0000FF"/>
                </a:solidFill>
                <a:latin typeface="Times New Roman"/>
                <a:cs typeface="Times New Roman"/>
                <a:sym typeface="Times New Roman"/>
              </a:rPr>
              <a:t>của</a:t>
            </a:r>
            <a:r>
              <a:rPr lang="en-US" sz="3200" b="1" dirty="0">
                <a:solidFill>
                  <a:srgbClr val="0000FF"/>
                </a:solidFill>
                <a:latin typeface="Times New Roman"/>
                <a:cs typeface="Times New Roman"/>
                <a:sym typeface="Times New Roman"/>
              </a:rPr>
              <a:t> </a:t>
            </a:r>
            <a:r>
              <a:rPr lang="en-US" sz="3200" b="1" dirty="0" err="1">
                <a:solidFill>
                  <a:srgbClr val="0000FF"/>
                </a:solidFill>
                <a:latin typeface="Times New Roman"/>
                <a:cs typeface="Times New Roman"/>
                <a:sym typeface="Times New Roman"/>
              </a:rPr>
              <a:t>các</a:t>
            </a:r>
            <a:r>
              <a:rPr lang="en-US" sz="3200" b="1" dirty="0">
                <a:solidFill>
                  <a:srgbClr val="0000FF"/>
                </a:solidFill>
                <a:latin typeface="Times New Roman"/>
                <a:cs typeface="Times New Roman"/>
                <a:sym typeface="Times New Roman"/>
              </a:rPr>
              <a:t> </a:t>
            </a:r>
            <a:r>
              <a:rPr lang="en-US" sz="3200" b="1" dirty="0" err="1">
                <a:solidFill>
                  <a:srgbClr val="0000FF"/>
                </a:solidFill>
                <a:latin typeface="Times New Roman"/>
                <a:cs typeface="Times New Roman"/>
                <a:sym typeface="Times New Roman"/>
              </a:rPr>
              <a:t>bạn</a:t>
            </a:r>
            <a:r>
              <a:rPr lang="en-US" sz="3200" b="1" dirty="0">
                <a:solidFill>
                  <a:srgbClr val="0000FF"/>
                </a:solidFill>
                <a:latin typeface="Times New Roman"/>
                <a:cs typeface="Times New Roman"/>
                <a:sym typeface="Times New Roman"/>
              </a:rPr>
              <a:t> </a:t>
            </a:r>
            <a:r>
              <a:rPr lang="en-US" sz="3200" b="1" dirty="0" err="1">
                <a:solidFill>
                  <a:srgbClr val="0000FF"/>
                </a:solidFill>
                <a:latin typeface="Times New Roman"/>
                <a:cs typeface="Times New Roman"/>
                <a:sym typeface="Times New Roman"/>
              </a:rPr>
              <a:t>nhỏ</a:t>
            </a:r>
            <a:r>
              <a:rPr lang="en-US" sz="3200" b="1" dirty="0">
                <a:solidFill>
                  <a:srgbClr val="0000FF"/>
                </a:solidFill>
                <a:latin typeface="Times New Roman"/>
                <a:cs typeface="Times New Roman"/>
                <a:sym typeface="Times New Roman"/>
              </a:rPr>
              <a:t> </a:t>
            </a:r>
            <a:r>
              <a:rPr lang="en-US" sz="3200" b="1" dirty="0" err="1">
                <a:solidFill>
                  <a:srgbClr val="0000FF"/>
                </a:solidFill>
                <a:latin typeface="Times New Roman"/>
                <a:cs typeface="Times New Roman"/>
                <a:sym typeface="Times New Roman"/>
              </a:rPr>
              <a:t>có</a:t>
            </a:r>
            <a:r>
              <a:rPr lang="en-US" sz="3200" b="1" dirty="0">
                <a:solidFill>
                  <a:srgbClr val="0000FF"/>
                </a:solidFill>
                <a:latin typeface="Times New Roman"/>
                <a:cs typeface="Times New Roman"/>
                <a:sym typeface="Times New Roman"/>
              </a:rPr>
              <a:t> </a:t>
            </a:r>
            <a:r>
              <a:rPr lang="en-US" sz="3200" b="1" dirty="0" err="1">
                <a:solidFill>
                  <a:srgbClr val="0000FF"/>
                </a:solidFill>
                <a:latin typeface="Times New Roman"/>
                <a:cs typeface="Times New Roman"/>
                <a:sym typeface="Times New Roman"/>
              </a:rPr>
              <a:t>gì</a:t>
            </a:r>
            <a:r>
              <a:rPr lang="en-US" sz="3200" b="1" dirty="0">
                <a:solidFill>
                  <a:srgbClr val="0000FF"/>
                </a:solidFill>
                <a:latin typeface="Times New Roman"/>
                <a:cs typeface="Times New Roman"/>
                <a:sym typeface="Times New Roman"/>
              </a:rPr>
              <a:t> </a:t>
            </a:r>
            <a:r>
              <a:rPr lang="en-US" sz="3200" b="1" dirty="0" err="1">
                <a:solidFill>
                  <a:srgbClr val="0000FF"/>
                </a:solidFill>
                <a:latin typeface="Times New Roman"/>
                <a:cs typeface="Times New Roman"/>
                <a:sym typeface="Times New Roman"/>
              </a:rPr>
              <a:t>đặc</a:t>
            </a:r>
            <a:r>
              <a:rPr lang="en-US" sz="3200" b="1" dirty="0">
                <a:solidFill>
                  <a:srgbClr val="0000FF"/>
                </a:solidFill>
                <a:latin typeface="Times New Roman"/>
                <a:cs typeface="Times New Roman"/>
                <a:sym typeface="Times New Roman"/>
              </a:rPr>
              <a:t> </a:t>
            </a:r>
            <a:r>
              <a:rPr lang="en-US" sz="3200" b="1" dirty="0" err="1">
                <a:solidFill>
                  <a:srgbClr val="0000FF"/>
                </a:solidFill>
                <a:latin typeface="Times New Roman"/>
                <a:cs typeface="Times New Roman"/>
                <a:sym typeface="Times New Roman"/>
              </a:rPr>
              <a:t>biệt</a:t>
            </a:r>
            <a:r>
              <a:rPr lang="en-US" sz="3200" b="1" dirty="0">
                <a:solidFill>
                  <a:srgbClr val="0000FF"/>
                </a:solidFill>
                <a:latin typeface="Times New Roman"/>
                <a:cs typeface="Times New Roman"/>
                <a:sym typeface="Times New Roman"/>
              </a:rPr>
              <a:t>?</a:t>
            </a:r>
            <a:endParaRPr lang="vi-VN" sz="3200" dirty="0"/>
          </a:p>
        </p:txBody>
      </p:sp>
      <p:sp>
        <p:nvSpPr>
          <p:cNvPr id="12" name="TextBox 11">
            <a:extLst>
              <a:ext uri="{FF2B5EF4-FFF2-40B4-BE49-F238E27FC236}">
                <a16:creationId xmlns:a16="http://schemas.microsoft.com/office/drawing/2014/main" id="{ADD417B6-C8D1-44CC-BABF-CD6FABDFCDBC}"/>
              </a:ext>
            </a:extLst>
          </p:cNvPr>
          <p:cNvSpPr txBox="1"/>
          <p:nvPr/>
        </p:nvSpPr>
        <p:spPr>
          <a:xfrm>
            <a:off x="5016616" y="4332026"/>
            <a:ext cx="6918375" cy="978729"/>
          </a:xfrm>
          <a:prstGeom prst="rect">
            <a:avLst/>
          </a:prstGeom>
          <a:solidFill>
            <a:schemeClr val="accent6">
              <a:lumMod val="60000"/>
              <a:lumOff val="40000"/>
            </a:schemeClr>
          </a:solidFill>
        </p:spPr>
        <p:txBody>
          <a:bodyPr wrap="square" rtlCol="0">
            <a:spAutoFit/>
          </a:bodyPr>
          <a:lstStyle/>
          <a:p>
            <a:pPr algn="just">
              <a:lnSpc>
                <a:spcPct val="90000"/>
              </a:lnSpc>
              <a:defRPr/>
            </a:pPr>
            <a:r>
              <a:rPr lang="vi-VN" sz="3200" dirty="0">
                <a:latin typeface="Times New Roman" pitchFamily="18" charset="0"/>
                <a:cs typeface="Times New Roman" pitchFamily="18" charset="0"/>
              </a:rPr>
              <a:t>Sân chơi của các bạn nhỏ là ruộng làng vừa gặt xong.</a:t>
            </a:r>
          </a:p>
        </p:txBody>
      </p:sp>
      <p:sp>
        <p:nvSpPr>
          <p:cNvPr id="13" name="Action Button: Home 2">
            <a:hlinkClick r:id="rId2" action="ppaction://hlinksldjump" highlightClick="1"/>
            <a:extLst>
              <a:ext uri="{FF2B5EF4-FFF2-40B4-BE49-F238E27FC236}">
                <a16:creationId xmlns:a16="http://schemas.microsoft.com/office/drawing/2014/main" id="{063900FD-D818-48C9-85AF-BF17FD96ADCD}"/>
              </a:ext>
            </a:extLst>
          </p:cNvPr>
          <p:cNvSpPr/>
          <p:nvPr/>
        </p:nvSpPr>
        <p:spPr>
          <a:xfrm>
            <a:off x="10973377" y="6123709"/>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3"/>
          <a:stretch>
            <a:fillRect/>
          </a:stretch>
        </p:blipFill>
        <p:spPr>
          <a:xfrm>
            <a:off x="184669" y="2367643"/>
            <a:ext cx="4545952" cy="4042488"/>
          </a:xfrm>
          <a:prstGeom prst="rect">
            <a:avLst/>
          </a:prstGeom>
        </p:spPr>
      </p:pic>
    </p:spTree>
    <p:extLst>
      <p:ext uri="{BB962C8B-B14F-4D97-AF65-F5344CB8AC3E}">
        <p14:creationId xmlns:p14="http://schemas.microsoft.com/office/powerpoint/2010/main" val="2225576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id="{EEC08483-F19C-42C2-B806-03C4D6058EEA}"/>
              </a:ext>
            </a:extLst>
          </p:cNvPr>
          <p:cNvSpPr/>
          <p:nvPr/>
        </p:nvSpPr>
        <p:spPr>
          <a:xfrm>
            <a:off x="10134600" y="5741988"/>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6" name="Horizontal Scroll 1">
            <a:extLst>
              <a:ext uri="{FF2B5EF4-FFF2-40B4-BE49-F238E27FC236}">
                <a16:creationId xmlns:a16="http://schemas.microsoft.com/office/drawing/2014/main" id="{59D937C6-9E00-4D6E-854C-877095E2864A}"/>
              </a:ext>
            </a:extLst>
          </p:cNvPr>
          <p:cNvSpPr/>
          <p:nvPr/>
        </p:nvSpPr>
        <p:spPr>
          <a:xfrm>
            <a:off x="28794" y="574828"/>
            <a:ext cx="11901055" cy="147551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a:solidFill>
                  <a:prstClr val="black"/>
                </a:solidFill>
                <a:latin typeface="UTM Avo"/>
                <a:cs typeface="Times New Roman" pitchFamily="18" charset="0"/>
              </a:rPr>
              <a:t>Đọc</a:t>
            </a:r>
            <a:r>
              <a:rPr lang="en-US" sz="4400" b="1" dirty="0">
                <a:solidFill>
                  <a:prstClr val="black"/>
                </a:solidFill>
                <a:latin typeface="UTM Avo"/>
                <a:cs typeface="Times New Roman" pitchFamily="18" charset="0"/>
              </a:rPr>
              <a:t> </a:t>
            </a:r>
            <a:r>
              <a:rPr lang="en-US" sz="4400" b="1" dirty="0" err="1">
                <a:solidFill>
                  <a:prstClr val="black"/>
                </a:solidFill>
                <a:latin typeface="UTM Avo"/>
                <a:cs typeface="Times New Roman" pitchFamily="18" charset="0"/>
              </a:rPr>
              <a:t>bài</a:t>
            </a:r>
            <a:r>
              <a:rPr lang="en-US" sz="4400" b="1" dirty="0">
                <a:solidFill>
                  <a:prstClr val="black"/>
                </a:solidFill>
                <a:latin typeface="UTM Avo"/>
                <a:cs typeface="Times New Roman" pitchFamily="18" charset="0"/>
              </a:rPr>
              <a:t>: </a:t>
            </a:r>
            <a:r>
              <a:rPr lang="en-US" sz="4400" dirty="0">
                <a:solidFill>
                  <a:srgbClr val="FF0000"/>
                </a:solidFill>
                <a:latin typeface="UTM Avo"/>
              </a:rPr>
              <a:t>“ </a:t>
            </a:r>
            <a:r>
              <a:rPr lang="en-US" sz="4400" dirty="0" err="1">
                <a:solidFill>
                  <a:srgbClr val="FF0000"/>
                </a:solidFill>
                <a:latin typeface="UTM Avo"/>
              </a:rPr>
              <a:t>Người</a:t>
            </a:r>
            <a:r>
              <a:rPr lang="en-US" sz="4400" dirty="0">
                <a:solidFill>
                  <a:srgbClr val="FF0000"/>
                </a:solidFill>
                <a:latin typeface="UTM Avo"/>
              </a:rPr>
              <a:t> </a:t>
            </a:r>
            <a:r>
              <a:rPr lang="en-US" sz="4400" dirty="0" err="1">
                <a:solidFill>
                  <a:srgbClr val="FF0000"/>
                </a:solidFill>
                <a:latin typeface="UTM Avo"/>
              </a:rPr>
              <a:t>chạy</a:t>
            </a:r>
            <a:r>
              <a:rPr lang="en-US" sz="4400" dirty="0">
                <a:solidFill>
                  <a:srgbClr val="FF0000"/>
                </a:solidFill>
                <a:latin typeface="UTM Avo"/>
              </a:rPr>
              <a:t> </a:t>
            </a:r>
            <a:r>
              <a:rPr lang="en-US" sz="4400" dirty="0" err="1">
                <a:solidFill>
                  <a:srgbClr val="FF0000"/>
                </a:solidFill>
                <a:latin typeface="UTM Avo"/>
              </a:rPr>
              <a:t>cuối</a:t>
            </a:r>
            <a:r>
              <a:rPr lang="en-US" sz="4400" dirty="0">
                <a:solidFill>
                  <a:srgbClr val="FF0000"/>
                </a:solidFill>
                <a:latin typeface="UTM Avo"/>
              </a:rPr>
              <a:t> </a:t>
            </a:r>
            <a:r>
              <a:rPr lang="en-US" sz="4400" dirty="0" err="1">
                <a:solidFill>
                  <a:srgbClr val="FF0000"/>
                </a:solidFill>
                <a:latin typeface="UTM Avo"/>
              </a:rPr>
              <a:t>cùng</a:t>
            </a:r>
            <a:r>
              <a:rPr lang="en-US" sz="4400" dirty="0">
                <a:solidFill>
                  <a:srgbClr val="FF0000"/>
                </a:solidFill>
                <a:latin typeface="UTM Avo"/>
              </a:rPr>
              <a:t> ” </a:t>
            </a:r>
            <a:r>
              <a:rPr lang="en-US" sz="4400" dirty="0" err="1">
                <a:solidFill>
                  <a:srgbClr val="FF0000"/>
                </a:solidFill>
                <a:latin typeface="UTM Avo"/>
              </a:rPr>
              <a:t>trang</a:t>
            </a:r>
            <a:r>
              <a:rPr lang="en-US" sz="4400" dirty="0">
                <a:solidFill>
                  <a:srgbClr val="FF0000"/>
                </a:solidFill>
                <a:latin typeface="UTM Avo"/>
              </a:rPr>
              <a:t> 104</a:t>
            </a:r>
            <a:endParaRPr lang="en-US" sz="4400" b="1" dirty="0">
              <a:solidFill>
                <a:prstClr val="black"/>
              </a:solidFill>
              <a:latin typeface="UTM Avo"/>
              <a:cs typeface="Times New Roman" pitchFamily="18" charset="0"/>
            </a:endParaRPr>
          </a:p>
        </p:txBody>
      </p:sp>
      <p:sp>
        <p:nvSpPr>
          <p:cNvPr id="8" name="TextBox 7">
            <a:extLst>
              <a:ext uri="{FF2B5EF4-FFF2-40B4-BE49-F238E27FC236}">
                <a16:creationId xmlns:a16="http://schemas.microsoft.com/office/drawing/2014/main" id="{8657CF94-0637-49C8-B647-3C437439F026}"/>
              </a:ext>
            </a:extLst>
          </p:cNvPr>
          <p:cNvSpPr txBox="1"/>
          <p:nvPr/>
        </p:nvSpPr>
        <p:spPr>
          <a:xfrm>
            <a:off x="5527458" y="2320673"/>
            <a:ext cx="6402391" cy="1077218"/>
          </a:xfrm>
          <a:prstGeom prst="rect">
            <a:avLst/>
          </a:prstGeom>
          <a:solidFill>
            <a:srgbClr val="79EDD7"/>
          </a:solidFill>
        </p:spPr>
        <p:txBody>
          <a:bodyPr wrap="square" rtlCol="0">
            <a:spAutoFit/>
          </a:bodyPr>
          <a:lstStyle/>
          <a:p>
            <a:pPr algn="ctr"/>
            <a:r>
              <a:rPr lang="en-US" sz="3400" b="1" dirty="0" err="1">
                <a:latin typeface="UTM Avo"/>
                <a:cs typeface="Times New Roman" pitchFamily="18" charset="0"/>
              </a:rPr>
              <a:t>Trả</a:t>
            </a:r>
            <a:r>
              <a:rPr lang="en-US" sz="3400" b="1" dirty="0">
                <a:latin typeface="UTM Avo"/>
                <a:cs typeface="Times New Roman" pitchFamily="18" charset="0"/>
              </a:rPr>
              <a:t> </a:t>
            </a:r>
            <a:r>
              <a:rPr lang="en-US" sz="3400" b="1" dirty="0" err="1">
                <a:latin typeface="UTM Avo"/>
                <a:cs typeface="Times New Roman" pitchFamily="18" charset="0"/>
              </a:rPr>
              <a:t>lời</a:t>
            </a:r>
            <a:r>
              <a:rPr lang="en-US" sz="3400" b="1" dirty="0">
                <a:latin typeface="UTM Avo"/>
                <a:cs typeface="Times New Roman" pitchFamily="18" charset="0"/>
              </a:rPr>
              <a:t> </a:t>
            </a:r>
            <a:r>
              <a:rPr lang="en-US" sz="3400" b="1" dirty="0" err="1">
                <a:latin typeface="UTM Avo"/>
                <a:cs typeface="Times New Roman" pitchFamily="18" charset="0"/>
              </a:rPr>
              <a:t>câu</a:t>
            </a:r>
            <a:r>
              <a:rPr lang="en-US" sz="3400" b="1" dirty="0">
                <a:latin typeface="UTM Avo"/>
                <a:cs typeface="Times New Roman" pitchFamily="18" charset="0"/>
              </a:rPr>
              <a:t> </a:t>
            </a:r>
            <a:r>
              <a:rPr lang="en-US" sz="3400" b="1" dirty="0" err="1">
                <a:latin typeface="UTM Avo"/>
                <a:cs typeface="Times New Roman" pitchFamily="18" charset="0"/>
              </a:rPr>
              <a:t>hỏi</a:t>
            </a:r>
            <a:r>
              <a:rPr lang="en-US" sz="3400" b="1" dirty="0">
                <a:latin typeface="UTM Avo"/>
                <a:cs typeface="Times New Roman" pitchFamily="18" charset="0"/>
              </a:rPr>
              <a:t> </a:t>
            </a:r>
            <a:r>
              <a:rPr lang="en-US" sz="3400" b="1" dirty="0" err="1">
                <a:latin typeface="UTM Avo"/>
                <a:cs typeface="Times New Roman" pitchFamily="18" charset="0"/>
              </a:rPr>
              <a:t>sau</a:t>
            </a:r>
            <a:r>
              <a:rPr lang="en-US" sz="3400" b="1" dirty="0">
                <a:latin typeface="UTM Avo"/>
                <a:cs typeface="Times New Roman" pitchFamily="18" charset="0"/>
              </a:rPr>
              <a:t>:</a:t>
            </a:r>
          </a:p>
          <a:p>
            <a:pPr algn="just"/>
            <a:r>
              <a:rPr lang="en-US" sz="3000" dirty="0" err="1">
                <a:solidFill>
                  <a:srgbClr val="000099"/>
                </a:solidFill>
                <a:latin typeface="UTM Avo"/>
              </a:rPr>
              <a:t>Người</a:t>
            </a:r>
            <a:r>
              <a:rPr lang="en-US" sz="3000" dirty="0">
                <a:solidFill>
                  <a:srgbClr val="000099"/>
                </a:solidFill>
                <a:latin typeface="UTM Avo"/>
              </a:rPr>
              <a:t> </a:t>
            </a:r>
            <a:r>
              <a:rPr lang="en-US" sz="3000" dirty="0" err="1">
                <a:solidFill>
                  <a:srgbClr val="000099"/>
                </a:solidFill>
                <a:latin typeface="UTM Avo"/>
              </a:rPr>
              <a:t>chạy</a:t>
            </a:r>
            <a:r>
              <a:rPr lang="en-US" sz="3000" dirty="0">
                <a:solidFill>
                  <a:srgbClr val="000099"/>
                </a:solidFill>
                <a:latin typeface="UTM Avo"/>
              </a:rPr>
              <a:t> </a:t>
            </a:r>
            <a:r>
              <a:rPr lang="en-US" sz="3000" dirty="0" err="1">
                <a:solidFill>
                  <a:srgbClr val="000099"/>
                </a:solidFill>
                <a:latin typeface="UTM Avo"/>
              </a:rPr>
              <a:t>cuối</a:t>
            </a:r>
            <a:r>
              <a:rPr lang="en-US" sz="3000" dirty="0">
                <a:solidFill>
                  <a:srgbClr val="000099"/>
                </a:solidFill>
                <a:latin typeface="UTM Avo"/>
              </a:rPr>
              <a:t> </a:t>
            </a:r>
            <a:r>
              <a:rPr lang="en-US" sz="3000" dirty="0" err="1">
                <a:solidFill>
                  <a:srgbClr val="000099"/>
                </a:solidFill>
                <a:latin typeface="UTM Avo"/>
              </a:rPr>
              <a:t>cùng</a:t>
            </a:r>
            <a:r>
              <a:rPr lang="en-US" sz="3000" dirty="0">
                <a:solidFill>
                  <a:srgbClr val="000099"/>
                </a:solidFill>
                <a:latin typeface="UTM Avo"/>
              </a:rPr>
              <a:t> </a:t>
            </a:r>
            <a:r>
              <a:rPr lang="en-US" sz="3000" dirty="0" err="1">
                <a:solidFill>
                  <a:srgbClr val="000099"/>
                </a:solidFill>
                <a:latin typeface="UTM Avo"/>
              </a:rPr>
              <a:t>có</a:t>
            </a:r>
            <a:r>
              <a:rPr lang="en-US" sz="3000" dirty="0">
                <a:solidFill>
                  <a:srgbClr val="000099"/>
                </a:solidFill>
                <a:latin typeface="UTM Avo"/>
              </a:rPr>
              <a:t> </a:t>
            </a:r>
            <a:r>
              <a:rPr lang="en-US" sz="3000" dirty="0" err="1">
                <a:solidFill>
                  <a:srgbClr val="000099"/>
                </a:solidFill>
                <a:latin typeface="UTM Avo"/>
              </a:rPr>
              <a:t>gì</a:t>
            </a:r>
            <a:r>
              <a:rPr lang="en-US" sz="3000" dirty="0">
                <a:solidFill>
                  <a:srgbClr val="000099"/>
                </a:solidFill>
                <a:latin typeface="UTM Avo"/>
              </a:rPr>
              <a:t> </a:t>
            </a:r>
            <a:r>
              <a:rPr lang="en-US" sz="3000" dirty="0" err="1">
                <a:solidFill>
                  <a:srgbClr val="000099"/>
                </a:solidFill>
                <a:latin typeface="UTM Avo"/>
              </a:rPr>
              <a:t>đặc</a:t>
            </a:r>
            <a:r>
              <a:rPr lang="en-US" sz="3000" dirty="0">
                <a:solidFill>
                  <a:srgbClr val="000099"/>
                </a:solidFill>
                <a:latin typeface="UTM Avo"/>
              </a:rPr>
              <a:t> </a:t>
            </a:r>
            <a:r>
              <a:rPr lang="en-US" sz="3000" dirty="0" err="1">
                <a:solidFill>
                  <a:srgbClr val="000099"/>
                </a:solidFill>
                <a:latin typeface="UTM Avo"/>
              </a:rPr>
              <a:t>biệt</a:t>
            </a:r>
            <a:r>
              <a:rPr lang="en-US" sz="3000" dirty="0">
                <a:solidFill>
                  <a:srgbClr val="000099"/>
                </a:solidFill>
                <a:latin typeface="UTM Avo"/>
              </a:rPr>
              <a:t> ?</a:t>
            </a:r>
          </a:p>
        </p:txBody>
      </p:sp>
      <p:sp>
        <p:nvSpPr>
          <p:cNvPr id="9" name="TextBox 8">
            <a:extLst>
              <a:ext uri="{FF2B5EF4-FFF2-40B4-BE49-F238E27FC236}">
                <a16:creationId xmlns:a16="http://schemas.microsoft.com/office/drawing/2014/main" id="{7A3FAAE5-4B6B-4CAA-A335-006A00022644}"/>
              </a:ext>
            </a:extLst>
          </p:cNvPr>
          <p:cNvSpPr txBox="1"/>
          <p:nvPr/>
        </p:nvSpPr>
        <p:spPr>
          <a:xfrm>
            <a:off x="5590287" y="4083410"/>
            <a:ext cx="6402391" cy="1200329"/>
          </a:xfrm>
          <a:prstGeom prst="rect">
            <a:avLst/>
          </a:prstGeom>
          <a:solidFill>
            <a:schemeClr val="accent1">
              <a:lumMod val="60000"/>
              <a:lumOff val="40000"/>
            </a:schemeClr>
          </a:solidFill>
        </p:spPr>
        <p:txBody>
          <a:bodyPr wrap="square" rtlCol="0">
            <a:spAutoFit/>
          </a:bodyPr>
          <a:lstStyle/>
          <a:p>
            <a:pPr algn="just">
              <a:buNone/>
            </a:pPr>
            <a:r>
              <a:rPr lang="en-US" sz="3600" dirty="0" err="1">
                <a:solidFill>
                  <a:srgbClr val="000099"/>
                </a:solidFill>
                <a:latin typeface="UTM Avo"/>
              </a:rPr>
              <a:t>Đó</a:t>
            </a:r>
            <a:r>
              <a:rPr lang="en-US" sz="3600" dirty="0">
                <a:solidFill>
                  <a:srgbClr val="000099"/>
                </a:solidFill>
                <a:latin typeface="UTM Avo"/>
              </a:rPr>
              <a:t> </a:t>
            </a:r>
            <a:r>
              <a:rPr lang="en-US" sz="3600" dirty="0" err="1">
                <a:solidFill>
                  <a:srgbClr val="000099"/>
                </a:solidFill>
                <a:latin typeface="UTM Avo"/>
              </a:rPr>
              <a:t>là</a:t>
            </a:r>
            <a:r>
              <a:rPr lang="en-US" sz="3600" dirty="0">
                <a:solidFill>
                  <a:srgbClr val="000099"/>
                </a:solidFill>
                <a:latin typeface="UTM Avo"/>
              </a:rPr>
              <a:t> </a:t>
            </a:r>
            <a:r>
              <a:rPr lang="en-US" sz="3600" dirty="0" err="1">
                <a:solidFill>
                  <a:srgbClr val="000099"/>
                </a:solidFill>
                <a:latin typeface="UTM Avo"/>
              </a:rPr>
              <a:t>một</a:t>
            </a:r>
            <a:r>
              <a:rPr lang="en-US" sz="3600" dirty="0">
                <a:solidFill>
                  <a:srgbClr val="000099"/>
                </a:solidFill>
                <a:latin typeface="UTM Avo"/>
              </a:rPr>
              <a:t> </a:t>
            </a:r>
            <a:r>
              <a:rPr lang="en-US" sz="3600" dirty="0" err="1">
                <a:solidFill>
                  <a:srgbClr val="000099"/>
                </a:solidFill>
                <a:latin typeface="UTM Avo"/>
              </a:rPr>
              <a:t>phụ</a:t>
            </a:r>
            <a:r>
              <a:rPr lang="en-US" sz="3600" dirty="0">
                <a:solidFill>
                  <a:srgbClr val="000099"/>
                </a:solidFill>
                <a:latin typeface="UTM Avo"/>
              </a:rPr>
              <a:t> </a:t>
            </a:r>
            <a:r>
              <a:rPr lang="en-US" sz="3600" dirty="0" err="1">
                <a:solidFill>
                  <a:srgbClr val="000099"/>
                </a:solidFill>
                <a:latin typeface="UTM Avo"/>
              </a:rPr>
              <a:t>nữ</a:t>
            </a:r>
            <a:r>
              <a:rPr lang="en-US" sz="3600" dirty="0">
                <a:solidFill>
                  <a:srgbClr val="000099"/>
                </a:solidFill>
                <a:latin typeface="UTM Avo"/>
              </a:rPr>
              <a:t> </a:t>
            </a:r>
            <a:r>
              <a:rPr lang="en-US" sz="3600" dirty="0" err="1">
                <a:solidFill>
                  <a:srgbClr val="000099"/>
                </a:solidFill>
                <a:latin typeface="UTM Avo"/>
              </a:rPr>
              <a:t>bị</a:t>
            </a:r>
            <a:r>
              <a:rPr lang="en-US" sz="3600" dirty="0">
                <a:solidFill>
                  <a:srgbClr val="000099"/>
                </a:solidFill>
                <a:latin typeface="UTM Avo"/>
              </a:rPr>
              <a:t> </a:t>
            </a:r>
            <a:r>
              <a:rPr lang="en-US" sz="3600" dirty="0" err="1">
                <a:solidFill>
                  <a:srgbClr val="000099"/>
                </a:solidFill>
                <a:latin typeface="UTM Avo"/>
              </a:rPr>
              <a:t>tật</a:t>
            </a:r>
            <a:r>
              <a:rPr lang="en-US" sz="3600" dirty="0">
                <a:solidFill>
                  <a:srgbClr val="000099"/>
                </a:solidFill>
                <a:latin typeface="UTM Avo"/>
              </a:rPr>
              <a:t> ở </a:t>
            </a:r>
            <a:r>
              <a:rPr lang="en-US" sz="3600" dirty="0" err="1">
                <a:solidFill>
                  <a:srgbClr val="000099"/>
                </a:solidFill>
                <a:latin typeface="UTM Avo"/>
              </a:rPr>
              <a:t>chân</a:t>
            </a:r>
            <a:r>
              <a:rPr lang="en-US" sz="3600" dirty="0">
                <a:solidFill>
                  <a:srgbClr val="000099"/>
                </a:solidFill>
                <a:latin typeface="UTM Avo"/>
              </a:rPr>
              <a:t>, di </a:t>
            </a:r>
            <a:r>
              <a:rPr lang="en-US" sz="3600" dirty="0" err="1">
                <a:solidFill>
                  <a:srgbClr val="000099"/>
                </a:solidFill>
                <a:latin typeface="UTM Avo"/>
              </a:rPr>
              <a:t>chuyển</a:t>
            </a:r>
            <a:r>
              <a:rPr lang="en-US" sz="3600" dirty="0">
                <a:solidFill>
                  <a:srgbClr val="000099"/>
                </a:solidFill>
                <a:latin typeface="UTM Avo"/>
              </a:rPr>
              <a:t> </a:t>
            </a:r>
            <a:r>
              <a:rPr lang="en-US" sz="3600" dirty="0" err="1">
                <a:solidFill>
                  <a:srgbClr val="000099"/>
                </a:solidFill>
                <a:latin typeface="UTM Avo"/>
              </a:rPr>
              <a:t>rất</a:t>
            </a:r>
            <a:r>
              <a:rPr lang="en-US" sz="3600" dirty="0">
                <a:solidFill>
                  <a:srgbClr val="000099"/>
                </a:solidFill>
                <a:latin typeface="UTM Avo"/>
              </a:rPr>
              <a:t> </a:t>
            </a:r>
            <a:r>
              <a:rPr lang="en-US" sz="3600" dirty="0" err="1">
                <a:solidFill>
                  <a:srgbClr val="000099"/>
                </a:solidFill>
                <a:latin typeface="UTM Avo"/>
              </a:rPr>
              <a:t>khó</a:t>
            </a:r>
            <a:r>
              <a:rPr lang="en-US" sz="3600" dirty="0">
                <a:solidFill>
                  <a:srgbClr val="000099"/>
                </a:solidFill>
                <a:latin typeface="UTM Avo"/>
              </a:rPr>
              <a:t> </a:t>
            </a:r>
            <a:r>
              <a:rPr lang="en-US" sz="3600" dirty="0" err="1">
                <a:solidFill>
                  <a:srgbClr val="000099"/>
                </a:solidFill>
                <a:latin typeface="UTM Avo"/>
              </a:rPr>
              <a:t>khăn</a:t>
            </a:r>
            <a:r>
              <a:rPr lang="en-US" sz="3600" dirty="0">
                <a:solidFill>
                  <a:srgbClr val="000099"/>
                </a:solidFill>
                <a:latin typeface="UTM Avo"/>
              </a:rPr>
              <a:t>.</a:t>
            </a:r>
          </a:p>
        </p:txBody>
      </p:sp>
      <p:pic>
        <p:nvPicPr>
          <p:cNvPr id="2" name="Picture 1"/>
          <p:cNvPicPr>
            <a:picLocks noChangeAspect="1"/>
          </p:cNvPicPr>
          <p:nvPr/>
        </p:nvPicPr>
        <p:blipFill>
          <a:blip r:embed="rId3"/>
          <a:stretch>
            <a:fillRect/>
          </a:stretch>
        </p:blipFill>
        <p:spPr>
          <a:xfrm>
            <a:off x="154733" y="2178499"/>
            <a:ext cx="4995765" cy="4474228"/>
          </a:xfrm>
          <a:prstGeom prst="rect">
            <a:avLst/>
          </a:prstGeom>
        </p:spPr>
      </p:pic>
    </p:spTree>
    <p:extLst>
      <p:ext uri="{BB962C8B-B14F-4D97-AF65-F5344CB8AC3E}">
        <p14:creationId xmlns:p14="http://schemas.microsoft.com/office/powerpoint/2010/main" val="1940994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1">
            <a:extLst>
              <a:ext uri="{FF2B5EF4-FFF2-40B4-BE49-F238E27FC236}">
                <a16:creationId xmlns:a16="http://schemas.microsoft.com/office/drawing/2014/main" id="{F5C66C09-6CD3-49B4-94F4-6ADC2BE3B45D}"/>
              </a:ext>
            </a:extLst>
          </p:cNvPr>
          <p:cNvSpPr/>
          <p:nvPr/>
        </p:nvSpPr>
        <p:spPr>
          <a:xfrm>
            <a:off x="1032165" y="693683"/>
            <a:ext cx="9857508" cy="1356788"/>
          </a:xfrm>
          <a:prstGeom prst="horizontalScroll">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gn="ctr">
              <a:defRPr/>
            </a:pPr>
            <a:r>
              <a:rPr kumimoji="0" lang="en-US" sz="4400" b="1" i="0" u="none" strike="noStrike" kern="0" cap="none" spc="0" normalizeH="0" baseline="0" noProof="0" dirty="0" err="1">
                <a:ln>
                  <a:noFill/>
                </a:ln>
                <a:solidFill>
                  <a:prstClr val="black"/>
                </a:solidFill>
                <a:effectLst/>
                <a:uLnTx/>
                <a:uFillTx/>
                <a:latin typeface="UTM Avo"/>
                <a:cs typeface="Times New Roman" pitchFamily="18" charset="0"/>
              </a:rPr>
              <a:t>Đọc</a:t>
            </a:r>
            <a:r>
              <a:rPr kumimoji="0" lang="en-US" sz="4400" b="1" i="0" u="none" strike="noStrike" kern="0" cap="none" spc="0" normalizeH="0" baseline="0" noProof="0" dirty="0">
                <a:ln>
                  <a:noFill/>
                </a:ln>
                <a:solidFill>
                  <a:prstClr val="black"/>
                </a:solidFill>
                <a:effectLst/>
                <a:uLnTx/>
                <a:uFillTx/>
                <a:latin typeface="UTM Avo"/>
                <a:cs typeface="Times New Roman" pitchFamily="18" charset="0"/>
              </a:rPr>
              <a:t> </a:t>
            </a:r>
            <a:r>
              <a:rPr kumimoji="0" lang="en-US" sz="4400" b="1" i="0" u="none" strike="noStrike" kern="0" cap="none" spc="0" normalizeH="0" baseline="0" noProof="0" dirty="0" err="1">
                <a:ln>
                  <a:noFill/>
                </a:ln>
                <a:solidFill>
                  <a:prstClr val="black"/>
                </a:solidFill>
                <a:effectLst/>
                <a:uLnTx/>
                <a:uFillTx/>
                <a:latin typeface="UTM Avo"/>
                <a:cs typeface="Times New Roman" pitchFamily="18" charset="0"/>
              </a:rPr>
              <a:t>bài</a:t>
            </a:r>
            <a:r>
              <a:rPr kumimoji="0" lang="en-US" sz="4400" b="1" i="0" u="none" strike="noStrike" kern="0" cap="none" spc="0" normalizeH="0" baseline="0" noProof="0" dirty="0">
                <a:ln>
                  <a:noFill/>
                </a:ln>
                <a:solidFill>
                  <a:prstClr val="black"/>
                </a:solidFill>
                <a:effectLst/>
                <a:uLnTx/>
                <a:uFillTx/>
                <a:latin typeface="UTM Avo"/>
                <a:cs typeface="Times New Roman" pitchFamily="18" charset="0"/>
              </a:rPr>
              <a:t>: </a:t>
            </a:r>
            <a:r>
              <a:rPr lang="en-US" sz="4400" dirty="0">
                <a:solidFill>
                  <a:srgbClr val="FF0000"/>
                </a:solidFill>
                <a:latin typeface="UTM Avo"/>
              </a:rPr>
              <a:t>“</a:t>
            </a:r>
            <a:r>
              <a:rPr lang="en-US" sz="4400" dirty="0" err="1">
                <a:solidFill>
                  <a:srgbClr val="FF0000"/>
                </a:solidFill>
                <a:latin typeface="UTM Avo"/>
              </a:rPr>
              <a:t>Tiếng</a:t>
            </a:r>
            <a:r>
              <a:rPr lang="en-US" sz="4400" dirty="0">
                <a:solidFill>
                  <a:srgbClr val="FF0000"/>
                </a:solidFill>
                <a:latin typeface="UTM Avo"/>
              </a:rPr>
              <a:t> </a:t>
            </a:r>
            <a:r>
              <a:rPr lang="en-US" sz="4400" dirty="0" err="1">
                <a:solidFill>
                  <a:srgbClr val="FF0000"/>
                </a:solidFill>
                <a:latin typeface="UTM Avo"/>
              </a:rPr>
              <a:t>đàn</a:t>
            </a:r>
            <a:r>
              <a:rPr lang="en-US" sz="4400" dirty="0">
                <a:solidFill>
                  <a:srgbClr val="FF0000"/>
                </a:solidFill>
                <a:latin typeface="UTM Avo"/>
              </a:rPr>
              <a:t> ” </a:t>
            </a:r>
            <a:r>
              <a:rPr lang="en-US" sz="4400" dirty="0" err="1">
                <a:solidFill>
                  <a:srgbClr val="FF0000"/>
                </a:solidFill>
                <a:latin typeface="UTM Avo"/>
              </a:rPr>
              <a:t>trang</a:t>
            </a:r>
            <a:r>
              <a:rPr lang="en-US" sz="4400" dirty="0">
                <a:solidFill>
                  <a:srgbClr val="FF0000"/>
                </a:solidFill>
                <a:latin typeface="UTM Avo"/>
              </a:rPr>
              <a:t> 108</a:t>
            </a:r>
            <a:endParaRPr kumimoji="0" lang="en-US" sz="4400" b="1" i="0" u="none" strike="noStrike" kern="0" cap="none" spc="0" normalizeH="0" baseline="0" noProof="0" dirty="0">
              <a:ln>
                <a:noFill/>
              </a:ln>
              <a:solidFill>
                <a:prstClr val="black"/>
              </a:solidFill>
              <a:effectLst/>
              <a:uLnTx/>
              <a:uFillTx/>
              <a:latin typeface="UTM Avo"/>
              <a:cs typeface="Times New Roman" pitchFamily="18" charset="0"/>
            </a:endParaRPr>
          </a:p>
        </p:txBody>
      </p:sp>
      <p:sp>
        <p:nvSpPr>
          <p:cNvPr id="9" name="TextBox 8">
            <a:extLst>
              <a:ext uri="{FF2B5EF4-FFF2-40B4-BE49-F238E27FC236}">
                <a16:creationId xmlns:a16="http://schemas.microsoft.com/office/drawing/2014/main" id="{D134D0F8-1BDF-4E1A-9BCD-A0E30AECED4B}"/>
              </a:ext>
            </a:extLst>
          </p:cNvPr>
          <p:cNvSpPr txBox="1"/>
          <p:nvPr/>
        </p:nvSpPr>
        <p:spPr>
          <a:xfrm>
            <a:off x="5075338" y="2312686"/>
            <a:ext cx="7013969" cy="1471172"/>
          </a:xfrm>
          <a:prstGeom prst="rect">
            <a:avLst/>
          </a:prstGeom>
          <a:solidFill>
            <a:schemeClr val="accent4">
              <a:lumMod val="60000"/>
              <a:lumOff val="40000"/>
            </a:schemeClr>
          </a:solidFill>
        </p:spPr>
        <p:txBody>
          <a:bodyPr wrap="square" rtlCol="0">
            <a:spAutoFit/>
          </a:bodyPr>
          <a:lstStyle/>
          <a:p>
            <a:pPr algn="ctr"/>
            <a:r>
              <a:rPr lang="en-US" sz="3200" b="1" dirty="0" err="1">
                <a:latin typeface="UTM Avo"/>
                <a:cs typeface="Times New Roman" pitchFamily="18" charset="0"/>
              </a:rPr>
              <a:t>Trả</a:t>
            </a:r>
            <a:r>
              <a:rPr lang="en-US" sz="3200" b="1" dirty="0">
                <a:latin typeface="UTM Avo"/>
                <a:cs typeface="Times New Roman" pitchFamily="18" charset="0"/>
              </a:rPr>
              <a:t> </a:t>
            </a:r>
            <a:r>
              <a:rPr lang="en-US" sz="3200" b="1" dirty="0" err="1">
                <a:latin typeface="UTM Avo"/>
                <a:cs typeface="Times New Roman" pitchFamily="18" charset="0"/>
              </a:rPr>
              <a:t>lời</a:t>
            </a:r>
            <a:r>
              <a:rPr lang="en-US" sz="3200" b="1" dirty="0">
                <a:latin typeface="UTM Avo"/>
                <a:cs typeface="Times New Roman" pitchFamily="18" charset="0"/>
              </a:rPr>
              <a:t> </a:t>
            </a:r>
            <a:r>
              <a:rPr lang="en-US" sz="3200" b="1" dirty="0" err="1">
                <a:latin typeface="UTM Avo"/>
                <a:cs typeface="Times New Roman" pitchFamily="18" charset="0"/>
              </a:rPr>
              <a:t>câu</a:t>
            </a:r>
            <a:r>
              <a:rPr lang="en-US" sz="3200" b="1" dirty="0">
                <a:latin typeface="UTM Avo"/>
                <a:cs typeface="Times New Roman" pitchFamily="18" charset="0"/>
              </a:rPr>
              <a:t> </a:t>
            </a:r>
            <a:r>
              <a:rPr lang="en-US" sz="3200" b="1" dirty="0" err="1">
                <a:latin typeface="UTM Avo"/>
                <a:cs typeface="Times New Roman" pitchFamily="18" charset="0"/>
              </a:rPr>
              <a:t>hỏi</a:t>
            </a:r>
            <a:r>
              <a:rPr lang="en-US" sz="3200" b="1" dirty="0">
                <a:latin typeface="UTM Avo"/>
                <a:cs typeface="Times New Roman" pitchFamily="18" charset="0"/>
              </a:rPr>
              <a:t> </a:t>
            </a:r>
            <a:r>
              <a:rPr lang="en-US" sz="3200" b="1" dirty="0" err="1">
                <a:latin typeface="UTM Avo"/>
                <a:cs typeface="Times New Roman" pitchFamily="18" charset="0"/>
              </a:rPr>
              <a:t>sau</a:t>
            </a:r>
            <a:r>
              <a:rPr lang="en-US" sz="3200" b="1" dirty="0">
                <a:latin typeface="UTM Avo"/>
                <a:cs typeface="Times New Roman" pitchFamily="18" charset="0"/>
              </a:rPr>
              <a:t>:</a:t>
            </a:r>
          </a:p>
          <a:p>
            <a:pPr algn="just">
              <a:lnSpc>
                <a:spcPct val="90000"/>
              </a:lnSpc>
              <a:defRPr/>
            </a:pPr>
            <a:r>
              <a:rPr lang="en-US" sz="3200" dirty="0" err="1">
                <a:solidFill>
                  <a:srgbClr val="0070C0"/>
                </a:solidFill>
                <a:latin typeface="UTM Avo"/>
                <a:cs typeface="Times New Roman" pitchFamily="18" charset="0"/>
              </a:rPr>
              <a:t>Tiếng</a:t>
            </a:r>
            <a:r>
              <a:rPr lang="en-US" sz="3200" dirty="0">
                <a:solidFill>
                  <a:srgbClr val="0070C0"/>
                </a:solidFill>
                <a:latin typeface="UTM Avo"/>
                <a:cs typeface="Times New Roman" pitchFamily="18" charset="0"/>
              </a:rPr>
              <a:t> </a:t>
            </a:r>
            <a:r>
              <a:rPr lang="en-US" sz="3200" dirty="0" err="1">
                <a:solidFill>
                  <a:srgbClr val="0070C0"/>
                </a:solidFill>
                <a:latin typeface="UTM Avo"/>
                <a:cs typeface="Times New Roman" pitchFamily="18" charset="0"/>
              </a:rPr>
              <a:t>đàn</a:t>
            </a:r>
            <a:r>
              <a:rPr lang="en-US" sz="3200" dirty="0">
                <a:solidFill>
                  <a:srgbClr val="0070C0"/>
                </a:solidFill>
                <a:latin typeface="UTM Avo"/>
                <a:cs typeface="Times New Roman" pitchFamily="18" charset="0"/>
              </a:rPr>
              <a:t> </a:t>
            </a:r>
            <a:r>
              <a:rPr lang="en-US" sz="3200" dirty="0" err="1">
                <a:solidFill>
                  <a:srgbClr val="0070C0"/>
                </a:solidFill>
                <a:latin typeface="UTM Avo"/>
                <a:cs typeface="Times New Roman" pitchFamily="18" charset="0"/>
              </a:rPr>
              <a:t>của</a:t>
            </a:r>
            <a:r>
              <a:rPr lang="en-US" sz="3200" dirty="0">
                <a:solidFill>
                  <a:srgbClr val="0070C0"/>
                </a:solidFill>
                <a:latin typeface="UTM Avo"/>
                <a:cs typeface="Times New Roman" pitchFamily="18" charset="0"/>
              </a:rPr>
              <a:t> </a:t>
            </a:r>
            <a:r>
              <a:rPr lang="en-US" sz="3200" dirty="0" err="1">
                <a:solidFill>
                  <a:srgbClr val="0070C0"/>
                </a:solidFill>
                <a:latin typeface="UTM Avo"/>
                <a:cs typeface="Times New Roman" pitchFamily="18" charset="0"/>
              </a:rPr>
              <a:t>Thủy</a:t>
            </a:r>
            <a:r>
              <a:rPr lang="en-US" sz="3200" dirty="0">
                <a:solidFill>
                  <a:srgbClr val="0070C0"/>
                </a:solidFill>
                <a:latin typeface="UTM Avo"/>
                <a:cs typeface="Times New Roman" pitchFamily="18" charset="0"/>
              </a:rPr>
              <a:t> </a:t>
            </a:r>
            <a:r>
              <a:rPr lang="en-US" sz="3200" dirty="0" err="1">
                <a:solidFill>
                  <a:srgbClr val="0070C0"/>
                </a:solidFill>
                <a:latin typeface="UTM Avo"/>
                <a:cs typeface="Times New Roman" pitchFamily="18" charset="0"/>
              </a:rPr>
              <a:t>được</a:t>
            </a:r>
            <a:r>
              <a:rPr lang="en-US" sz="3200" dirty="0">
                <a:solidFill>
                  <a:srgbClr val="0070C0"/>
                </a:solidFill>
                <a:latin typeface="UTM Avo"/>
                <a:cs typeface="Times New Roman" pitchFamily="18" charset="0"/>
              </a:rPr>
              <a:t> </a:t>
            </a:r>
            <a:r>
              <a:rPr lang="en-US" sz="3200" dirty="0" err="1">
                <a:solidFill>
                  <a:srgbClr val="0070C0"/>
                </a:solidFill>
                <a:latin typeface="UTM Avo"/>
                <a:cs typeface="Times New Roman" pitchFamily="18" charset="0"/>
              </a:rPr>
              <a:t>miêu</a:t>
            </a:r>
            <a:r>
              <a:rPr lang="en-US" sz="3200" dirty="0">
                <a:solidFill>
                  <a:srgbClr val="0070C0"/>
                </a:solidFill>
                <a:latin typeface="UTM Avo"/>
                <a:cs typeface="Times New Roman" pitchFamily="18" charset="0"/>
              </a:rPr>
              <a:t> </a:t>
            </a:r>
            <a:r>
              <a:rPr lang="en-US" sz="3200" dirty="0" err="1">
                <a:solidFill>
                  <a:srgbClr val="0070C0"/>
                </a:solidFill>
                <a:latin typeface="UTM Avo"/>
                <a:cs typeface="Times New Roman" pitchFamily="18" charset="0"/>
              </a:rPr>
              <a:t>tả</a:t>
            </a:r>
            <a:r>
              <a:rPr lang="en-US" sz="3200" dirty="0">
                <a:solidFill>
                  <a:srgbClr val="0070C0"/>
                </a:solidFill>
                <a:latin typeface="UTM Avo"/>
                <a:cs typeface="Times New Roman" pitchFamily="18" charset="0"/>
              </a:rPr>
              <a:t> </a:t>
            </a:r>
            <a:r>
              <a:rPr lang="en-US" sz="3200" dirty="0" err="1">
                <a:solidFill>
                  <a:srgbClr val="0070C0"/>
                </a:solidFill>
                <a:latin typeface="UTM Avo"/>
                <a:cs typeface="Times New Roman" pitchFamily="18" charset="0"/>
              </a:rPr>
              <a:t>thế</a:t>
            </a:r>
            <a:r>
              <a:rPr lang="en-US" sz="3200" dirty="0">
                <a:solidFill>
                  <a:srgbClr val="0070C0"/>
                </a:solidFill>
                <a:latin typeface="UTM Avo"/>
                <a:cs typeface="Times New Roman" pitchFamily="18" charset="0"/>
              </a:rPr>
              <a:t> </a:t>
            </a:r>
            <a:r>
              <a:rPr lang="en-US" sz="3200" dirty="0" err="1">
                <a:solidFill>
                  <a:srgbClr val="0070C0"/>
                </a:solidFill>
                <a:latin typeface="UTM Avo"/>
                <a:cs typeface="Times New Roman" pitchFamily="18" charset="0"/>
              </a:rPr>
              <a:t>nào</a:t>
            </a:r>
            <a:r>
              <a:rPr lang="en-US" sz="3200" dirty="0">
                <a:solidFill>
                  <a:srgbClr val="0070C0"/>
                </a:solidFill>
                <a:latin typeface="UTM Avo"/>
                <a:cs typeface="Times New Roman" pitchFamily="18" charset="0"/>
              </a:rPr>
              <a:t> ?</a:t>
            </a:r>
            <a:endParaRPr lang="en-US" sz="3200" dirty="0">
              <a:solidFill>
                <a:schemeClr val="accent1"/>
              </a:solidFill>
              <a:latin typeface="UTM Avo"/>
            </a:endParaRPr>
          </a:p>
        </p:txBody>
      </p:sp>
      <p:sp>
        <p:nvSpPr>
          <p:cNvPr id="10" name="TextBox 9">
            <a:extLst>
              <a:ext uri="{FF2B5EF4-FFF2-40B4-BE49-F238E27FC236}">
                <a16:creationId xmlns:a16="http://schemas.microsoft.com/office/drawing/2014/main" id="{0DB23D7D-6D50-42B3-90EF-1C191C60E7B0}"/>
              </a:ext>
            </a:extLst>
          </p:cNvPr>
          <p:cNvSpPr txBox="1"/>
          <p:nvPr/>
        </p:nvSpPr>
        <p:spPr>
          <a:xfrm>
            <a:off x="5075337" y="4282786"/>
            <a:ext cx="7013969" cy="1077218"/>
          </a:xfrm>
          <a:prstGeom prst="rect">
            <a:avLst/>
          </a:prstGeom>
          <a:solidFill>
            <a:schemeClr val="accent4">
              <a:lumMod val="60000"/>
              <a:lumOff val="40000"/>
            </a:schemeClr>
          </a:solidFill>
        </p:spPr>
        <p:txBody>
          <a:bodyPr wrap="square" rtlCol="0">
            <a:spAutoFit/>
          </a:bodyPr>
          <a:lstStyle/>
          <a:p>
            <a:r>
              <a:rPr lang="vi-VN" sz="3200" dirty="0">
                <a:solidFill>
                  <a:srgbClr val="FF0000"/>
                </a:solidFill>
                <a:latin typeface="Times New Roman" pitchFamily="18" charset="0"/>
                <a:cs typeface="Times New Roman" pitchFamily="18" charset="0"/>
                <a:sym typeface="Wingdings" pitchFamily="2" charset="2"/>
              </a:rPr>
              <a:t>Những âm thanh trong trẻo vút bay lên giữa yên lặng của gian phòng.</a:t>
            </a:r>
            <a:endParaRPr lang="en-US" sz="3200" dirty="0">
              <a:solidFill>
                <a:srgbClr val="FF0000"/>
              </a:solidFill>
              <a:latin typeface="UTM Avo"/>
              <a:cs typeface="Times New Roman" pitchFamily="18" charset="0"/>
            </a:endParaRPr>
          </a:p>
        </p:txBody>
      </p:sp>
      <p:sp>
        <p:nvSpPr>
          <p:cNvPr id="11" name="Action Button: Home 2">
            <a:hlinkClick r:id="rId2" action="ppaction://hlinksldjump" highlightClick="1"/>
            <a:extLst>
              <a:ext uri="{FF2B5EF4-FFF2-40B4-BE49-F238E27FC236}">
                <a16:creationId xmlns:a16="http://schemas.microsoft.com/office/drawing/2014/main" id="{B3BF36C1-3FDC-4770-B8D6-5E93C6D4F168}"/>
              </a:ext>
            </a:extLst>
          </p:cNvPr>
          <p:cNvSpPr/>
          <p:nvPr/>
        </p:nvSpPr>
        <p:spPr>
          <a:xfrm>
            <a:off x="10889673" y="6172199"/>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202843" y="2156746"/>
            <a:ext cx="4657725" cy="3695700"/>
          </a:xfrm>
          <a:prstGeom prst="rect">
            <a:avLst/>
          </a:prstGeom>
        </p:spPr>
      </p:pic>
    </p:spTree>
    <p:extLst>
      <p:ext uri="{BB962C8B-B14F-4D97-AF65-F5344CB8AC3E}">
        <p14:creationId xmlns:p14="http://schemas.microsoft.com/office/powerpoint/2010/main" val="5951168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id="{EEC08483-F19C-42C2-B806-03C4D6058EEA}"/>
              </a:ext>
            </a:extLst>
          </p:cNvPr>
          <p:cNvSpPr/>
          <p:nvPr/>
        </p:nvSpPr>
        <p:spPr>
          <a:xfrm>
            <a:off x="10841182" y="6155748"/>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Horizontal Scroll 1">
            <a:extLst>
              <a:ext uri="{FF2B5EF4-FFF2-40B4-BE49-F238E27FC236}">
                <a16:creationId xmlns:a16="http://schemas.microsoft.com/office/drawing/2014/main" id="{85A1837C-DFB2-4AE8-AA0F-D8258F35AD3A}"/>
              </a:ext>
            </a:extLst>
          </p:cNvPr>
          <p:cNvSpPr/>
          <p:nvPr/>
        </p:nvSpPr>
        <p:spPr>
          <a:xfrm>
            <a:off x="450850" y="359352"/>
            <a:ext cx="11277599" cy="1909185"/>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Đọc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en-US" sz="4400" dirty="0">
                <a:solidFill>
                  <a:srgbClr val="FF0000"/>
                </a:solidFill>
                <a:latin typeface="Times New Roman" pitchFamily="18" charset="0"/>
                <a:cs typeface="Times New Roman" pitchFamily="18" charset="0"/>
              </a:rPr>
              <a:t>“</a:t>
            </a:r>
            <a:r>
              <a:rPr lang="en-US" sz="4400" dirty="0" err="1">
                <a:solidFill>
                  <a:srgbClr val="FF0000"/>
                </a:solidFill>
                <a:latin typeface="Times New Roman" pitchFamily="18" charset="0"/>
                <a:cs typeface="Times New Roman" pitchFamily="18" charset="0"/>
              </a:rPr>
              <a:t>Ông</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lão</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nhân</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hậu</a:t>
            </a:r>
            <a:r>
              <a:rPr lang="en-US" sz="4400" dirty="0">
                <a:solidFill>
                  <a:srgbClr val="FF0000"/>
                </a:solidFill>
                <a:latin typeface="Times New Roman" pitchFamily="18" charset="0"/>
                <a:cs typeface="Times New Roman" pitchFamily="18" charset="0"/>
              </a:rPr>
              <a:t> ? ” </a:t>
            </a:r>
            <a:r>
              <a:rPr lang="en-US" sz="4400" dirty="0" err="1">
                <a:solidFill>
                  <a:srgbClr val="FF0000"/>
                </a:solidFill>
                <a:latin typeface="Times New Roman" pitchFamily="18" charset="0"/>
                <a:cs typeface="Times New Roman" pitchFamily="18" charset="0"/>
              </a:rPr>
              <a:t>trang</a:t>
            </a:r>
            <a:r>
              <a:rPr lang="en-US" sz="4400" dirty="0">
                <a:solidFill>
                  <a:srgbClr val="FF0000"/>
                </a:solidFill>
                <a:latin typeface="Times New Roman" pitchFamily="18" charset="0"/>
                <a:cs typeface="Times New Roman" pitchFamily="18" charset="0"/>
              </a:rPr>
              <a:t> 112</a:t>
            </a:r>
            <a:endParaRPr lang="en-US" sz="4400" b="1" dirty="0">
              <a:solidFill>
                <a:prstClr val="black"/>
              </a:solidFill>
              <a:latin typeface="UTM Avo" panose="02040603050506020204" pitchFamily="18" charset="0"/>
              <a:cs typeface="Times New Roman" pitchFamily="18" charset="0"/>
            </a:endParaRPr>
          </a:p>
        </p:txBody>
      </p:sp>
      <p:sp>
        <p:nvSpPr>
          <p:cNvPr id="8" name="TextBox 7">
            <a:extLst>
              <a:ext uri="{FF2B5EF4-FFF2-40B4-BE49-F238E27FC236}">
                <a16:creationId xmlns:a16="http://schemas.microsoft.com/office/drawing/2014/main" id="{B5BAF88E-7E2F-47C2-BF04-74C905654E3C}"/>
              </a:ext>
            </a:extLst>
          </p:cNvPr>
          <p:cNvSpPr txBox="1"/>
          <p:nvPr/>
        </p:nvSpPr>
        <p:spPr>
          <a:xfrm>
            <a:off x="5019869" y="2268537"/>
            <a:ext cx="7097483" cy="1077218"/>
          </a:xfrm>
          <a:prstGeom prst="rect">
            <a:avLst/>
          </a:prstGeom>
          <a:solidFill>
            <a:schemeClr val="accent6">
              <a:lumMod val="60000"/>
              <a:lumOff val="40000"/>
            </a:schemeClr>
          </a:solidFill>
        </p:spPr>
        <p:txBody>
          <a:bodyPr wrap="square" rtlCol="0">
            <a:spAutoFit/>
          </a:bodyPr>
          <a:lstStyle/>
          <a:p>
            <a:pPr algn="ctr"/>
            <a:r>
              <a:rPr lang="en-US" sz="3200" b="1" dirty="0" err="1">
                <a:latin typeface="UTM Avo" panose="02040603050506020204" pitchFamily="18" charset="0"/>
                <a:cs typeface="Times New Roman" pitchFamily="18" charset="0"/>
              </a:rPr>
              <a:t>Trả</a:t>
            </a:r>
            <a:r>
              <a:rPr lang="en-US" sz="3200" b="1" dirty="0">
                <a:latin typeface="UTM Avo" panose="02040603050506020204" pitchFamily="18" charset="0"/>
                <a:cs typeface="Times New Roman" pitchFamily="18" charset="0"/>
              </a:rPr>
              <a:t> </a:t>
            </a:r>
            <a:r>
              <a:rPr lang="en-US" sz="3200" b="1" dirty="0" err="1">
                <a:latin typeface="UTM Avo" panose="02040603050506020204" pitchFamily="18" charset="0"/>
                <a:cs typeface="Times New Roman" pitchFamily="18" charset="0"/>
              </a:rPr>
              <a:t>lời</a:t>
            </a:r>
            <a:r>
              <a:rPr lang="en-US" sz="3200" b="1" dirty="0">
                <a:latin typeface="UTM Avo" panose="02040603050506020204" pitchFamily="18" charset="0"/>
                <a:cs typeface="Times New Roman" pitchFamily="18" charset="0"/>
              </a:rPr>
              <a:t> </a:t>
            </a:r>
            <a:r>
              <a:rPr lang="en-US" sz="3200" b="1" dirty="0" err="1">
                <a:latin typeface="UTM Avo" panose="02040603050506020204" pitchFamily="18" charset="0"/>
                <a:cs typeface="Times New Roman" pitchFamily="18" charset="0"/>
              </a:rPr>
              <a:t>câu</a:t>
            </a:r>
            <a:r>
              <a:rPr lang="en-US" sz="3200" b="1" dirty="0">
                <a:latin typeface="UTM Avo" panose="02040603050506020204" pitchFamily="18" charset="0"/>
                <a:cs typeface="Times New Roman" pitchFamily="18" charset="0"/>
              </a:rPr>
              <a:t> </a:t>
            </a:r>
            <a:r>
              <a:rPr lang="en-US" sz="3200" b="1" dirty="0" err="1">
                <a:latin typeface="UTM Avo" panose="02040603050506020204" pitchFamily="18" charset="0"/>
                <a:cs typeface="Times New Roman" pitchFamily="18" charset="0"/>
              </a:rPr>
              <a:t>hỏi</a:t>
            </a:r>
            <a:r>
              <a:rPr lang="en-US" sz="3200" b="1" dirty="0">
                <a:latin typeface="UTM Avo" panose="02040603050506020204" pitchFamily="18" charset="0"/>
                <a:cs typeface="Times New Roman" pitchFamily="18" charset="0"/>
              </a:rPr>
              <a:t> </a:t>
            </a:r>
            <a:r>
              <a:rPr lang="en-US" sz="3200" b="1" dirty="0" err="1">
                <a:latin typeface="UTM Avo" panose="02040603050506020204" pitchFamily="18" charset="0"/>
                <a:cs typeface="Times New Roman" pitchFamily="18" charset="0"/>
              </a:rPr>
              <a:t>sau</a:t>
            </a:r>
            <a:r>
              <a:rPr lang="en-US" sz="3200" b="1" dirty="0">
                <a:latin typeface="UTM Avo" panose="02040603050506020204" pitchFamily="18" charset="0"/>
                <a:cs typeface="Times New Roman" pitchFamily="18" charset="0"/>
              </a:rPr>
              <a:t>:</a:t>
            </a:r>
          </a:p>
          <a:p>
            <a:pPr algn="ctr"/>
            <a:r>
              <a:rPr lang="en-US" sz="3200" dirty="0" err="1">
                <a:latin typeface="UTM Avo" panose="02040603050506020204" pitchFamily="18" charset="0"/>
                <a:cs typeface="Times New Roman" panose="02020603050405020304" pitchFamily="18" charset="0"/>
              </a:rPr>
              <a:t>Vì</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sao</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cô</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bé</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buồn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ngồi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khóc</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một</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mình</a:t>
            </a:r>
            <a:r>
              <a:rPr lang="en-US" sz="3200" dirty="0">
                <a:latin typeface="UTM Avo" panose="020406030505060202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C8A17C2C-42F2-4A22-9F40-C4069237D9E6}"/>
              </a:ext>
            </a:extLst>
          </p:cNvPr>
          <p:cNvSpPr txBox="1"/>
          <p:nvPr/>
        </p:nvSpPr>
        <p:spPr>
          <a:xfrm>
            <a:off x="5168220" y="4381279"/>
            <a:ext cx="6790829" cy="1077218"/>
          </a:xfrm>
          <a:prstGeom prst="rect">
            <a:avLst/>
          </a:prstGeom>
          <a:solidFill>
            <a:schemeClr val="accent6">
              <a:lumMod val="60000"/>
              <a:lumOff val="40000"/>
            </a:schemeClr>
          </a:solidFill>
        </p:spPr>
        <p:txBody>
          <a:bodyPr wrap="square" rtlCol="0">
            <a:spAutoFit/>
          </a:bodyPr>
          <a:lstStyle/>
          <a:p>
            <a:pPr algn="just"/>
            <a:r>
              <a:rPr lang="en-US" sz="3200" dirty="0" err="1">
                <a:latin typeface="UTM Avo" panose="02040603050506020204" pitchFamily="18" charset="0"/>
                <a:cs typeface="Times New Roman" panose="02020603050405020304" pitchFamily="18" charset="0"/>
              </a:rPr>
              <a:t>Vì</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cô</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bé</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không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được</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nhận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vào</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đội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đồng</a:t>
            </a:r>
            <a:r>
              <a:rPr lang="en-US" sz="3200" dirty="0">
                <a:latin typeface="UTM Avo" panose="02040603050506020204" pitchFamily="18" charset="0"/>
                <a:cs typeface="Times New Roman" panose="02020603050405020304" pitchFamily="18" charset="0"/>
              </a:rPr>
              <a:t> ca </a:t>
            </a:r>
            <a:r>
              <a:rPr lang="en-US" sz="3200" dirty="0" err="1">
                <a:latin typeface="UTM Avo" panose="02040603050506020204" pitchFamily="18" charset="0"/>
                <a:cs typeface="Times New Roman" panose="02020603050405020304" pitchFamily="18" charset="0"/>
              </a:rPr>
              <a:t>thành</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phố</a:t>
            </a:r>
            <a:r>
              <a:rPr lang="en-US" sz="3200" dirty="0">
                <a:latin typeface="UTM Avo" panose="020406030505060202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436074" y="2460268"/>
            <a:ext cx="4152900" cy="3791242"/>
          </a:xfrm>
          <a:prstGeom prst="rect">
            <a:avLst/>
          </a:prstGeom>
        </p:spPr>
      </p:pic>
    </p:spTree>
    <p:extLst>
      <p:ext uri="{BB962C8B-B14F-4D97-AF65-F5344CB8AC3E}">
        <p14:creationId xmlns:p14="http://schemas.microsoft.com/office/powerpoint/2010/main" val="17904755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id="{EEC08483-F19C-42C2-B806-03C4D6058EEA}"/>
              </a:ext>
            </a:extLst>
          </p:cNvPr>
          <p:cNvSpPr/>
          <p:nvPr/>
        </p:nvSpPr>
        <p:spPr>
          <a:xfrm>
            <a:off x="10176163" y="6021243"/>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Horizontal Scroll 1">
            <a:extLst>
              <a:ext uri="{FF2B5EF4-FFF2-40B4-BE49-F238E27FC236}">
                <a16:creationId xmlns:a16="http://schemas.microsoft.com/office/drawing/2014/main" id="{6690CD08-1CD5-4E39-AEC8-97260E60A5E2}"/>
              </a:ext>
            </a:extLst>
          </p:cNvPr>
          <p:cNvSpPr/>
          <p:nvPr/>
        </p:nvSpPr>
        <p:spPr>
          <a:xfrm>
            <a:off x="722331" y="301619"/>
            <a:ext cx="10623550" cy="225757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Đọc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en-US" sz="4400" dirty="0">
                <a:solidFill>
                  <a:srgbClr val="FF0000"/>
                </a:solidFill>
              </a:rPr>
              <a:t>“ Chia </a:t>
            </a:r>
            <a:r>
              <a:rPr lang="en-US" sz="4400" dirty="0" err="1">
                <a:solidFill>
                  <a:srgbClr val="FF0000"/>
                </a:solidFill>
              </a:rPr>
              <a:t>sẻ</a:t>
            </a:r>
            <a:r>
              <a:rPr lang="en-US" sz="4400" dirty="0">
                <a:solidFill>
                  <a:srgbClr val="FF0000"/>
                </a:solidFill>
              </a:rPr>
              <a:t> </a:t>
            </a:r>
            <a:r>
              <a:rPr lang="en-US" sz="4400" dirty="0" err="1">
                <a:solidFill>
                  <a:srgbClr val="FF0000"/>
                </a:solidFill>
              </a:rPr>
              <a:t>niềm</a:t>
            </a:r>
            <a:r>
              <a:rPr lang="en-US" sz="4400" dirty="0">
                <a:solidFill>
                  <a:srgbClr val="FF0000"/>
                </a:solidFill>
              </a:rPr>
              <a:t> </a:t>
            </a:r>
            <a:r>
              <a:rPr lang="en-US" sz="4400" dirty="0" err="1">
                <a:solidFill>
                  <a:srgbClr val="FF0000"/>
                </a:solidFill>
              </a:rPr>
              <a:t>vui</a:t>
            </a:r>
            <a:r>
              <a:rPr lang="en-US" sz="4400" dirty="0">
                <a:solidFill>
                  <a:srgbClr val="FF0000"/>
                </a:solidFill>
              </a:rPr>
              <a:t> ” </a:t>
            </a:r>
            <a:r>
              <a:rPr lang="en-US" sz="4400" dirty="0" err="1">
                <a:solidFill>
                  <a:srgbClr val="FF0000"/>
                </a:solidFill>
              </a:rPr>
              <a:t>trang</a:t>
            </a:r>
            <a:r>
              <a:rPr lang="en-US" sz="4400" dirty="0">
                <a:solidFill>
                  <a:srgbClr val="FF0000"/>
                </a:solidFill>
              </a:rPr>
              <a:t> 73</a:t>
            </a:r>
            <a:endParaRPr lang="en-US" sz="4800" b="1" dirty="0">
              <a:solidFill>
                <a:prstClr val="black"/>
              </a:solidFill>
              <a:latin typeface="UTM Avo" panose="02040603050506020204" pitchFamily="18" charset="0"/>
              <a:cs typeface="Times New Roman" pitchFamily="18" charset="0"/>
            </a:endParaRPr>
          </a:p>
        </p:txBody>
      </p:sp>
      <p:sp>
        <p:nvSpPr>
          <p:cNvPr id="11" name="TextBox 10">
            <a:extLst>
              <a:ext uri="{FF2B5EF4-FFF2-40B4-BE49-F238E27FC236}">
                <a16:creationId xmlns:a16="http://schemas.microsoft.com/office/drawing/2014/main" id="{C5847683-660D-4B61-94D3-E8B598633238}"/>
              </a:ext>
            </a:extLst>
          </p:cNvPr>
          <p:cNvSpPr txBox="1"/>
          <p:nvPr/>
        </p:nvSpPr>
        <p:spPr>
          <a:xfrm>
            <a:off x="5992116" y="2356414"/>
            <a:ext cx="5965323" cy="1384995"/>
          </a:xfrm>
          <a:prstGeom prst="rect">
            <a:avLst/>
          </a:prstGeom>
          <a:solidFill>
            <a:srgbClr val="79EDD7"/>
          </a:solidFill>
        </p:spPr>
        <p:txBody>
          <a:bodyPr wrap="square" rtlCol="0">
            <a:spAutoFit/>
          </a:bodyPr>
          <a:lstStyle/>
          <a:p>
            <a:pPr algn="ctr"/>
            <a:r>
              <a:rPr lang="en-US" sz="2800" b="1" dirty="0" err="1">
                <a:latin typeface="UTM Avo" panose="02040603050506020204" pitchFamily="18" charset="0"/>
                <a:cs typeface="Times New Roman" pitchFamily="18" charset="0"/>
              </a:rPr>
              <a:t>Trả</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lời</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câu</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hỏi</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sau</a:t>
            </a:r>
            <a:r>
              <a:rPr lang="en-US" sz="2800" b="1" dirty="0">
                <a:latin typeface="UTM Avo" panose="02040603050506020204" pitchFamily="18" charset="0"/>
                <a:cs typeface="Times New Roman" pitchFamily="18" charset="0"/>
              </a:rPr>
              <a:t>:</a:t>
            </a:r>
          </a:p>
          <a:p>
            <a:pPr algn="ctr"/>
            <a:r>
              <a:rPr lang="en-US" sz="2800" dirty="0" err="1">
                <a:solidFill>
                  <a:srgbClr val="000099"/>
                </a:solidFill>
              </a:rPr>
              <a:t>Điều</a:t>
            </a:r>
            <a:r>
              <a:rPr lang="en-US" sz="2800" dirty="0">
                <a:solidFill>
                  <a:srgbClr val="000099"/>
                </a:solidFill>
              </a:rPr>
              <a:t> </a:t>
            </a:r>
            <a:r>
              <a:rPr lang="en-US" sz="2800" dirty="0" err="1">
                <a:solidFill>
                  <a:srgbClr val="000099"/>
                </a:solidFill>
              </a:rPr>
              <a:t>gì</a:t>
            </a:r>
            <a:r>
              <a:rPr lang="en-US" sz="2800" dirty="0">
                <a:solidFill>
                  <a:srgbClr val="000099"/>
                </a:solidFill>
              </a:rPr>
              <a:t> </a:t>
            </a:r>
            <a:r>
              <a:rPr lang="en-US" sz="2800" dirty="0" err="1">
                <a:solidFill>
                  <a:srgbClr val="000099"/>
                </a:solidFill>
              </a:rPr>
              <a:t>khiến</a:t>
            </a:r>
            <a:r>
              <a:rPr lang="en-US" sz="2800" dirty="0">
                <a:solidFill>
                  <a:srgbClr val="000099"/>
                </a:solidFill>
              </a:rPr>
              <a:t> </a:t>
            </a:r>
            <a:r>
              <a:rPr lang="en-US" sz="2800" dirty="0" err="1">
                <a:solidFill>
                  <a:srgbClr val="000099"/>
                </a:solidFill>
              </a:rPr>
              <a:t>người</a:t>
            </a:r>
            <a:r>
              <a:rPr lang="en-US" sz="2800" dirty="0">
                <a:solidFill>
                  <a:srgbClr val="000099"/>
                </a:solidFill>
              </a:rPr>
              <a:t> </a:t>
            </a:r>
            <a:r>
              <a:rPr lang="en-US" sz="2800" dirty="0" err="1">
                <a:solidFill>
                  <a:srgbClr val="000099"/>
                </a:solidFill>
              </a:rPr>
              <a:t>mẹ</a:t>
            </a:r>
            <a:r>
              <a:rPr lang="en-US" sz="2800" dirty="0">
                <a:solidFill>
                  <a:srgbClr val="000099"/>
                </a:solidFill>
              </a:rPr>
              <a:t> </a:t>
            </a:r>
            <a:r>
              <a:rPr lang="en-US" sz="2800" dirty="0" err="1">
                <a:solidFill>
                  <a:srgbClr val="000099"/>
                </a:solidFill>
              </a:rPr>
              <a:t>trong</a:t>
            </a:r>
            <a:r>
              <a:rPr lang="en-US" sz="2800" dirty="0">
                <a:solidFill>
                  <a:srgbClr val="000099"/>
                </a:solidFill>
              </a:rPr>
              <a:t> </a:t>
            </a:r>
            <a:r>
              <a:rPr lang="en-US" sz="2800" dirty="0" err="1">
                <a:solidFill>
                  <a:srgbClr val="000099"/>
                </a:solidFill>
              </a:rPr>
              <a:t>câu</a:t>
            </a:r>
            <a:r>
              <a:rPr lang="en-US" sz="2800" dirty="0">
                <a:solidFill>
                  <a:srgbClr val="000099"/>
                </a:solidFill>
              </a:rPr>
              <a:t> </a:t>
            </a:r>
            <a:r>
              <a:rPr lang="en-US" sz="2800" dirty="0" err="1">
                <a:solidFill>
                  <a:srgbClr val="000099"/>
                </a:solidFill>
              </a:rPr>
              <a:t>chuyện</a:t>
            </a:r>
            <a:r>
              <a:rPr lang="en-US" sz="2800" dirty="0">
                <a:solidFill>
                  <a:srgbClr val="000099"/>
                </a:solidFill>
              </a:rPr>
              <a:t> </a:t>
            </a:r>
            <a:r>
              <a:rPr lang="en-US" sz="2800" dirty="0" err="1">
                <a:solidFill>
                  <a:srgbClr val="000099"/>
                </a:solidFill>
              </a:rPr>
              <a:t>xúc</a:t>
            </a:r>
            <a:r>
              <a:rPr lang="en-US" sz="2800" dirty="0">
                <a:solidFill>
                  <a:srgbClr val="000099"/>
                </a:solidFill>
              </a:rPr>
              <a:t> </a:t>
            </a:r>
            <a:r>
              <a:rPr lang="en-US" sz="2800" dirty="0" err="1">
                <a:solidFill>
                  <a:srgbClr val="000099"/>
                </a:solidFill>
              </a:rPr>
              <a:t>động</a:t>
            </a:r>
            <a:r>
              <a:rPr lang="en-US" sz="2800" dirty="0">
                <a:solidFill>
                  <a:srgbClr val="000099"/>
                </a:solidFill>
              </a:rPr>
              <a:t> ?</a:t>
            </a:r>
          </a:p>
        </p:txBody>
      </p:sp>
      <p:sp>
        <p:nvSpPr>
          <p:cNvPr id="12" name="TextBox 11">
            <a:extLst>
              <a:ext uri="{FF2B5EF4-FFF2-40B4-BE49-F238E27FC236}">
                <a16:creationId xmlns:a16="http://schemas.microsoft.com/office/drawing/2014/main" id="{7555813F-CD38-4BF0-91D0-D4D66697E54F}"/>
              </a:ext>
            </a:extLst>
          </p:cNvPr>
          <p:cNvSpPr txBox="1"/>
          <p:nvPr/>
        </p:nvSpPr>
        <p:spPr>
          <a:xfrm>
            <a:off x="5908142" y="3829154"/>
            <a:ext cx="6049297" cy="2246769"/>
          </a:xfrm>
          <a:prstGeom prst="rect">
            <a:avLst/>
          </a:prstGeom>
          <a:solidFill>
            <a:schemeClr val="accent1">
              <a:lumMod val="60000"/>
              <a:lumOff val="40000"/>
            </a:schemeClr>
          </a:solidFill>
        </p:spPr>
        <p:txBody>
          <a:bodyPr wrap="square" rtlCol="0">
            <a:spAutoFit/>
          </a:bodyPr>
          <a:lstStyle/>
          <a:p>
            <a:pPr algn="ctr"/>
            <a:r>
              <a:rPr lang="en-US" sz="2800" dirty="0" err="1">
                <a:latin typeface="UTM Avo" panose="02040603050506020204" pitchFamily="18" charset="0"/>
                <a:cs typeface="Times New Roman" pitchFamily="18" charset="0"/>
              </a:rPr>
              <a:t>Người</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mẹ</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xúc</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động</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vì</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bức</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ảnh</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một</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người</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phụ</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nữ</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ngồi</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thẫn</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thơ</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trước</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ngôi</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nhà</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đổ</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nát</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cạnh</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chị</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là</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một</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bé</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gái</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đang</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bám</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chặt</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lấy</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mẹ</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mắt</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mở</a:t>
            </a:r>
            <a:r>
              <a:rPr lang="en-US" sz="2800" dirty="0">
                <a:latin typeface="UTM Avo" panose="02040603050506020204" pitchFamily="18" charset="0"/>
                <a:cs typeface="Times New Roman" pitchFamily="18" charset="0"/>
              </a:rPr>
              <a:t> to, </a:t>
            </a:r>
            <a:r>
              <a:rPr lang="en-US" sz="2800" dirty="0" err="1">
                <a:latin typeface="UTM Avo" panose="02040603050506020204" pitchFamily="18" charset="0"/>
                <a:cs typeface="Times New Roman" pitchFamily="18" charset="0"/>
              </a:rPr>
              <a:t>sợ</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hãi</a:t>
            </a:r>
            <a:r>
              <a:rPr lang="en-US" sz="2800" dirty="0">
                <a:latin typeface="UTM Avo" panose="02040603050506020204" pitchFamily="18" charset="0"/>
                <a:cs typeface="Times New Roman" pitchFamily="18" charset="0"/>
              </a:rPr>
              <a:t>.</a:t>
            </a:r>
            <a:endParaRPr lang="en-US" sz="2800" dirty="0">
              <a:latin typeface="UTM Avo" panose="02040603050506020204" pitchFamily="18" charset="0"/>
            </a:endParaRPr>
          </a:p>
        </p:txBody>
      </p:sp>
      <p:pic>
        <p:nvPicPr>
          <p:cNvPr id="2" name="Picture 1"/>
          <p:cNvPicPr>
            <a:picLocks noChangeAspect="1"/>
          </p:cNvPicPr>
          <p:nvPr/>
        </p:nvPicPr>
        <p:blipFill>
          <a:blip r:embed="rId3"/>
          <a:stretch>
            <a:fillRect/>
          </a:stretch>
        </p:blipFill>
        <p:spPr>
          <a:xfrm>
            <a:off x="173006" y="2682985"/>
            <a:ext cx="5295900" cy="4024058"/>
          </a:xfrm>
          <a:prstGeom prst="rect">
            <a:avLst/>
          </a:prstGeom>
        </p:spPr>
      </p:pic>
    </p:spTree>
    <p:extLst>
      <p:ext uri="{BB962C8B-B14F-4D97-AF65-F5344CB8AC3E}">
        <p14:creationId xmlns:p14="http://schemas.microsoft.com/office/powerpoint/2010/main" val="723409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id="{EEC08483-F19C-42C2-B806-03C4D6058EEA}"/>
              </a:ext>
            </a:extLst>
          </p:cNvPr>
          <p:cNvSpPr/>
          <p:nvPr/>
        </p:nvSpPr>
        <p:spPr>
          <a:xfrm>
            <a:off x="11106783" y="6035602"/>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6" name="Horizontal Scroll 1">
            <a:extLst>
              <a:ext uri="{FF2B5EF4-FFF2-40B4-BE49-F238E27FC236}">
                <a16:creationId xmlns:a16="http://schemas.microsoft.com/office/drawing/2014/main" id="{E3B7ACA4-D3B8-4B83-8334-EC0F97D87195}"/>
              </a:ext>
            </a:extLst>
          </p:cNvPr>
          <p:cNvSpPr/>
          <p:nvPr/>
        </p:nvSpPr>
        <p:spPr>
          <a:xfrm>
            <a:off x="497897" y="359352"/>
            <a:ext cx="11277599" cy="1909185"/>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b="1" dirty="0" err="1">
                <a:solidFill>
                  <a:prstClr val="black"/>
                </a:solidFill>
                <a:latin typeface="UTM Avo"/>
                <a:cs typeface="Times New Roman" pitchFamily="18" charset="0"/>
              </a:rPr>
              <a:t>Đọc</a:t>
            </a:r>
            <a:r>
              <a:rPr lang="en-US" sz="4400" b="1" dirty="0">
                <a:solidFill>
                  <a:prstClr val="black"/>
                </a:solidFill>
                <a:latin typeface="UTM Avo"/>
                <a:cs typeface="Times New Roman" pitchFamily="18" charset="0"/>
              </a:rPr>
              <a:t> </a:t>
            </a:r>
            <a:r>
              <a:rPr lang="en-US" sz="4400" b="1" dirty="0" err="1">
                <a:solidFill>
                  <a:prstClr val="black"/>
                </a:solidFill>
                <a:latin typeface="UTM Avo"/>
                <a:cs typeface="Times New Roman" pitchFamily="18" charset="0"/>
              </a:rPr>
              <a:t>bài</a:t>
            </a:r>
            <a:r>
              <a:rPr lang="en-US" sz="4400" b="1" dirty="0">
                <a:solidFill>
                  <a:prstClr val="black"/>
                </a:solidFill>
                <a:latin typeface="UTM Avo"/>
                <a:cs typeface="Times New Roman" pitchFamily="18" charset="0"/>
              </a:rPr>
              <a:t>: </a:t>
            </a:r>
            <a:r>
              <a:rPr lang="en-US" sz="4400" dirty="0" err="1">
                <a:solidFill>
                  <a:srgbClr val="FF0000"/>
                </a:solidFill>
                <a:latin typeface="UTM Avo"/>
              </a:rPr>
              <a:t>Bàn</a:t>
            </a:r>
            <a:r>
              <a:rPr lang="en-US" sz="4400" dirty="0">
                <a:solidFill>
                  <a:srgbClr val="FF0000"/>
                </a:solidFill>
                <a:latin typeface="UTM Avo"/>
              </a:rPr>
              <a:t> </a:t>
            </a:r>
            <a:r>
              <a:rPr lang="en-US" sz="4400" dirty="0" err="1">
                <a:solidFill>
                  <a:srgbClr val="FF0000"/>
                </a:solidFill>
                <a:latin typeface="UTM Avo"/>
              </a:rPr>
              <a:t>tay</a:t>
            </a:r>
            <a:r>
              <a:rPr lang="en-US" sz="4400" dirty="0">
                <a:solidFill>
                  <a:srgbClr val="FF0000"/>
                </a:solidFill>
                <a:latin typeface="UTM Avo"/>
              </a:rPr>
              <a:t> </a:t>
            </a:r>
            <a:r>
              <a:rPr lang="en-US" sz="4400" dirty="0" err="1">
                <a:solidFill>
                  <a:srgbClr val="FF0000"/>
                </a:solidFill>
                <a:latin typeface="UTM Avo"/>
              </a:rPr>
              <a:t>cô</a:t>
            </a:r>
            <a:r>
              <a:rPr lang="en-US" sz="4400" dirty="0">
                <a:solidFill>
                  <a:srgbClr val="FF0000"/>
                </a:solidFill>
                <a:latin typeface="UTM Avo"/>
              </a:rPr>
              <a:t> </a:t>
            </a:r>
            <a:r>
              <a:rPr lang="en-US" sz="4400" dirty="0" err="1">
                <a:solidFill>
                  <a:srgbClr val="FF0000"/>
                </a:solidFill>
                <a:latin typeface="UTM Avo"/>
              </a:rPr>
              <a:t>giáo</a:t>
            </a:r>
            <a:endParaRPr lang="en-US" sz="4400" b="1" dirty="0">
              <a:solidFill>
                <a:prstClr val="black"/>
              </a:solidFill>
              <a:latin typeface="UTM Avo"/>
              <a:cs typeface="Times New Roman" pitchFamily="18" charset="0"/>
            </a:endParaRPr>
          </a:p>
          <a:p>
            <a:pPr algn="ctr"/>
            <a:r>
              <a:rPr lang="en-US" sz="4400" dirty="0">
                <a:solidFill>
                  <a:schemeClr val="tx1"/>
                </a:solidFill>
                <a:latin typeface="UTM Avo"/>
                <a:cs typeface="Times New Roman" pitchFamily="18" charset="0"/>
              </a:rPr>
              <a:t>(</a:t>
            </a:r>
            <a:r>
              <a:rPr lang="en-US" sz="4400" dirty="0" err="1">
                <a:solidFill>
                  <a:schemeClr val="tx1"/>
                </a:solidFill>
                <a:latin typeface="UTM Avo"/>
                <a:cs typeface="Times New Roman" pitchFamily="18" charset="0"/>
              </a:rPr>
              <a:t>trang</a:t>
            </a:r>
            <a:r>
              <a:rPr lang="en-US" sz="4400" dirty="0">
                <a:solidFill>
                  <a:schemeClr val="tx1"/>
                </a:solidFill>
                <a:latin typeface="UTM Avo"/>
                <a:cs typeface="Times New Roman" pitchFamily="18" charset="0"/>
              </a:rPr>
              <a:t> </a:t>
            </a:r>
            <a:r>
              <a:rPr lang="en-US" sz="4400" dirty="0">
                <a:solidFill>
                  <a:schemeClr val="tx1"/>
                </a:solidFill>
                <a:latin typeface="UTM Avo"/>
              </a:rPr>
              <a:t>114</a:t>
            </a:r>
            <a:r>
              <a:rPr lang="en-US" sz="4400" dirty="0">
                <a:solidFill>
                  <a:schemeClr val="tx1"/>
                </a:solidFill>
                <a:latin typeface="UTM Avo"/>
                <a:cs typeface="Times New Roman" pitchFamily="18" charset="0"/>
              </a:rPr>
              <a:t>)</a:t>
            </a:r>
          </a:p>
        </p:txBody>
      </p:sp>
      <p:sp>
        <p:nvSpPr>
          <p:cNvPr id="8" name="TextBox 7">
            <a:extLst>
              <a:ext uri="{FF2B5EF4-FFF2-40B4-BE49-F238E27FC236}">
                <a16:creationId xmlns:a16="http://schemas.microsoft.com/office/drawing/2014/main" id="{5F4A85C6-DF11-4964-B8FE-81896BD0C26A}"/>
              </a:ext>
            </a:extLst>
          </p:cNvPr>
          <p:cNvSpPr txBox="1"/>
          <p:nvPr/>
        </p:nvSpPr>
        <p:spPr>
          <a:xfrm>
            <a:off x="5454869" y="2268537"/>
            <a:ext cx="6413915" cy="1569660"/>
          </a:xfrm>
          <a:prstGeom prst="rect">
            <a:avLst/>
          </a:prstGeom>
          <a:solidFill>
            <a:schemeClr val="accent6">
              <a:lumMod val="60000"/>
              <a:lumOff val="40000"/>
            </a:schemeClr>
          </a:solidFill>
        </p:spPr>
        <p:txBody>
          <a:bodyPr wrap="square" rtlCol="0">
            <a:spAutoFit/>
          </a:bodyPr>
          <a:lstStyle/>
          <a:p>
            <a:pPr algn="ctr"/>
            <a:r>
              <a:rPr lang="en-US" sz="3200" b="1" dirty="0" err="1">
                <a:latin typeface="UTM Avo"/>
                <a:cs typeface="Times New Roman" pitchFamily="18" charset="0"/>
              </a:rPr>
              <a:t>Trả</a:t>
            </a:r>
            <a:r>
              <a:rPr lang="en-US" sz="3200" b="1" dirty="0">
                <a:latin typeface="UTM Avo"/>
                <a:cs typeface="Times New Roman" pitchFamily="18" charset="0"/>
              </a:rPr>
              <a:t> </a:t>
            </a:r>
            <a:r>
              <a:rPr lang="en-US" sz="3200" b="1" dirty="0" err="1">
                <a:latin typeface="UTM Avo"/>
                <a:cs typeface="Times New Roman" pitchFamily="18" charset="0"/>
              </a:rPr>
              <a:t>lời</a:t>
            </a:r>
            <a:r>
              <a:rPr lang="en-US" sz="3200" b="1" dirty="0">
                <a:latin typeface="UTM Avo"/>
                <a:cs typeface="Times New Roman" pitchFamily="18" charset="0"/>
              </a:rPr>
              <a:t> </a:t>
            </a:r>
            <a:r>
              <a:rPr lang="en-US" sz="3200" b="1" dirty="0" err="1">
                <a:latin typeface="UTM Avo"/>
                <a:cs typeface="Times New Roman" pitchFamily="18" charset="0"/>
              </a:rPr>
              <a:t>câu</a:t>
            </a:r>
            <a:r>
              <a:rPr lang="en-US" sz="3200" b="1" dirty="0">
                <a:latin typeface="UTM Avo"/>
                <a:cs typeface="Times New Roman" pitchFamily="18" charset="0"/>
              </a:rPr>
              <a:t> </a:t>
            </a:r>
            <a:r>
              <a:rPr lang="en-US" sz="3200" b="1" dirty="0" err="1">
                <a:latin typeface="UTM Avo"/>
                <a:cs typeface="Times New Roman" pitchFamily="18" charset="0"/>
              </a:rPr>
              <a:t>hỏi</a:t>
            </a:r>
            <a:r>
              <a:rPr lang="en-US" sz="3200" b="1" dirty="0">
                <a:latin typeface="UTM Avo"/>
                <a:cs typeface="Times New Roman" pitchFamily="18" charset="0"/>
              </a:rPr>
              <a:t> </a:t>
            </a:r>
            <a:r>
              <a:rPr lang="en-US" sz="3200" b="1" dirty="0" err="1">
                <a:latin typeface="UTM Avo"/>
                <a:cs typeface="Times New Roman" pitchFamily="18" charset="0"/>
              </a:rPr>
              <a:t>sau</a:t>
            </a:r>
            <a:r>
              <a:rPr lang="en-US" sz="3200" b="1" dirty="0">
                <a:latin typeface="UTM Avo"/>
                <a:cs typeface="Times New Roman" pitchFamily="18" charset="0"/>
              </a:rPr>
              <a:t>:</a:t>
            </a:r>
          </a:p>
          <a:p>
            <a:pPr algn="ctr"/>
            <a:r>
              <a:rPr lang="en-US" sz="3200" dirty="0" err="1">
                <a:solidFill>
                  <a:srgbClr val="000099"/>
                </a:solidFill>
                <a:latin typeface="UTM Avo"/>
              </a:rPr>
              <a:t>Nêu</a:t>
            </a:r>
            <a:r>
              <a:rPr lang="en-US" sz="3200" dirty="0">
                <a:solidFill>
                  <a:srgbClr val="000099"/>
                </a:solidFill>
                <a:latin typeface="UTM Avo"/>
              </a:rPr>
              <a:t> </a:t>
            </a:r>
            <a:r>
              <a:rPr lang="en-US" sz="3200" dirty="0" err="1">
                <a:solidFill>
                  <a:srgbClr val="000099"/>
                </a:solidFill>
                <a:latin typeface="UTM Avo"/>
              </a:rPr>
              <a:t>cảm</a:t>
            </a:r>
            <a:r>
              <a:rPr lang="en-US" sz="3200" dirty="0">
                <a:solidFill>
                  <a:srgbClr val="000099"/>
                </a:solidFill>
                <a:latin typeface="UTM Avo"/>
              </a:rPr>
              <a:t> </a:t>
            </a:r>
            <a:r>
              <a:rPr lang="en-US" sz="3200" dirty="0" err="1">
                <a:solidFill>
                  <a:srgbClr val="000099"/>
                </a:solidFill>
                <a:latin typeface="UTM Avo"/>
              </a:rPr>
              <a:t>nghĩ</a:t>
            </a:r>
            <a:r>
              <a:rPr lang="en-US" sz="3200" dirty="0">
                <a:solidFill>
                  <a:srgbClr val="000099"/>
                </a:solidFill>
                <a:latin typeface="UTM Avo"/>
              </a:rPr>
              <a:t> </a:t>
            </a:r>
            <a:r>
              <a:rPr lang="en-US" sz="3200" dirty="0" err="1">
                <a:solidFill>
                  <a:srgbClr val="000099"/>
                </a:solidFill>
                <a:latin typeface="UTM Avo"/>
              </a:rPr>
              <a:t>của</a:t>
            </a:r>
            <a:r>
              <a:rPr lang="en-US" sz="3200" dirty="0">
                <a:solidFill>
                  <a:srgbClr val="000099"/>
                </a:solidFill>
                <a:latin typeface="UTM Avo"/>
              </a:rPr>
              <a:t> </a:t>
            </a:r>
            <a:r>
              <a:rPr lang="en-US" sz="3200" dirty="0" err="1">
                <a:solidFill>
                  <a:srgbClr val="000099"/>
                </a:solidFill>
                <a:latin typeface="UTM Avo"/>
              </a:rPr>
              <a:t>em</a:t>
            </a:r>
            <a:r>
              <a:rPr lang="en-US" sz="3200" dirty="0">
                <a:solidFill>
                  <a:srgbClr val="000099"/>
                </a:solidFill>
                <a:latin typeface="UTM Avo"/>
              </a:rPr>
              <a:t> </a:t>
            </a:r>
            <a:r>
              <a:rPr lang="en-US" sz="3200" dirty="0" err="1">
                <a:solidFill>
                  <a:srgbClr val="000099"/>
                </a:solidFill>
                <a:latin typeface="UTM Avo"/>
              </a:rPr>
              <a:t>về</a:t>
            </a:r>
            <a:r>
              <a:rPr lang="en-US" sz="3200" dirty="0">
                <a:solidFill>
                  <a:srgbClr val="000099"/>
                </a:solidFill>
                <a:latin typeface="UTM Avo"/>
              </a:rPr>
              <a:t> </a:t>
            </a:r>
            <a:r>
              <a:rPr lang="en-US" sz="3200" dirty="0" err="1">
                <a:solidFill>
                  <a:srgbClr val="000099"/>
                </a:solidFill>
                <a:latin typeface="UTM Avo"/>
              </a:rPr>
              <a:t>đôi</a:t>
            </a:r>
            <a:r>
              <a:rPr lang="en-US" sz="3200" dirty="0">
                <a:solidFill>
                  <a:srgbClr val="000099"/>
                </a:solidFill>
                <a:latin typeface="UTM Avo"/>
              </a:rPr>
              <a:t> </a:t>
            </a:r>
            <a:r>
              <a:rPr lang="en-US" sz="3200" dirty="0" err="1">
                <a:solidFill>
                  <a:srgbClr val="000099"/>
                </a:solidFill>
                <a:latin typeface="UTM Avo"/>
              </a:rPr>
              <a:t>bàn</a:t>
            </a:r>
            <a:r>
              <a:rPr lang="en-US" sz="3200" dirty="0">
                <a:solidFill>
                  <a:srgbClr val="000099"/>
                </a:solidFill>
                <a:latin typeface="UTM Avo"/>
              </a:rPr>
              <a:t> </a:t>
            </a:r>
            <a:r>
              <a:rPr lang="en-US" sz="3200" dirty="0" err="1">
                <a:solidFill>
                  <a:srgbClr val="000099"/>
                </a:solidFill>
                <a:latin typeface="UTM Avo"/>
              </a:rPr>
              <a:t>tay</a:t>
            </a:r>
            <a:r>
              <a:rPr lang="en-US" sz="3200" dirty="0">
                <a:solidFill>
                  <a:srgbClr val="000099"/>
                </a:solidFill>
                <a:latin typeface="UTM Avo"/>
              </a:rPr>
              <a:t> </a:t>
            </a:r>
            <a:r>
              <a:rPr lang="en-US" sz="3200" dirty="0" err="1">
                <a:solidFill>
                  <a:srgbClr val="000099"/>
                </a:solidFill>
                <a:latin typeface="UTM Avo"/>
              </a:rPr>
              <a:t>cô</a:t>
            </a:r>
            <a:r>
              <a:rPr lang="en-US" sz="3200" dirty="0">
                <a:solidFill>
                  <a:srgbClr val="000099"/>
                </a:solidFill>
                <a:latin typeface="UTM Avo"/>
              </a:rPr>
              <a:t> </a:t>
            </a:r>
            <a:r>
              <a:rPr lang="en-US" sz="3200" dirty="0" err="1">
                <a:solidFill>
                  <a:srgbClr val="000099"/>
                </a:solidFill>
                <a:latin typeface="UTM Avo"/>
              </a:rPr>
              <a:t>giáo</a:t>
            </a:r>
            <a:r>
              <a:rPr lang="en-US" sz="3200" dirty="0">
                <a:solidFill>
                  <a:srgbClr val="000099"/>
                </a:solidFill>
                <a:latin typeface="UTM Avo"/>
              </a:rPr>
              <a:t> ?</a:t>
            </a:r>
          </a:p>
        </p:txBody>
      </p:sp>
      <p:sp>
        <p:nvSpPr>
          <p:cNvPr id="9" name="TextBox 8">
            <a:extLst>
              <a:ext uri="{FF2B5EF4-FFF2-40B4-BE49-F238E27FC236}">
                <a16:creationId xmlns:a16="http://schemas.microsoft.com/office/drawing/2014/main" id="{BCB9F9B4-DA54-45E1-B1EE-BBE884787CC6}"/>
              </a:ext>
            </a:extLst>
          </p:cNvPr>
          <p:cNvSpPr txBox="1"/>
          <p:nvPr/>
        </p:nvSpPr>
        <p:spPr>
          <a:xfrm>
            <a:off x="4787137" y="4040187"/>
            <a:ext cx="6988359" cy="584775"/>
          </a:xfrm>
          <a:prstGeom prst="rect">
            <a:avLst/>
          </a:prstGeom>
          <a:solidFill>
            <a:schemeClr val="accent6">
              <a:lumMod val="60000"/>
              <a:lumOff val="40000"/>
            </a:schemeClr>
          </a:solidFill>
        </p:spPr>
        <p:txBody>
          <a:bodyPr wrap="square" rtlCol="0">
            <a:spAutoFit/>
          </a:bodyPr>
          <a:lstStyle/>
          <a:p>
            <a:pPr lvl="0" algn="just"/>
            <a:r>
              <a:rPr lang="vi-VN" sz="3200" dirty="0">
                <a:solidFill>
                  <a:prstClr val="black"/>
                </a:solidFill>
                <a:latin typeface="Times New Roman" pitchFamily="18" charset="0"/>
                <a:cs typeface="Times New Roman" pitchFamily="18" charset="0"/>
              </a:rPr>
              <a:t>-Đôi bàn tay của cô giáo rất khéo léo ....</a:t>
            </a:r>
            <a:endParaRPr lang="en-US" sz="3200" dirty="0">
              <a:solidFill>
                <a:srgbClr val="000099"/>
              </a:solidFill>
              <a:latin typeface="UTM Avo"/>
              <a:ea typeface="Aachen"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292748" y="2268537"/>
            <a:ext cx="4195276" cy="3543300"/>
          </a:xfrm>
          <a:prstGeom prst="rect">
            <a:avLst/>
          </a:prstGeom>
        </p:spPr>
      </p:pic>
    </p:spTree>
    <p:extLst>
      <p:ext uri="{BB962C8B-B14F-4D97-AF65-F5344CB8AC3E}">
        <p14:creationId xmlns:p14="http://schemas.microsoft.com/office/powerpoint/2010/main" val="39967777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id="{EEC08483-F19C-42C2-B806-03C4D6058EEA}"/>
              </a:ext>
            </a:extLst>
          </p:cNvPr>
          <p:cNvSpPr/>
          <p:nvPr/>
        </p:nvSpPr>
        <p:spPr>
          <a:xfrm>
            <a:off x="11132890" y="5985269"/>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Horizontal Scroll 1">
            <a:extLst>
              <a:ext uri="{FF2B5EF4-FFF2-40B4-BE49-F238E27FC236}">
                <a16:creationId xmlns:a16="http://schemas.microsoft.com/office/drawing/2014/main" id="{B00780AE-B35C-425F-9F14-8E99E2C4DD2C}"/>
              </a:ext>
            </a:extLst>
          </p:cNvPr>
          <p:cNvSpPr/>
          <p:nvPr/>
        </p:nvSpPr>
        <p:spPr>
          <a:xfrm>
            <a:off x="509340" y="430212"/>
            <a:ext cx="10623550" cy="1900816"/>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Đọc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Quà</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tặng</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chú</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hề</a:t>
            </a:r>
            <a:r>
              <a:rPr lang="en-US" sz="4400" b="1" dirty="0">
                <a:solidFill>
                  <a:prstClr val="black"/>
                </a:solidFill>
                <a:latin typeface="UTM Avo" panose="02040603050506020204" pitchFamily="18" charset="0"/>
                <a:cs typeface="Times New Roman" pitchFamily="18" charset="0"/>
              </a:rPr>
              <a:t> </a:t>
            </a:r>
          </a:p>
          <a:p>
            <a:pPr algn="ctr"/>
            <a:r>
              <a:rPr lang="en-US" sz="4400" b="1" dirty="0">
                <a:solidFill>
                  <a:prstClr val="black"/>
                </a:solidFill>
                <a:latin typeface="UTM Avo" panose="02040603050506020204" pitchFamily="18" charset="0"/>
                <a:cs typeface="Times New Roman" pitchFamily="18" charset="0"/>
              </a:rPr>
              <a:t>(</a:t>
            </a:r>
            <a:r>
              <a:rPr lang="en-US" sz="4400" b="1" dirty="0" err="1">
                <a:solidFill>
                  <a:prstClr val="black"/>
                </a:solidFill>
                <a:latin typeface="UTM Avo" panose="02040603050506020204" pitchFamily="18" charset="0"/>
                <a:cs typeface="Times New Roman" pitchFamily="18" charset="0"/>
              </a:rPr>
              <a:t>trang</a:t>
            </a:r>
            <a:r>
              <a:rPr lang="en-US" sz="4400" b="1" dirty="0">
                <a:solidFill>
                  <a:prstClr val="black"/>
                </a:solidFill>
                <a:latin typeface="UTM Avo" panose="02040603050506020204" pitchFamily="18" charset="0"/>
                <a:cs typeface="Times New Roman" pitchFamily="18" charset="0"/>
              </a:rPr>
              <a:t> 117)</a:t>
            </a:r>
          </a:p>
        </p:txBody>
      </p:sp>
      <p:sp>
        <p:nvSpPr>
          <p:cNvPr id="9" name="TextBox 8">
            <a:extLst>
              <a:ext uri="{FF2B5EF4-FFF2-40B4-BE49-F238E27FC236}">
                <a16:creationId xmlns:a16="http://schemas.microsoft.com/office/drawing/2014/main" id="{950A81CC-22BF-465C-A357-F665E92FA677}"/>
              </a:ext>
            </a:extLst>
          </p:cNvPr>
          <p:cNvSpPr txBox="1"/>
          <p:nvPr/>
        </p:nvSpPr>
        <p:spPr>
          <a:xfrm>
            <a:off x="4792673" y="2272487"/>
            <a:ext cx="7399327" cy="954107"/>
          </a:xfrm>
          <a:prstGeom prst="rect">
            <a:avLst/>
          </a:prstGeom>
          <a:solidFill>
            <a:srgbClr val="79EDD7"/>
          </a:solidFill>
        </p:spPr>
        <p:txBody>
          <a:bodyPr wrap="square" rtlCol="0">
            <a:spAutoFit/>
          </a:bodyPr>
          <a:lstStyle/>
          <a:p>
            <a:pPr algn="ctr"/>
            <a:r>
              <a:rPr lang="en-US" sz="2800" b="1" dirty="0" err="1">
                <a:latin typeface="UTM Avo" panose="02040603050506020204" pitchFamily="18" charset="0"/>
                <a:cs typeface="Times New Roman" pitchFamily="18" charset="0"/>
              </a:rPr>
              <a:t>Trả</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lời</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câu</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hỏi</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sau</a:t>
            </a:r>
            <a:r>
              <a:rPr lang="en-US" sz="2800" b="1" dirty="0">
                <a:latin typeface="UTM Avo" panose="02040603050506020204" pitchFamily="18" charset="0"/>
                <a:cs typeface="Times New Roman" pitchFamily="18" charset="0"/>
              </a:rPr>
              <a:t>:</a:t>
            </a:r>
          </a:p>
          <a:p>
            <a:pPr algn="ctr"/>
            <a:r>
              <a:rPr lang="en-US" sz="2800" dirty="0" err="1">
                <a:latin typeface="UTM Avo" panose="02040603050506020204" pitchFamily="18" charset="0"/>
                <a:cs typeface="Times New Roman" pitchFamily="18" charset="0"/>
              </a:rPr>
              <a:t>Vì</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sao</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Trang</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cảm</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thấy</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thương</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chú</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hề</a:t>
            </a:r>
            <a:r>
              <a:rPr lang="en-US" sz="2800" dirty="0">
                <a:latin typeface="UTM Avo" panose="02040603050506020204" pitchFamily="18" charset="0"/>
                <a:cs typeface="Times New Roman" pitchFamily="18" charset="0"/>
              </a:rPr>
              <a:t> ?</a:t>
            </a:r>
          </a:p>
        </p:txBody>
      </p:sp>
      <p:sp>
        <p:nvSpPr>
          <p:cNvPr id="10" name="TextBox 9">
            <a:extLst>
              <a:ext uri="{FF2B5EF4-FFF2-40B4-BE49-F238E27FC236}">
                <a16:creationId xmlns:a16="http://schemas.microsoft.com/office/drawing/2014/main" id="{568D144D-1495-4CE7-BE98-F084484DDC25}"/>
              </a:ext>
            </a:extLst>
          </p:cNvPr>
          <p:cNvSpPr txBox="1"/>
          <p:nvPr/>
        </p:nvSpPr>
        <p:spPr>
          <a:xfrm>
            <a:off x="4764692" y="3535431"/>
            <a:ext cx="7399327" cy="1384995"/>
          </a:xfrm>
          <a:prstGeom prst="rect">
            <a:avLst/>
          </a:prstGeom>
          <a:solidFill>
            <a:schemeClr val="accent1">
              <a:lumMod val="60000"/>
              <a:lumOff val="40000"/>
            </a:schemeClr>
          </a:solidFill>
        </p:spPr>
        <p:txBody>
          <a:bodyPr wrap="square" rtlCol="0">
            <a:spAutoFit/>
          </a:bodyPr>
          <a:lstStyle/>
          <a:p>
            <a:pPr>
              <a:lnSpc>
                <a:spcPct val="150000"/>
              </a:lnSpc>
            </a:pPr>
            <a:r>
              <a:rPr lang="vi-VN" sz="2800" dirty="0">
                <a:cs typeface="Times New Roman" pitchFamily="18" charset="0"/>
              </a:rPr>
              <a:t>Vì chú hề định tặng quả bóng cho một cô gái, nhưng quả bóng nổ khiến cô gái xấu hổ .....</a:t>
            </a:r>
            <a:endParaRPr lang="en-US" sz="2800" dirty="0">
              <a:cs typeface="Times New Roman" pitchFamily="18" charset="0"/>
            </a:endParaRPr>
          </a:p>
        </p:txBody>
      </p:sp>
      <p:pic>
        <p:nvPicPr>
          <p:cNvPr id="2" name="Picture 1"/>
          <p:cNvPicPr>
            <a:picLocks noChangeAspect="1"/>
          </p:cNvPicPr>
          <p:nvPr/>
        </p:nvPicPr>
        <p:blipFill>
          <a:blip r:embed="rId3"/>
          <a:stretch>
            <a:fillRect/>
          </a:stretch>
        </p:blipFill>
        <p:spPr>
          <a:xfrm>
            <a:off x="83387" y="2264131"/>
            <a:ext cx="4516605" cy="4406938"/>
          </a:xfrm>
          <a:prstGeom prst="rect">
            <a:avLst/>
          </a:prstGeom>
        </p:spPr>
      </p:pic>
    </p:spTree>
    <p:extLst>
      <p:ext uri="{BB962C8B-B14F-4D97-AF65-F5344CB8AC3E}">
        <p14:creationId xmlns:p14="http://schemas.microsoft.com/office/powerpoint/2010/main" val="4205093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id="{EEC08483-F19C-42C2-B806-03C4D6058EEA}"/>
              </a:ext>
            </a:extLst>
          </p:cNvPr>
          <p:cNvSpPr/>
          <p:nvPr/>
        </p:nvSpPr>
        <p:spPr>
          <a:xfrm>
            <a:off x="10864443" y="5924188"/>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Horizontal Scroll 1">
            <a:extLst>
              <a:ext uri="{FF2B5EF4-FFF2-40B4-BE49-F238E27FC236}">
                <a16:creationId xmlns:a16="http://schemas.microsoft.com/office/drawing/2014/main" id="{13895551-C493-4628-9AFC-DF80B9A6AE9E}"/>
              </a:ext>
            </a:extLst>
          </p:cNvPr>
          <p:cNvSpPr/>
          <p:nvPr/>
        </p:nvSpPr>
        <p:spPr>
          <a:xfrm>
            <a:off x="517706" y="417149"/>
            <a:ext cx="11333019" cy="19812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Học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thuộc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lòng</a:t>
            </a:r>
            <a:r>
              <a:rPr lang="en-US" sz="4400" b="1" dirty="0">
                <a:solidFill>
                  <a:prstClr val="black"/>
                </a:solidFill>
                <a:latin typeface="UTM Avo" panose="02040603050506020204" pitchFamily="18" charset="0"/>
                <a:cs typeface="Times New Roman" pitchFamily="18" charset="0"/>
              </a:rPr>
              <a:t> 14 </a:t>
            </a:r>
            <a:r>
              <a:rPr lang="en-US" sz="4400" b="1" dirty="0" err="1">
                <a:solidFill>
                  <a:prstClr val="black"/>
                </a:solidFill>
                <a:latin typeface="UTM Avo" panose="02040603050506020204" pitchFamily="18" charset="0"/>
                <a:cs typeface="Times New Roman" pitchFamily="18" charset="0"/>
              </a:rPr>
              <a:t>dòng</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đầu</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Bận</a:t>
            </a:r>
            <a:endParaRPr lang="en-US" sz="4400" b="1" dirty="0">
              <a:solidFill>
                <a:prstClr val="black"/>
              </a:solidFill>
              <a:latin typeface="UTM Avo" panose="02040603050506020204" pitchFamily="18" charset="0"/>
              <a:cs typeface="Times New Roman" pitchFamily="18" charset="0"/>
            </a:endParaRPr>
          </a:p>
          <a:p>
            <a:pPr algn="ctr"/>
            <a:r>
              <a:rPr lang="en-US" sz="4400" b="1" dirty="0">
                <a:solidFill>
                  <a:prstClr val="black"/>
                </a:solidFill>
                <a:latin typeface="UTM Avo" panose="02040603050506020204" pitchFamily="18" charset="0"/>
                <a:cs typeface="Times New Roman" pitchFamily="18" charset="0"/>
              </a:rPr>
              <a:t>(</a:t>
            </a:r>
            <a:r>
              <a:rPr lang="en-US" sz="4400" b="1" dirty="0" err="1">
                <a:solidFill>
                  <a:prstClr val="black"/>
                </a:solidFill>
                <a:latin typeface="UTM Avo" panose="02040603050506020204" pitchFamily="18" charset="0"/>
                <a:cs typeface="Times New Roman" pitchFamily="18" charset="0"/>
              </a:rPr>
              <a:t>trang</a:t>
            </a:r>
            <a:r>
              <a:rPr lang="en-US" sz="4400" b="1" dirty="0">
                <a:solidFill>
                  <a:prstClr val="black"/>
                </a:solidFill>
                <a:latin typeface="UTM Avo" panose="02040603050506020204" pitchFamily="18" charset="0"/>
                <a:cs typeface="Times New Roman" pitchFamily="18" charset="0"/>
              </a:rPr>
              <a:t> 71)</a:t>
            </a:r>
          </a:p>
        </p:txBody>
      </p:sp>
      <p:sp>
        <p:nvSpPr>
          <p:cNvPr id="11" name="TextBox 10">
            <a:extLst>
              <a:ext uri="{FF2B5EF4-FFF2-40B4-BE49-F238E27FC236}">
                <a16:creationId xmlns:a16="http://schemas.microsoft.com/office/drawing/2014/main" id="{866EF19E-FBD5-4F2E-9AF3-F723CDF67F94}"/>
              </a:ext>
            </a:extLst>
          </p:cNvPr>
          <p:cNvSpPr txBox="1"/>
          <p:nvPr/>
        </p:nvSpPr>
        <p:spPr>
          <a:xfrm>
            <a:off x="5458691" y="2239181"/>
            <a:ext cx="6521549" cy="1138773"/>
          </a:xfrm>
          <a:prstGeom prst="rect">
            <a:avLst/>
          </a:prstGeom>
          <a:solidFill>
            <a:schemeClr val="accent4">
              <a:lumMod val="60000"/>
              <a:lumOff val="40000"/>
            </a:schemeClr>
          </a:solidFill>
        </p:spPr>
        <p:txBody>
          <a:bodyPr wrap="square" rtlCol="0">
            <a:spAutoFit/>
          </a:bodyPr>
          <a:lstStyle/>
          <a:p>
            <a:pPr algn="ctr"/>
            <a:r>
              <a:rPr lang="en-US" sz="3400" b="1" dirty="0" err="1">
                <a:latin typeface="UTM Avo" panose="02040603050506020204" pitchFamily="18" charset="0"/>
                <a:cs typeface="Times New Roman" pitchFamily="18" charset="0"/>
              </a:rPr>
              <a:t>Trả</a:t>
            </a:r>
            <a:r>
              <a:rPr lang="en-US" sz="3400" b="1" dirty="0">
                <a:latin typeface="UTM Avo" panose="02040603050506020204" pitchFamily="18" charset="0"/>
                <a:cs typeface="Times New Roman" pitchFamily="18" charset="0"/>
              </a:rPr>
              <a:t> </a:t>
            </a:r>
            <a:r>
              <a:rPr lang="en-US" sz="3400" b="1" dirty="0" err="1">
                <a:latin typeface="UTM Avo" panose="02040603050506020204" pitchFamily="18" charset="0"/>
                <a:cs typeface="Times New Roman" pitchFamily="18" charset="0"/>
              </a:rPr>
              <a:t>lời</a:t>
            </a:r>
            <a:r>
              <a:rPr lang="en-US" sz="3400" b="1" dirty="0">
                <a:latin typeface="UTM Avo" panose="02040603050506020204" pitchFamily="18" charset="0"/>
                <a:cs typeface="Times New Roman" pitchFamily="18" charset="0"/>
              </a:rPr>
              <a:t> </a:t>
            </a:r>
            <a:r>
              <a:rPr lang="en-US" sz="3400" b="1" dirty="0" err="1">
                <a:latin typeface="UTM Avo" panose="02040603050506020204" pitchFamily="18" charset="0"/>
                <a:cs typeface="Times New Roman" pitchFamily="18" charset="0"/>
              </a:rPr>
              <a:t>câu</a:t>
            </a:r>
            <a:r>
              <a:rPr lang="en-US" sz="3400" b="1" dirty="0">
                <a:latin typeface="UTM Avo" panose="02040603050506020204" pitchFamily="18" charset="0"/>
                <a:cs typeface="Times New Roman" pitchFamily="18" charset="0"/>
              </a:rPr>
              <a:t> </a:t>
            </a:r>
            <a:r>
              <a:rPr lang="en-US" sz="3400" b="1" dirty="0" err="1">
                <a:latin typeface="UTM Avo" panose="02040603050506020204" pitchFamily="18" charset="0"/>
                <a:cs typeface="Times New Roman" pitchFamily="18" charset="0"/>
              </a:rPr>
              <a:t>hỏi</a:t>
            </a:r>
            <a:r>
              <a:rPr lang="en-US" sz="3400" b="1" dirty="0">
                <a:latin typeface="UTM Avo" panose="02040603050506020204" pitchFamily="18" charset="0"/>
                <a:cs typeface="Times New Roman" pitchFamily="18" charset="0"/>
              </a:rPr>
              <a:t> </a:t>
            </a:r>
            <a:r>
              <a:rPr lang="en-US" sz="3400" b="1" dirty="0" err="1">
                <a:latin typeface="UTM Avo" panose="02040603050506020204" pitchFamily="18" charset="0"/>
                <a:cs typeface="Times New Roman" pitchFamily="18" charset="0"/>
              </a:rPr>
              <a:t>sau</a:t>
            </a:r>
            <a:r>
              <a:rPr lang="en-US" sz="3400" b="1" dirty="0">
                <a:latin typeface="UTM Avo" panose="02040603050506020204" pitchFamily="18" charset="0"/>
                <a:cs typeface="Times New Roman" pitchFamily="18" charset="0"/>
              </a:rPr>
              <a:t>:</a:t>
            </a:r>
          </a:p>
          <a:p>
            <a:pPr algn="ctr"/>
            <a:r>
              <a:rPr lang="en-US" sz="3400" dirty="0" err="1">
                <a:latin typeface="UTM Avo" panose="02040603050506020204" pitchFamily="18" charset="0"/>
                <a:cs typeface="Times New Roman" panose="02020603050405020304" pitchFamily="18" charset="0"/>
              </a:rPr>
              <a:t>Mẹ</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nhắn</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nhủ</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em</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bé</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điều</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gì</a:t>
            </a:r>
            <a:r>
              <a:rPr lang="en-US" sz="3400" dirty="0">
                <a:latin typeface="UTM Avo" panose="020406030505060202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3BBD6B3E-CE14-4F52-9ABD-3D31F128A1B1}"/>
              </a:ext>
            </a:extLst>
          </p:cNvPr>
          <p:cNvSpPr txBox="1"/>
          <p:nvPr/>
        </p:nvSpPr>
        <p:spPr>
          <a:xfrm>
            <a:off x="4583943" y="4038519"/>
            <a:ext cx="7608057" cy="1661993"/>
          </a:xfrm>
          <a:prstGeom prst="rect">
            <a:avLst/>
          </a:prstGeom>
          <a:solidFill>
            <a:schemeClr val="accent4">
              <a:lumMod val="60000"/>
              <a:lumOff val="40000"/>
            </a:schemeClr>
          </a:solidFill>
        </p:spPr>
        <p:txBody>
          <a:bodyPr wrap="square" rtlCol="0">
            <a:spAutoFit/>
          </a:bodyPr>
          <a:lstStyle/>
          <a:p>
            <a:pPr algn="ctr"/>
            <a:r>
              <a:rPr lang="en-US" sz="3400" dirty="0" err="1">
                <a:latin typeface="UTM Avo" panose="02040603050506020204" pitchFamily="18" charset="0"/>
                <a:cs typeface="Times New Roman" panose="02020603050405020304" pitchFamily="18" charset="0"/>
              </a:rPr>
              <a:t>Mẹ</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nhắn</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nhủ</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em</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bé</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mới</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ra</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đời</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hãy</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biết</a:t>
            </a:r>
            <a:r>
              <a:rPr lang="en-US" sz="3400" dirty="0">
                <a:latin typeface="UTM Avo" panose="02040603050506020204" pitchFamily="18" charset="0"/>
                <a:cs typeface="Times New Roman" panose="02020603050405020304" pitchFamily="18" charset="0"/>
              </a:rPr>
              <a:t> : </a:t>
            </a:r>
            <a:r>
              <a:rPr lang="en-US" sz="3400" dirty="0" err="1">
                <a:latin typeface="UTM Avo" panose="02040603050506020204" pitchFamily="18" charset="0"/>
                <a:cs typeface="Times New Roman" panose="02020603050405020304" pitchFamily="18" charset="0"/>
              </a:rPr>
              <a:t>Mọi</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người</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đều</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bận</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nên</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cuộc</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đời</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rất</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vui</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và</a:t>
            </a:r>
            <a:r>
              <a:rPr lang="en-US" sz="3400" dirty="0">
                <a:latin typeface="UTM Avo" panose="02040603050506020204" pitchFamily="18" charset="0"/>
                <a:cs typeface="Times New Roman" panose="02020603050405020304" pitchFamily="18" charset="0"/>
              </a:rPr>
              <a:t> </a:t>
            </a:r>
            <a:r>
              <a:rPr lang="en-US" sz="3400" dirty="0" err="1">
                <a:latin typeface="UTM Avo" panose="02040603050506020204" pitchFamily="18" charset="0"/>
                <a:cs typeface="Times New Roman" panose="02020603050405020304" pitchFamily="18" charset="0"/>
              </a:rPr>
              <a:t>có</a:t>
            </a:r>
            <a:r>
              <a:rPr lang="en-US" sz="3400" dirty="0">
                <a:latin typeface="UTM Avo" panose="02040603050506020204" pitchFamily="18" charset="0"/>
                <a:cs typeface="Times New Roman" panose="02020603050405020304" pitchFamily="18" charset="0"/>
              </a:rPr>
              <a:t> ý </a:t>
            </a:r>
            <a:r>
              <a:rPr lang="en-US" sz="3400" dirty="0" err="1">
                <a:latin typeface="UTM Avo" panose="02040603050506020204" pitchFamily="18" charset="0"/>
                <a:cs typeface="Times New Roman" panose="02020603050405020304" pitchFamily="18" charset="0"/>
              </a:rPr>
              <a:t>nghĩa</a:t>
            </a:r>
            <a:r>
              <a:rPr lang="en-US" sz="3400" dirty="0">
                <a:latin typeface="UTM Avo" panose="020406030505060202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73186" y="3704253"/>
            <a:ext cx="4405508" cy="3153747"/>
          </a:xfrm>
          <a:prstGeom prst="rect">
            <a:avLst/>
          </a:prstGeom>
        </p:spPr>
      </p:pic>
      <p:pic>
        <p:nvPicPr>
          <p:cNvPr id="3" name="Picture 2"/>
          <p:cNvPicPr>
            <a:picLocks noChangeAspect="1"/>
          </p:cNvPicPr>
          <p:nvPr/>
        </p:nvPicPr>
        <p:blipFill>
          <a:blip r:embed="rId4"/>
          <a:stretch>
            <a:fillRect/>
          </a:stretch>
        </p:blipFill>
        <p:spPr>
          <a:xfrm>
            <a:off x="0" y="2398350"/>
            <a:ext cx="4478694" cy="4459650"/>
          </a:xfrm>
          <a:prstGeom prst="rect">
            <a:avLst/>
          </a:prstGeom>
        </p:spPr>
      </p:pic>
    </p:spTree>
    <p:extLst>
      <p:ext uri="{BB962C8B-B14F-4D97-AF65-F5344CB8AC3E}">
        <p14:creationId xmlns:p14="http://schemas.microsoft.com/office/powerpoint/2010/main" val="36377412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16:creationId xmlns:a16="http://schemas.microsoft.com/office/drawing/2014/main" id="{EEC08483-F19C-42C2-B806-03C4D6058EEA}"/>
              </a:ext>
            </a:extLst>
          </p:cNvPr>
          <p:cNvSpPr/>
          <p:nvPr/>
        </p:nvSpPr>
        <p:spPr>
          <a:xfrm>
            <a:off x="10585450" y="6060580"/>
            <a:ext cx="762000" cy="685800"/>
          </a:xfrm>
          <a:prstGeom prst="actionButtonHome">
            <a:avLst/>
          </a:prstGeom>
          <a:solidFill>
            <a:sysClr val="window" lastClr="FFFFFF"/>
          </a:solidFill>
          <a:ln w="25400" cap="flat" cmpd="sng" algn="ctr">
            <a:solidFill>
              <a:srgbClr val="92D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6" name="Horizontal Scroll 1">
            <a:extLst>
              <a:ext uri="{FF2B5EF4-FFF2-40B4-BE49-F238E27FC236}">
                <a16:creationId xmlns:a16="http://schemas.microsoft.com/office/drawing/2014/main" id="{02E2BA5C-8E5E-4C52-911D-DC0535BDA239}"/>
              </a:ext>
            </a:extLst>
          </p:cNvPr>
          <p:cNvSpPr/>
          <p:nvPr/>
        </p:nvSpPr>
        <p:spPr>
          <a:xfrm>
            <a:off x="429490" y="583324"/>
            <a:ext cx="11333019" cy="122971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solidFill>
                  <a:prstClr val="black"/>
                </a:solidFill>
                <a:latin typeface="UTM Avo"/>
                <a:cs typeface="Times New Roman" pitchFamily="18" charset="0"/>
              </a:rPr>
              <a:t>Đọc</a:t>
            </a:r>
            <a:r>
              <a:rPr lang="en-US" sz="2800" b="1" dirty="0">
                <a:solidFill>
                  <a:prstClr val="black"/>
                </a:solidFill>
                <a:latin typeface="UTM Avo"/>
                <a:cs typeface="Times New Roman" pitchFamily="18" charset="0"/>
              </a:rPr>
              <a:t> </a:t>
            </a:r>
            <a:r>
              <a:rPr lang="en-US" sz="2800" b="1" dirty="0" err="1">
                <a:solidFill>
                  <a:prstClr val="black"/>
                </a:solidFill>
                <a:latin typeface="UTM Avo"/>
                <a:cs typeface="Times New Roman" pitchFamily="18" charset="0"/>
              </a:rPr>
              <a:t>bài</a:t>
            </a:r>
            <a:r>
              <a:rPr lang="en-US" sz="2800" b="1" dirty="0">
                <a:solidFill>
                  <a:prstClr val="black"/>
                </a:solidFill>
                <a:latin typeface="UTM Avo"/>
                <a:cs typeface="Times New Roman" pitchFamily="18" charset="0"/>
              </a:rPr>
              <a:t>: </a:t>
            </a:r>
            <a:r>
              <a:rPr lang="en-US" sz="2800" b="1" dirty="0" err="1">
                <a:solidFill>
                  <a:prstClr val="black"/>
                </a:solidFill>
                <a:latin typeface="UTM Avo"/>
                <a:cs typeface="Times New Roman" pitchFamily="18" charset="0"/>
              </a:rPr>
              <a:t>Nhà</a:t>
            </a:r>
            <a:r>
              <a:rPr lang="en-US" sz="2800" b="1" dirty="0">
                <a:solidFill>
                  <a:prstClr val="black"/>
                </a:solidFill>
                <a:latin typeface="UTM Avo"/>
                <a:cs typeface="Times New Roman" pitchFamily="18" charset="0"/>
              </a:rPr>
              <a:t> </a:t>
            </a:r>
            <a:r>
              <a:rPr lang="en-US" sz="2800" b="1" dirty="0" err="1">
                <a:solidFill>
                  <a:prstClr val="black"/>
                </a:solidFill>
                <a:latin typeface="UTM Avo"/>
                <a:cs typeface="Times New Roman" pitchFamily="18" charset="0"/>
              </a:rPr>
              <a:t>rông</a:t>
            </a:r>
            <a:r>
              <a:rPr lang="en-US" sz="2800" b="1" dirty="0">
                <a:solidFill>
                  <a:prstClr val="black"/>
                </a:solidFill>
                <a:latin typeface="UTM Avo"/>
                <a:cs typeface="Times New Roman" pitchFamily="18" charset="0"/>
              </a:rPr>
              <a:t>  (</a:t>
            </a:r>
            <a:r>
              <a:rPr lang="en-US" sz="2800" b="1" dirty="0" err="1">
                <a:solidFill>
                  <a:prstClr val="black"/>
                </a:solidFill>
                <a:latin typeface="UTM Avo"/>
                <a:cs typeface="Times New Roman" pitchFamily="18" charset="0"/>
              </a:rPr>
              <a:t>trang</a:t>
            </a:r>
            <a:r>
              <a:rPr lang="en-US" sz="2800" b="1" dirty="0">
                <a:solidFill>
                  <a:prstClr val="black"/>
                </a:solidFill>
                <a:latin typeface="UTM Avo"/>
                <a:cs typeface="Times New Roman" pitchFamily="18" charset="0"/>
              </a:rPr>
              <a:t> 77 )</a:t>
            </a:r>
          </a:p>
        </p:txBody>
      </p:sp>
      <p:sp>
        <p:nvSpPr>
          <p:cNvPr id="8" name="TextBox 7">
            <a:extLst>
              <a:ext uri="{FF2B5EF4-FFF2-40B4-BE49-F238E27FC236}">
                <a16:creationId xmlns:a16="http://schemas.microsoft.com/office/drawing/2014/main" id="{D8EF96F7-1D60-4AA7-9234-7E98B8283BEE}"/>
              </a:ext>
            </a:extLst>
          </p:cNvPr>
          <p:cNvSpPr txBox="1"/>
          <p:nvPr/>
        </p:nvSpPr>
        <p:spPr>
          <a:xfrm>
            <a:off x="4824248" y="2228671"/>
            <a:ext cx="6938260" cy="1384995"/>
          </a:xfrm>
          <a:prstGeom prst="rect">
            <a:avLst/>
          </a:prstGeom>
          <a:solidFill>
            <a:schemeClr val="accent4">
              <a:lumMod val="60000"/>
              <a:lumOff val="40000"/>
            </a:schemeClr>
          </a:solidFill>
        </p:spPr>
        <p:txBody>
          <a:bodyPr wrap="square" rtlCol="0">
            <a:spAutoFit/>
          </a:bodyPr>
          <a:lstStyle/>
          <a:p>
            <a:pPr algn="ctr"/>
            <a:r>
              <a:rPr lang="en-US" sz="2800" b="1" dirty="0" err="1">
                <a:latin typeface="UTM Avo"/>
                <a:cs typeface="Times New Roman" pitchFamily="18" charset="0"/>
              </a:rPr>
              <a:t>Trả</a:t>
            </a:r>
            <a:r>
              <a:rPr lang="en-US" sz="2800" b="1" dirty="0">
                <a:latin typeface="UTM Avo"/>
                <a:cs typeface="Times New Roman" pitchFamily="18" charset="0"/>
              </a:rPr>
              <a:t> </a:t>
            </a:r>
            <a:r>
              <a:rPr lang="en-US" sz="2800" b="1" dirty="0" err="1">
                <a:latin typeface="UTM Avo"/>
                <a:cs typeface="Times New Roman" pitchFamily="18" charset="0"/>
              </a:rPr>
              <a:t>lời</a:t>
            </a:r>
            <a:r>
              <a:rPr lang="en-US" sz="2800" b="1" dirty="0">
                <a:latin typeface="UTM Avo"/>
                <a:cs typeface="Times New Roman" pitchFamily="18" charset="0"/>
              </a:rPr>
              <a:t> </a:t>
            </a:r>
            <a:r>
              <a:rPr lang="en-US" sz="2800" b="1" dirty="0" err="1">
                <a:latin typeface="UTM Avo"/>
                <a:cs typeface="Times New Roman" pitchFamily="18" charset="0"/>
              </a:rPr>
              <a:t>câu</a:t>
            </a:r>
            <a:r>
              <a:rPr lang="en-US" sz="2800" b="1" dirty="0">
                <a:latin typeface="UTM Avo"/>
                <a:cs typeface="Times New Roman" pitchFamily="18" charset="0"/>
              </a:rPr>
              <a:t> </a:t>
            </a:r>
            <a:r>
              <a:rPr lang="en-US" sz="2800" b="1" dirty="0" err="1">
                <a:latin typeface="UTM Avo"/>
                <a:cs typeface="Times New Roman" pitchFamily="18" charset="0"/>
              </a:rPr>
              <a:t>hỏi</a:t>
            </a:r>
            <a:r>
              <a:rPr lang="en-US" sz="2800" b="1" dirty="0">
                <a:latin typeface="UTM Avo"/>
                <a:cs typeface="Times New Roman" pitchFamily="18" charset="0"/>
              </a:rPr>
              <a:t> </a:t>
            </a:r>
            <a:r>
              <a:rPr lang="en-US" sz="2800" b="1" dirty="0" err="1">
                <a:latin typeface="UTM Avo"/>
                <a:cs typeface="Times New Roman" pitchFamily="18" charset="0"/>
              </a:rPr>
              <a:t>sau</a:t>
            </a:r>
            <a:r>
              <a:rPr lang="en-US" sz="2800" b="1" dirty="0">
                <a:latin typeface="UTM Avo"/>
                <a:cs typeface="Times New Roman" pitchFamily="18" charset="0"/>
              </a:rPr>
              <a:t>:</a:t>
            </a:r>
          </a:p>
          <a:p>
            <a:r>
              <a:rPr lang="vi-VN" sz="2800" b="1" dirty="0">
                <a:solidFill>
                  <a:srgbClr val="0000FF"/>
                </a:solidFill>
                <a:cs typeface="Times New Roman" pitchFamily="18" charset="0"/>
              </a:rPr>
              <a:t>Nhà rông có những đặc điểm gì nổi bật ?</a:t>
            </a:r>
          </a:p>
        </p:txBody>
      </p:sp>
      <p:sp>
        <p:nvSpPr>
          <p:cNvPr id="9" name="TextBox 8">
            <a:extLst>
              <a:ext uri="{FF2B5EF4-FFF2-40B4-BE49-F238E27FC236}">
                <a16:creationId xmlns:a16="http://schemas.microsoft.com/office/drawing/2014/main" id="{FD7FCBC0-B24F-40C8-8493-8C5D5485B89D}"/>
              </a:ext>
            </a:extLst>
          </p:cNvPr>
          <p:cNvSpPr txBox="1"/>
          <p:nvPr/>
        </p:nvSpPr>
        <p:spPr>
          <a:xfrm>
            <a:off x="4824248" y="4029303"/>
            <a:ext cx="7033789" cy="1815882"/>
          </a:xfrm>
          <a:prstGeom prst="rect">
            <a:avLst/>
          </a:prstGeom>
          <a:solidFill>
            <a:schemeClr val="accent4">
              <a:lumMod val="60000"/>
              <a:lumOff val="40000"/>
            </a:schemeClr>
          </a:solidFill>
        </p:spPr>
        <p:txBody>
          <a:bodyPr wrap="square" rtlCol="0">
            <a:spAutoFit/>
          </a:bodyPr>
          <a:lstStyle/>
          <a:p>
            <a:r>
              <a:rPr lang="vi-VN" sz="2800" dirty="0">
                <a:solidFill>
                  <a:srgbClr val="FF0000"/>
                </a:solidFill>
                <a:cs typeface="Times New Roman" pitchFamily="18" charset="0"/>
              </a:rPr>
              <a:t>+ </a:t>
            </a:r>
            <a:r>
              <a:rPr lang="vi-VN" sz="2800" b="1" dirty="0">
                <a:cs typeface="Times New Roman" pitchFamily="18" charset="0"/>
              </a:rPr>
              <a:t>Quy mô xây dựng </a:t>
            </a:r>
            <a:r>
              <a:rPr lang="vi-VN" sz="2800" dirty="0">
                <a:cs typeface="Times New Roman" pitchFamily="18" charset="0"/>
              </a:rPr>
              <a:t>: Nhà rông là ngôi nhà cao lớn nhất ,đẹp nhất trong làng.</a:t>
            </a:r>
          </a:p>
          <a:p>
            <a:r>
              <a:rPr lang="vi-VN" sz="2800" b="1" dirty="0">
                <a:cs typeface="Times New Roman" pitchFamily="18" charset="0"/>
              </a:rPr>
              <a:t>+ Vật liệu </a:t>
            </a:r>
            <a:r>
              <a:rPr lang="vi-VN" sz="2800" dirty="0">
                <a:cs typeface="Times New Roman" pitchFamily="18" charset="0"/>
              </a:rPr>
              <a:t>: Nhà rông được dựng bằng gỗ tốt kết hợp với tre, nứa, mái lợp cỏ tranh. </a:t>
            </a:r>
          </a:p>
        </p:txBody>
      </p:sp>
      <p:pic>
        <p:nvPicPr>
          <p:cNvPr id="2" name="Picture 1"/>
          <p:cNvPicPr>
            <a:picLocks noChangeAspect="1"/>
          </p:cNvPicPr>
          <p:nvPr/>
        </p:nvPicPr>
        <p:blipFill>
          <a:blip r:embed="rId3"/>
          <a:stretch>
            <a:fillRect/>
          </a:stretch>
        </p:blipFill>
        <p:spPr>
          <a:xfrm>
            <a:off x="429490" y="2142053"/>
            <a:ext cx="3703971" cy="4109457"/>
          </a:xfrm>
          <a:prstGeom prst="rect">
            <a:avLst/>
          </a:prstGeom>
        </p:spPr>
      </p:pic>
    </p:spTree>
    <p:extLst>
      <p:ext uri="{BB962C8B-B14F-4D97-AF65-F5344CB8AC3E}">
        <p14:creationId xmlns:p14="http://schemas.microsoft.com/office/powerpoint/2010/main" val="37070083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846887474"/>
              </p:ext>
            </p:extLst>
          </p:nvPr>
        </p:nvGraphicFramePr>
        <p:xfrm>
          <a:off x="-169512" y="2708920"/>
          <a:ext cx="12361512"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0" y="1"/>
            <a:ext cx="12192000" cy="2708919"/>
          </a:xfrm>
          <a:prstGeom prst="rect">
            <a:avLst/>
          </a:prstGeom>
        </p:spPr>
      </p:pic>
    </p:spTree>
    <p:extLst>
      <p:ext uri="{BB962C8B-B14F-4D97-AF65-F5344CB8AC3E}">
        <p14:creationId xmlns:p14="http://schemas.microsoft.com/office/powerpoint/2010/main" val="25199149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F56569BB-9CBF-4974-931A-FE9D5F152F26}"/>
                                            </p:graphicEl>
                                          </p:spTgt>
                                        </p:tgtEl>
                                        <p:attrNameLst>
                                          <p:attrName>style.visibility</p:attrName>
                                        </p:attrNameLst>
                                      </p:cBhvr>
                                      <p:to>
                                        <p:strVal val="visible"/>
                                      </p:to>
                                    </p:set>
                                    <p:animEffect transition="in" filter="wipe(left)">
                                      <p:cBhvr>
                                        <p:cTn id="7" dur="500"/>
                                        <p:tgtEl>
                                          <p:spTgt spid="3">
                                            <p:graphicEl>
                                              <a:dgm id="{F56569BB-9CBF-4974-931A-FE9D5F152F2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28DDEA1-3B39-4F6E-B7F3-53698B127A85}"/>
                                            </p:graphicEl>
                                          </p:spTgt>
                                        </p:tgtEl>
                                        <p:attrNameLst>
                                          <p:attrName>style.visibility</p:attrName>
                                        </p:attrNameLst>
                                      </p:cBhvr>
                                      <p:to>
                                        <p:strVal val="visible"/>
                                      </p:to>
                                    </p:set>
                                    <p:animEffect transition="in" filter="wipe(left)">
                                      <p:cBhvr>
                                        <p:cTn id="12" dur="500"/>
                                        <p:tgtEl>
                                          <p:spTgt spid="3">
                                            <p:graphicEl>
                                              <a:dgm id="{D28DDEA1-3B39-4F6E-B7F3-53698B127A85}"/>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graphicEl>
                                              <a:dgm id="{3D6DBF41-8B74-4F06-B6BB-4F27812DF527}"/>
                                            </p:graphicEl>
                                          </p:spTgt>
                                        </p:tgtEl>
                                        <p:attrNameLst>
                                          <p:attrName>style.visibility</p:attrName>
                                        </p:attrNameLst>
                                      </p:cBhvr>
                                      <p:to>
                                        <p:strVal val="visible"/>
                                      </p:to>
                                    </p:set>
                                    <p:animEffect transition="in" filter="wipe(left)">
                                      <p:cBhvr>
                                        <p:cTn id="15" dur="500"/>
                                        <p:tgtEl>
                                          <p:spTgt spid="3">
                                            <p:graphicEl>
                                              <a:dgm id="{3D6DBF41-8B74-4F06-B6BB-4F27812DF52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graphicEl>
                                              <a:dgm id="{29EFA8AF-C439-4CC9-9BEF-7C7FCBA6D929}"/>
                                            </p:graphicEl>
                                          </p:spTgt>
                                        </p:tgtEl>
                                        <p:attrNameLst>
                                          <p:attrName>style.visibility</p:attrName>
                                        </p:attrNameLst>
                                      </p:cBhvr>
                                      <p:to>
                                        <p:strVal val="visible"/>
                                      </p:to>
                                    </p:set>
                                    <p:animEffect transition="in" filter="wipe(left)">
                                      <p:cBhvr>
                                        <p:cTn id="20" dur="500"/>
                                        <p:tgtEl>
                                          <p:spTgt spid="3">
                                            <p:graphicEl>
                                              <a:dgm id="{29EFA8AF-C439-4CC9-9BEF-7C7FCBA6D929}"/>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graphicEl>
                                              <a:dgm id="{12F1ACC3-B858-4768-BC68-A35BB0449181}"/>
                                            </p:graphicEl>
                                          </p:spTgt>
                                        </p:tgtEl>
                                        <p:attrNameLst>
                                          <p:attrName>style.visibility</p:attrName>
                                        </p:attrNameLst>
                                      </p:cBhvr>
                                      <p:to>
                                        <p:strVal val="visible"/>
                                      </p:to>
                                    </p:set>
                                    <p:animEffect transition="in" filter="wipe(left)">
                                      <p:cBhvr>
                                        <p:cTn id="23" dur="500"/>
                                        <p:tgtEl>
                                          <p:spTgt spid="3">
                                            <p:graphicEl>
                                              <a:dgm id="{12F1ACC3-B858-4768-BC68-A35BB044918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graphicEl>
                                              <a:dgm id="{2FDD26E9-315E-4B9C-AD02-38BA06EF355E}"/>
                                            </p:graphicEl>
                                          </p:spTgt>
                                        </p:tgtEl>
                                        <p:attrNameLst>
                                          <p:attrName>style.visibility</p:attrName>
                                        </p:attrNameLst>
                                      </p:cBhvr>
                                      <p:to>
                                        <p:strVal val="visible"/>
                                      </p:to>
                                    </p:set>
                                    <p:animEffect transition="in" filter="wipe(left)">
                                      <p:cBhvr>
                                        <p:cTn id="28" dur="500"/>
                                        <p:tgtEl>
                                          <p:spTgt spid="3">
                                            <p:graphicEl>
                                              <a:dgm id="{2FDD26E9-315E-4B9C-AD02-38BA06EF355E}"/>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graphicEl>
                                              <a:dgm id="{73780082-B044-440F-A2FF-0ED43E5FFB51}"/>
                                            </p:graphicEl>
                                          </p:spTgt>
                                        </p:tgtEl>
                                        <p:attrNameLst>
                                          <p:attrName>style.visibility</p:attrName>
                                        </p:attrNameLst>
                                      </p:cBhvr>
                                      <p:to>
                                        <p:strVal val="visible"/>
                                      </p:to>
                                    </p:set>
                                    <p:animEffect transition="in" filter="wipe(left)">
                                      <p:cBhvr>
                                        <p:cTn id="31" dur="500"/>
                                        <p:tgtEl>
                                          <p:spTgt spid="3">
                                            <p:graphicEl>
                                              <a:dgm id="{73780082-B044-440F-A2FF-0ED43E5FFB5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graphicEl>
                                              <a:dgm id="{DE9CD9B0-07EC-4518-8A89-954E3CD52CE5}"/>
                                            </p:graphicEl>
                                          </p:spTgt>
                                        </p:tgtEl>
                                        <p:attrNameLst>
                                          <p:attrName>style.visibility</p:attrName>
                                        </p:attrNameLst>
                                      </p:cBhvr>
                                      <p:to>
                                        <p:strVal val="visible"/>
                                      </p:to>
                                    </p:set>
                                    <p:animEffect transition="in" filter="wipe(left)">
                                      <p:cBhvr>
                                        <p:cTn id="36" dur="500"/>
                                        <p:tgtEl>
                                          <p:spTgt spid="3">
                                            <p:graphicEl>
                                              <a:dgm id="{DE9CD9B0-07EC-4518-8A89-954E3CD52CE5}"/>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graphicEl>
                                              <a:dgm id="{97F5196E-3B99-495F-A72A-ABF718EAB320}"/>
                                            </p:graphicEl>
                                          </p:spTgt>
                                        </p:tgtEl>
                                        <p:attrNameLst>
                                          <p:attrName>style.visibility</p:attrName>
                                        </p:attrNameLst>
                                      </p:cBhvr>
                                      <p:to>
                                        <p:strVal val="visible"/>
                                      </p:to>
                                    </p:set>
                                    <p:animEffect transition="in" filter="wipe(left)">
                                      <p:cBhvr>
                                        <p:cTn id="39" dur="500"/>
                                        <p:tgtEl>
                                          <p:spTgt spid="3">
                                            <p:graphicEl>
                                              <a:dgm id="{97F5196E-3B99-495F-A72A-ABF718EAB32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graphicEl>
                                              <a:dgm id="{7CAC9B42-7EA7-44B9-A169-34FC196FD1A2}"/>
                                            </p:graphicEl>
                                          </p:spTgt>
                                        </p:tgtEl>
                                        <p:attrNameLst>
                                          <p:attrName>style.visibility</p:attrName>
                                        </p:attrNameLst>
                                      </p:cBhvr>
                                      <p:to>
                                        <p:strVal val="visible"/>
                                      </p:to>
                                    </p:set>
                                    <p:animEffect transition="in" filter="wipe(left)">
                                      <p:cBhvr>
                                        <p:cTn id="44" dur="500"/>
                                        <p:tgtEl>
                                          <p:spTgt spid="3">
                                            <p:graphicEl>
                                              <a:dgm id="{7CAC9B42-7EA7-44B9-A169-34FC196FD1A2}"/>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
                                            <p:graphicEl>
                                              <a:dgm id="{67A13336-844B-4A58-BB56-09981BA9F7C5}"/>
                                            </p:graphicEl>
                                          </p:spTgt>
                                        </p:tgtEl>
                                        <p:attrNameLst>
                                          <p:attrName>style.visibility</p:attrName>
                                        </p:attrNameLst>
                                      </p:cBhvr>
                                      <p:to>
                                        <p:strVal val="visible"/>
                                      </p:to>
                                    </p:set>
                                    <p:animEffect transition="in" filter="wipe(left)">
                                      <p:cBhvr>
                                        <p:cTn id="47" dur="500"/>
                                        <p:tgtEl>
                                          <p:spTgt spid="3">
                                            <p:graphicEl>
                                              <a:dgm id="{67A13336-844B-4A58-BB56-09981BA9F7C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graphicEl>
                                              <a:dgm id="{1E5A187D-8853-4F0E-867A-4F65FA29D5DF}"/>
                                            </p:graphicEl>
                                          </p:spTgt>
                                        </p:tgtEl>
                                        <p:attrNameLst>
                                          <p:attrName>style.visibility</p:attrName>
                                        </p:attrNameLst>
                                      </p:cBhvr>
                                      <p:to>
                                        <p:strVal val="visible"/>
                                      </p:to>
                                    </p:set>
                                    <p:animEffect transition="in" filter="wipe(left)">
                                      <p:cBhvr>
                                        <p:cTn id="52" dur="500"/>
                                        <p:tgtEl>
                                          <p:spTgt spid="3">
                                            <p:graphicEl>
                                              <a:dgm id="{1E5A187D-8853-4F0E-867A-4F65FA29D5DF}"/>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
                                            <p:graphicEl>
                                              <a:dgm id="{76B7AE1B-274D-42D0-BB7B-E8F29A02B111}"/>
                                            </p:graphicEl>
                                          </p:spTgt>
                                        </p:tgtEl>
                                        <p:attrNameLst>
                                          <p:attrName>style.visibility</p:attrName>
                                        </p:attrNameLst>
                                      </p:cBhvr>
                                      <p:to>
                                        <p:strVal val="visible"/>
                                      </p:to>
                                    </p:set>
                                    <p:animEffect transition="in" filter="wipe(left)">
                                      <p:cBhvr>
                                        <p:cTn id="55" dur="500"/>
                                        <p:tgtEl>
                                          <p:spTgt spid="3">
                                            <p:graphicEl>
                                              <a:dgm id="{76B7AE1B-274D-42D0-BB7B-E8F29A02B11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
                                            <p:graphicEl>
                                              <a:dgm id="{E830668B-2038-41E9-A53C-DBFD0EA3539D}"/>
                                            </p:graphicEl>
                                          </p:spTgt>
                                        </p:tgtEl>
                                        <p:attrNameLst>
                                          <p:attrName>style.visibility</p:attrName>
                                        </p:attrNameLst>
                                      </p:cBhvr>
                                      <p:to>
                                        <p:strVal val="visible"/>
                                      </p:to>
                                    </p:set>
                                    <p:animEffect transition="in" filter="wipe(left)">
                                      <p:cBhvr>
                                        <p:cTn id="60" dur="500"/>
                                        <p:tgtEl>
                                          <p:spTgt spid="3">
                                            <p:graphicEl>
                                              <a:dgm id="{E830668B-2038-41E9-A53C-DBFD0EA3539D}"/>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
                                            <p:graphicEl>
                                              <a:dgm id="{5B7DC3C4-410F-4800-9EA2-3048C45715C2}"/>
                                            </p:graphicEl>
                                          </p:spTgt>
                                        </p:tgtEl>
                                        <p:attrNameLst>
                                          <p:attrName>style.visibility</p:attrName>
                                        </p:attrNameLst>
                                      </p:cBhvr>
                                      <p:to>
                                        <p:strVal val="visible"/>
                                      </p:to>
                                    </p:set>
                                    <p:animEffect transition="in" filter="wipe(left)">
                                      <p:cBhvr>
                                        <p:cTn id="63" dur="500"/>
                                        <p:tgtEl>
                                          <p:spTgt spid="3">
                                            <p:graphicEl>
                                              <a:dgm id="{5B7DC3C4-410F-4800-9EA2-3048C45715C2}"/>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
                                            <p:graphicEl>
                                              <a:dgm id="{C351746B-B0C3-4BE6-85EB-561B597D2C28}"/>
                                            </p:graphicEl>
                                          </p:spTgt>
                                        </p:tgtEl>
                                        <p:attrNameLst>
                                          <p:attrName>style.visibility</p:attrName>
                                        </p:attrNameLst>
                                      </p:cBhvr>
                                      <p:to>
                                        <p:strVal val="visible"/>
                                      </p:to>
                                    </p:set>
                                    <p:animEffect transition="in" filter="wipe(left)">
                                      <p:cBhvr>
                                        <p:cTn id="68" dur="500"/>
                                        <p:tgtEl>
                                          <p:spTgt spid="3">
                                            <p:graphicEl>
                                              <a:dgm id="{C351746B-B0C3-4BE6-85EB-561B597D2C28}"/>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
                                            <p:graphicEl>
                                              <a:dgm id="{546E62D4-2D59-4027-A1FC-086679E009E9}"/>
                                            </p:graphicEl>
                                          </p:spTgt>
                                        </p:tgtEl>
                                        <p:attrNameLst>
                                          <p:attrName>style.visibility</p:attrName>
                                        </p:attrNameLst>
                                      </p:cBhvr>
                                      <p:to>
                                        <p:strVal val="visible"/>
                                      </p:to>
                                    </p:set>
                                    <p:animEffect transition="in" filter="wipe(left)">
                                      <p:cBhvr>
                                        <p:cTn id="71" dur="500"/>
                                        <p:tgtEl>
                                          <p:spTgt spid="3">
                                            <p:graphicEl>
                                              <a:dgm id="{546E62D4-2D59-4027-A1FC-086679E009E9}"/>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
                                            <p:graphicEl>
                                              <a:dgm id="{3F74171A-AE75-4B04-8B02-83FF23D1D068}"/>
                                            </p:graphicEl>
                                          </p:spTgt>
                                        </p:tgtEl>
                                        <p:attrNameLst>
                                          <p:attrName>style.visibility</p:attrName>
                                        </p:attrNameLst>
                                      </p:cBhvr>
                                      <p:to>
                                        <p:strVal val="visible"/>
                                      </p:to>
                                    </p:set>
                                    <p:animEffect transition="in" filter="wipe(left)">
                                      <p:cBhvr>
                                        <p:cTn id="76" dur="500"/>
                                        <p:tgtEl>
                                          <p:spTgt spid="3">
                                            <p:graphicEl>
                                              <a:dgm id="{3F74171A-AE75-4B04-8B02-83FF23D1D068}"/>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
                                            <p:graphicEl>
                                              <a:dgm id="{E1045302-384C-499E-B025-A8EAB167D554}"/>
                                            </p:graphicEl>
                                          </p:spTgt>
                                        </p:tgtEl>
                                        <p:attrNameLst>
                                          <p:attrName>style.visibility</p:attrName>
                                        </p:attrNameLst>
                                      </p:cBhvr>
                                      <p:to>
                                        <p:strVal val="visible"/>
                                      </p:to>
                                    </p:set>
                                    <p:animEffect transition="in" filter="wipe(left)">
                                      <p:cBhvr>
                                        <p:cTn id="79" dur="500"/>
                                        <p:tgtEl>
                                          <p:spTgt spid="3">
                                            <p:graphicEl>
                                              <a:dgm id="{E1045302-384C-499E-B025-A8EAB167D5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78169E3C-0366-4CDB-A8E3-8F58FE1E42FC}"/>
              </a:ext>
            </a:extLst>
          </p:cNvPr>
          <p:cNvPicPr>
            <a:picLocks noChangeAspect="1"/>
          </p:cNvPicPr>
          <p:nvPr/>
        </p:nvPicPr>
        <p:blipFill>
          <a:blip r:embed="rId3"/>
          <a:stretch>
            <a:fillRect/>
          </a:stretch>
        </p:blipFill>
        <p:spPr>
          <a:xfrm>
            <a:off x="282145" y="699772"/>
            <a:ext cx="1599722" cy="1424963"/>
          </a:xfrm>
          <a:prstGeom prst="rect">
            <a:avLst/>
          </a:prstGeom>
        </p:spPr>
      </p:pic>
      <p:sp>
        <p:nvSpPr>
          <p:cNvPr id="5" name="Rectangle 4">
            <a:extLst>
              <a:ext uri="{FF2B5EF4-FFF2-40B4-BE49-F238E27FC236}">
                <a16:creationId xmlns:a16="http://schemas.microsoft.com/office/drawing/2014/main" id="{BF55D182-E5A7-4F4D-AB85-5546D8AD1B19}"/>
              </a:ext>
            </a:extLst>
          </p:cNvPr>
          <p:cNvSpPr/>
          <p:nvPr/>
        </p:nvSpPr>
        <p:spPr>
          <a:xfrm>
            <a:off x="151544" y="626946"/>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
        <p:nvSpPr>
          <p:cNvPr id="6" name="Oval 5">
            <a:extLst>
              <a:ext uri="{FF2B5EF4-FFF2-40B4-BE49-F238E27FC236}">
                <a16:creationId xmlns:a16="http://schemas.microsoft.com/office/drawing/2014/main" id="{29721781-2A62-44BC-A7CF-EB9A3A341912}"/>
              </a:ext>
            </a:extLst>
          </p:cNvPr>
          <p:cNvSpPr/>
          <p:nvPr/>
        </p:nvSpPr>
        <p:spPr>
          <a:xfrm>
            <a:off x="185513" y="1859859"/>
            <a:ext cx="400412" cy="3575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UTM Avo" panose="02040603050506020204" pitchFamily="18" charset="0"/>
                <a:ea typeface="+mn-ea"/>
                <a:cs typeface="Times New Roman" panose="02020603050405020304" pitchFamily="18" charset="0"/>
              </a:rPr>
              <a:t>1</a:t>
            </a:r>
          </a:p>
        </p:txBody>
      </p:sp>
      <p:pic>
        <p:nvPicPr>
          <p:cNvPr id="8" name="Picture 7">
            <a:hlinkClick r:id="rId4" action="ppaction://hlinksldjump"/>
            <a:extLst>
              <a:ext uri="{FF2B5EF4-FFF2-40B4-BE49-F238E27FC236}">
                <a16:creationId xmlns:a16="http://schemas.microsoft.com/office/drawing/2014/main" id="{D10642B0-DBAD-47F0-B9B5-C37F5BF14F3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74827" y="726674"/>
            <a:ext cx="1437762" cy="1313981"/>
          </a:xfrm>
          <a:prstGeom prst="rect">
            <a:avLst/>
          </a:prstGeom>
        </p:spPr>
      </p:pic>
      <p:sp>
        <p:nvSpPr>
          <p:cNvPr id="9" name="Rectangle 8">
            <a:extLst>
              <a:ext uri="{FF2B5EF4-FFF2-40B4-BE49-F238E27FC236}">
                <a16:creationId xmlns:a16="http://schemas.microsoft.com/office/drawing/2014/main" id="{32087DB7-A6F2-43C0-A263-5537084EF510}"/>
              </a:ext>
            </a:extLst>
          </p:cNvPr>
          <p:cNvSpPr/>
          <p:nvPr/>
        </p:nvSpPr>
        <p:spPr>
          <a:xfrm>
            <a:off x="2131419" y="650947"/>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
        <p:nvSpPr>
          <p:cNvPr id="10" name="Oval 9">
            <a:extLst>
              <a:ext uri="{FF2B5EF4-FFF2-40B4-BE49-F238E27FC236}">
                <a16:creationId xmlns:a16="http://schemas.microsoft.com/office/drawing/2014/main" id="{F9409693-2C74-4F29-A052-4481537E7785}"/>
              </a:ext>
            </a:extLst>
          </p:cNvPr>
          <p:cNvSpPr/>
          <p:nvPr/>
        </p:nvSpPr>
        <p:spPr>
          <a:xfrm>
            <a:off x="2124368" y="1864984"/>
            <a:ext cx="497210" cy="3870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UTM Avo" panose="02040603050506020204" pitchFamily="18" charset="0"/>
                <a:ea typeface="+mn-ea"/>
                <a:cs typeface="Times New Roman" panose="02020603050405020304" pitchFamily="18" charset="0"/>
              </a:rPr>
              <a:t>2</a:t>
            </a:r>
          </a:p>
        </p:txBody>
      </p:sp>
      <p:sp>
        <p:nvSpPr>
          <p:cNvPr id="11" name="Rectangle 10">
            <a:extLst>
              <a:ext uri="{FF2B5EF4-FFF2-40B4-BE49-F238E27FC236}">
                <a16:creationId xmlns:a16="http://schemas.microsoft.com/office/drawing/2014/main" id="{9DF0E2B0-9811-4C70-A176-10C58F25C869}"/>
              </a:ext>
            </a:extLst>
          </p:cNvPr>
          <p:cNvSpPr/>
          <p:nvPr/>
        </p:nvSpPr>
        <p:spPr>
          <a:xfrm>
            <a:off x="4067694" y="646177"/>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12" name="Picture 10">
            <a:hlinkClick r:id="rId6" action="ppaction://hlinksldjump"/>
            <a:extLst>
              <a:ext uri="{FF2B5EF4-FFF2-40B4-BE49-F238E27FC236}">
                <a16:creationId xmlns:a16="http://schemas.microsoft.com/office/drawing/2014/main" id="{F1B93DDB-0E1C-447E-9277-1449D35961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4222339" y="750294"/>
            <a:ext cx="1558228" cy="151072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4DDDE03E-EC83-4075-B096-8BEC3B8EAA12}"/>
              </a:ext>
            </a:extLst>
          </p:cNvPr>
          <p:cNvSpPr/>
          <p:nvPr/>
        </p:nvSpPr>
        <p:spPr>
          <a:xfrm>
            <a:off x="4110468" y="1798761"/>
            <a:ext cx="434273" cy="4219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3</a:t>
            </a:r>
          </a:p>
        </p:txBody>
      </p:sp>
      <p:pic>
        <p:nvPicPr>
          <p:cNvPr id="14" name="Picture 13">
            <a:hlinkClick r:id="rId8" action="ppaction://hlinksldjump"/>
            <a:extLst>
              <a:ext uri="{FF2B5EF4-FFF2-40B4-BE49-F238E27FC236}">
                <a16:creationId xmlns:a16="http://schemas.microsoft.com/office/drawing/2014/main" id="{6BB9F2AE-0B6B-425A-9618-0B86D63BC98B}"/>
              </a:ext>
            </a:extLst>
          </p:cNvPr>
          <p:cNvPicPr>
            <a:picLocks noChangeAspect="1"/>
          </p:cNvPicPr>
          <p:nvPr/>
        </p:nvPicPr>
        <p:blipFill>
          <a:blip r:embed="rId9"/>
          <a:stretch>
            <a:fillRect/>
          </a:stretch>
        </p:blipFill>
        <p:spPr>
          <a:xfrm>
            <a:off x="6176122" y="737823"/>
            <a:ext cx="1658789" cy="1589422"/>
          </a:xfrm>
          <a:prstGeom prst="rect">
            <a:avLst/>
          </a:prstGeom>
        </p:spPr>
      </p:pic>
      <p:sp>
        <p:nvSpPr>
          <p:cNvPr id="15" name="Rectangle 14">
            <a:extLst>
              <a:ext uri="{FF2B5EF4-FFF2-40B4-BE49-F238E27FC236}">
                <a16:creationId xmlns:a16="http://schemas.microsoft.com/office/drawing/2014/main" id="{D6C00CA1-8E59-41A6-83A0-0E9FC905D31E}"/>
              </a:ext>
            </a:extLst>
          </p:cNvPr>
          <p:cNvSpPr/>
          <p:nvPr/>
        </p:nvSpPr>
        <p:spPr>
          <a:xfrm>
            <a:off x="6066174" y="633600"/>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17" name="Oval 16">
            <a:extLst>
              <a:ext uri="{FF2B5EF4-FFF2-40B4-BE49-F238E27FC236}">
                <a16:creationId xmlns:a16="http://schemas.microsoft.com/office/drawing/2014/main" id="{C058DC2F-D95D-447B-96F9-D64C2B75ED5C}"/>
              </a:ext>
            </a:extLst>
          </p:cNvPr>
          <p:cNvSpPr/>
          <p:nvPr/>
        </p:nvSpPr>
        <p:spPr>
          <a:xfrm>
            <a:off x="6138403" y="1800574"/>
            <a:ext cx="474413" cy="4642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4</a:t>
            </a:r>
          </a:p>
        </p:txBody>
      </p:sp>
      <p:sp>
        <p:nvSpPr>
          <p:cNvPr id="18" name="Rectangle 17">
            <a:extLst>
              <a:ext uri="{FF2B5EF4-FFF2-40B4-BE49-F238E27FC236}">
                <a16:creationId xmlns:a16="http://schemas.microsoft.com/office/drawing/2014/main" id="{28D2DB23-EAA3-4D64-B513-6B1797D46F79}"/>
              </a:ext>
            </a:extLst>
          </p:cNvPr>
          <p:cNvSpPr/>
          <p:nvPr/>
        </p:nvSpPr>
        <p:spPr>
          <a:xfrm>
            <a:off x="8064654" y="614056"/>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19" name="Picture 18">
            <a:hlinkClick r:id="rId10" action="ppaction://hlinksldjump"/>
            <a:extLst>
              <a:ext uri="{FF2B5EF4-FFF2-40B4-BE49-F238E27FC236}">
                <a16:creationId xmlns:a16="http://schemas.microsoft.com/office/drawing/2014/main" id="{5310C781-8707-466B-B022-91705B926B4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8249383" y="685686"/>
            <a:ext cx="1540854" cy="1550367"/>
          </a:xfrm>
          <a:prstGeom prst="rect">
            <a:avLst/>
          </a:prstGeom>
        </p:spPr>
      </p:pic>
      <p:sp>
        <p:nvSpPr>
          <p:cNvPr id="20" name="Oval 19">
            <a:extLst>
              <a:ext uri="{FF2B5EF4-FFF2-40B4-BE49-F238E27FC236}">
                <a16:creationId xmlns:a16="http://schemas.microsoft.com/office/drawing/2014/main" id="{661887DF-1DB0-41A8-BC10-4B5EB54E31D7}"/>
              </a:ext>
            </a:extLst>
          </p:cNvPr>
          <p:cNvSpPr/>
          <p:nvPr/>
        </p:nvSpPr>
        <p:spPr>
          <a:xfrm>
            <a:off x="8074777" y="1766242"/>
            <a:ext cx="422204" cy="398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5</a:t>
            </a:r>
          </a:p>
        </p:txBody>
      </p:sp>
      <p:sp>
        <p:nvSpPr>
          <p:cNvPr id="21" name="Rectangle 20">
            <a:extLst>
              <a:ext uri="{FF2B5EF4-FFF2-40B4-BE49-F238E27FC236}">
                <a16:creationId xmlns:a16="http://schemas.microsoft.com/office/drawing/2014/main" id="{E786F688-A42F-4CCA-8892-0BA2A0AD41D9}"/>
              </a:ext>
            </a:extLst>
          </p:cNvPr>
          <p:cNvSpPr/>
          <p:nvPr/>
        </p:nvSpPr>
        <p:spPr>
          <a:xfrm>
            <a:off x="10087892" y="630333"/>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22" name="Picture 21">
            <a:hlinkClick r:id="rId12" action="ppaction://hlinksldjump"/>
            <a:extLst>
              <a:ext uri="{FF2B5EF4-FFF2-40B4-BE49-F238E27FC236}">
                <a16:creationId xmlns:a16="http://schemas.microsoft.com/office/drawing/2014/main" id="{7C2BF350-5DD9-4F77-AF83-0A7142742D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301958" y="720110"/>
            <a:ext cx="1497254" cy="1497254"/>
          </a:xfrm>
          <a:prstGeom prst="rect">
            <a:avLst/>
          </a:prstGeom>
        </p:spPr>
      </p:pic>
      <p:sp>
        <p:nvSpPr>
          <p:cNvPr id="23" name="Oval 22">
            <a:extLst>
              <a:ext uri="{FF2B5EF4-FFF2-40B4-BE49-F238E27FC236}">
                <a16:creationId xmlns:a16="http://schemas.microsoft.com/office/drawing/2014/main" id="{B47B456F-9CF6-468B-B85D-7A877A2C1271}"/>
              </a:ext>
            </a:extLst>
          </p:cNvPr>
          <p:cNvSpPr/>
          <p:nvPr/>
        </p:nvSpPr>
        <p:spPr>
          <a:xfrm>
            <a:off x="10210870" y="1732880"/>
            <a:ext cx="422204" cy="398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6</a:t>
            </a:r>
          </a:p>
        </p:txBody>
      </p:sp>
      <p:pic>
        <p:nvPicPr>
          <p:cNvPr id="24" name="Picture 6" descr="Hình ảnh động Vật Nhỏ Dễ Thương Vẽ Tay Hươu Phim Hoạt Hình Vẽ Tay động Vật  Hươu Cao Cổ, động Vật Nhỏ Mọc Lên, động Vật Vẽ Tay đầy Màu Sắc,">
            <a:hlinkClick r:id="rId14" action="ppaction://hlinksldjump"/>
            <a:extLst>
              <a:ext uri="{FF2B5EF4-FFF2-40B4-BE49-F238E27FC236}">
                <a16:creationId xmlns:a16="http://schemas.microsoft.com/office/drawing/2014/main" id="{E8700AA9-0210-4804-BAF2-45FAE75B5A5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6798" y="2455171"/>
            <a:ext cx="1761275" cy="153415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B87B9003-3EDD-402B-9FD9-81E053EB20B4}"/>
              </a:ext>
            </a:extLst>
          </p:cNvPr>
          <p:cNvSpPr/>
          <p:nvPr/>
        </p:nvSpPr>
        <p:spPr>
          <a:xfrm>
            <a:off x="147862" y="2420916"/>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26" name="Oval 25">
            <a:extLst>
              <a:ext uri="{FF2B5EF4-FFF2-40B4-BE49-F238E27FC236}">
                <a16:creationId xmlns:a16="http://schemas.microsoft.com/office/drawing/2014/main" id="{C111CB3B-F898-4575-8B4B-41AA01159BF4}"/>
              </a:ext>
            </a:extLst>
          </p:cNvPr>
          <p:cNvSpPr/>
          <p:nvPr/>
        </p:nvSpPr>
        <p:spPr>
          <a:xfrm>
            <a:off x="410493" y="3459725"/>
            <a:ext cx="497394"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7</a:t>
            </a:r>
          </a:p>
        </p:txBody>
      </p:sp>
      <p:pic>
        <p:nvPicPr>
          <p:cNvPr id="27" name="Picture 8">
            <a:hlinkClick r:id="rId16" action="ppaction://hlinksldjump"/>
            <a:extLst>
              <a:ext uri="{FF2B5EF4-FFF2-40B4-BE49-F238E27FC236}">
                <a16:creationId xmlns:a16="http://schemas.microsoft.com/office/drawing/2014/main" id="{38D70056-336E-4456-9633-5BE00E3C2D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p:blipFill>
        <p:spPr bwMode="auto">
          <a:xfrm>
            <a:off x="2400773" y="2467681"/>
            <a:ext cx="1348750" cy="153871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F75FC9FF-D16F-41B4-BD79-62D5D7A40B23}"/>
              </a:ext>
            </a:extLst>
          </p:cNvPr>
          <p:cNvSpPr/>
          <p:nvPr/>
        </p:nvSpPr>
        <p:spPr>
          <a:xfrm>
            <a:off x="2112206" y="2431657"/>
            <a:ext cx="1824744" cy="16468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29" name="Oval 28">
            <a:extLst>
              <a:ext uri="{FF2B5EF4-FFF2-40B4-BE49-F238E27FC236}">
                <a16:creationId xmlns:a16="http://schemas.microsoft.com/office/drawing/2014/main" id="{A48DB54B-89C1-46BE-8B34-E74B4B0D549D}"/>
              </a:ext>
            </a:extLst>
          </p:cNvPr>
          <p:cNvSpPr/>
          <p:nvPr/>
        </p:nvSpPr>
        <p:spPr>
          <a:xfrm>
            <a:off x="2191550" y="3467751"/>
            <a:ext cx="497394"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8</a:t>
            </a:r>
          </a:p>
        </p:txBody>
      </p:sp>
      <p:sp>
        <p:nvSpPr>
          <p:cNvPr id="30" name="Rectangle 29">
            <a:extLst>
              <a:ext uri="{FF2B5EF4-FFF2-40B4-BE49-F238E27FC236}">
                <a16:creationId xmlns:a16="http://schemas.microsoft.com/office/drawing/2014/main" id="{F8C64E79-D4C6-4EC7-9551-47D1B72060C9}"/>
              </a:ext>
            </a:extLst>
          </p:cNvPr>
          <p:cNvSpPr/>
          <p:nvPr/>
        </p:nvSpPr>
        <p:spPr>
          <a:xfrm>
            <a:off x="4061083" y="2459904"/>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31" name="Picture 30">
            <a:hlinkClick r:id="rId18" action="ppaction://hlinksldjump"/>
            <a:extLst>
              <a:ext uri="{FF2B5EF4-FFF2-40B4-BE49-F238E27FC236}">
                <a16:creationId xmlns:a16="http://schemas.microsoft.com/office/drawing/2014/main" id="{A253B41B-96D1-4AD1-AA50-43EB20D15FC8}"/>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4226815" y="2614440"/>
            <a:ext cx="1602019" cy="1383993"/>
          </a:xfrm>
          <a:prstGeom prst="rect">
            <a:avLst/>
          </a:prstGeom>
        </p:spPr>
      </p:pic>
      <p:sp>
        <p:nvSpPr>
          <p:cNvPr id="32" name="Oval 31">
            <a:extLst>
              <a:ext uri="{FF2B5EF4-FFF2-40B4-BE49-F238E27FC236}">
                <a16:creationId xmlns:a16="http://schemas.microsoft.com/office/drawing/2014/main" id="{2E3BC0B5-DC54-4F2C-9B8B-612011A27A5A}"/>
              </a:ext>
            </a:extLst>
          </p:cNvPr>
          <p:cNvSpPr/>
          <p:nvPr/>
        </p:nvSpPr>
        <p:spPr>
          <a:xfrm>
            <a:off x="4097464" y="3571956"/>
            <a:ext cx="497394"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9</a:t>
            </a:r>
          </a:p>
        </p:txBody>
      </p:sp>
      <p:sp>
        <p:nvSpPr>
          <p:cNvPr id="33" name="Rectangle 32">
            <a:extLst>
              <a:ext uri="{FF2B5EF4-FFF2-40B4-BE49-F238E27FC236}">
                <a16:creationId xmlns:a16="http://schemas.microsoft.com/office/drawing/2014/main" id="{186C5508-1762-4FC5-81C0-8E2E4D8CA0E8}"/>
              </a:ext>
            </a:extLst>
          </p:cNvPr>
          <p:cNvSpPr/>
          <p:nvPr/>
        </p:nvSpPr>
        <p:spPr>
          <a:xfrm>
            <a:off x="6050625" y="2455171"/>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34" name="Picture 33">
            <a:hlinkClick r:id="rId20" action="ppaction://hlinksldjump"/>
            <a:extLst>
              <a:ext uri="{FF2B5EF4-FFF2-40B4-BE49-F238E27FC236}">
                <a16:creationId xmlns:a16="http://schemas.microsoft.com/office/drawing/2014/main" id="{0D1D3D21-1293-4E04-9BF8-1208768666C8}"/>
              </a:ext>
            </a:extLst>
          </p:cNvPr>
          <p:cNvPicPr>
            <a:picLocks noChangeAspect="1"/>
          </p:cNvPicPr>
          <p:nvPr/>
        </p:nvPicPr>
        <p:blipFill>
          <a:blip r:embed="rId21"/>
          <a:stretch>
            <a:fillRect/>
          </a:stretch>
        </p:blipFill>
        <p:spPr>
          <a:xfrm>
            <a:off x="6118491" y="2510898"/>
            <a:ext cx="1619480" cy="1499308"/>
          </a:xfrm>
          <a:prstGeom prst="rect">
            <a:avLst/>
          </a:prstGeom>
        </p:spPr>
      </p:pic>
      <p:sp>
        <p:nvSpPr>
          <p:cNvPr id="35" name="Oval 34">
            <a:extLst>
              <a:ext uri="{FF2B5EF4-FFF2-40B4-BE49-F238E27FC236}">
                <a16:creationId xmlns:a16="http://schemas.microsoft.com/office/drawing/2014/main" id="{E23D6B83-20F7-462A-80CB-BC3058C74A4B}"/>
              </a:ext>
            </a:extLst>
          </p:cNvPr>
          <p:cNvSpPr/>
          <p:nvPr/>
        </p:nvSpPr>
        <p:spPr>
          <a:xfrm>
            <a:off x="7105960" y="3593249"/>
            <a:ext cx="728951"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10</a:t>
            </a:r>
          </a:p>
        </p:txBody>
      </p:sp>
      <p:sp>
        <p:nvSpPr>
          <p:cNvPr id="36" name="Rectangle 35">
            <a:extLst>
              <a:ext uri="{FF2B5EF4-FFF2-40B4-BE49-F238E27FC236}">
                <a16:creationId xmlns:a16="http://schemas.microsoft.com/office/drawing/2014/main" id="{453E966C-28D3-4E16-AE23-0F218B986392}"/>
              </a:ext>
            </a:extLst>
          </p:cNvPr>
          <p:cNvSpPr/>
          <p:nvPr/>
        </p:nvSpPr>
        <p:spPr>
          <a:xfrm>
            <a:off x="8019114" y="2463048"/>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37" name="Picture 36">
            <a:hlinkClick r:id="rId22" action="ppaction://hlinksldjump"/>
            <a:extLst>
              <a:ext uri="{FF2B5EF4-FFF2-40B4-BE49-F238E27FC236}">
                <a16:creationId xmlns:a16="http://schemas.microsoft.com/office/drawing/2014/main" id="{2FDD32E7-62E7-4E14-9AEB-3BE7CAB43469}"/>
              </a:ext>
            </a:extLst>
          </p:cNvPr>
          <p:cNvPicPr>
            <a:picLocks noChangeAspect="1"/>
          </p:cNvPicPr>
          <p:nvPr/>
        </p:nvPicPr>
        <p:blipFill>
          <a:blip r:embed="rId23">
            <a:extLst>
              <a:ext uri="{28A0092B-C50C-407E-A947-70E740481C1C}">
                <a14:useLocalDpi xmlns:a14="http://schemas.microsoft.com/office/drawing/2010/main" val="0"/>
              </a:ext>
            </a:extLst>
          </a:blip>
          <a:srcRect/>
          <a:stretch/>
        </p:blipFill>
        <p:spPr>
          <a:xfrm>
            <a:off x="8164464" y="2537277"/>
            <a:ext cx="1641635" cy="1565721"/>
          </a:xfrm>
          <a:prstGeom prst="rect">
            <a:avLst/>
          </a:prstGeom>
        </p:spPr>
      </p:pic>
      <p:sp>
        <p:nvSpPr>
          <p:cNvPr id="38" name="Oval 37">
            <a:extLst>
              <a:ext uri="{FF2B5EF4-FFF2-40B4-BE49-F238E27FC236}">
                <a16:creationId xmlns:a16="http://schemas.microsoft.com/office/drawing/2014/main" id="{FF7948E4-7C38-425F-8636-2CC856BBAAE5}"/>
              </a:ext>
            </a:extLst>
          </p:cNvPr>
          <p:cNvSpPr/>
          <p:nvPr/>
        </p:nvSpPr>
        <p:spPr>
          <a:xfrm>
            <a:off x="8064000" y="3571956"/>
            <a:ext cx="749142"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11</a:t>
            </a:r>
          </a:p>
        </p:txBody>
      </p:sp>
      <p:pic>
        <p:nvPicPr>
          <p:cNvPr id="39" name="Picture 12">
            <a:hlinkClick r:id="rId24" action="ppaction://hlinksldjump"/>
            <a:extLst>
              <a:ext uri="{FF2B5EF4-FFF2-40B4-BE49-F238E27FC236}">
                <a16:creationId xmlns:a16="http://schemas.microsoft.com/office/drawing/2014/main" id="{8212DF7A-E71E-4BE8-A92C-5AAE2590194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p:blipFill>
        <p:spPr bwMode="auto">
          <a:xfrm>
            <a:off x="10183781" y="2364304"/>
            <a:ext cx="1942999" cy="1791698"/>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B43076EA-3A42-4B94-B208-64F8AA717291}"/>
              </a:ext>
            </a:extLst>
          </p:cNvPr>
          <p:cNvSpPr/>
          <p:nvPr/>
        </p:nvSpPr>
        <p:spPr>
          <a:xfrm>
            <a:off x="10072947" y="2458938"/>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41" name="Oval 40">
            <a:extLst>
              <a:ext uri="{FF2B5EF4-FFF2-40B4-BE49-F238E27FC236}">
                <a16:creationId xmlns:a16="http://schemas.microsoft.com/office/drawing/2014/main" id="{E0438EBB-EFEE-46DE-97D9-8D633DC7D9CB}"/>
              </a:ext>
            </a:extLst>
          </p:cNvPr>
          <p:cNvSpPr/>
          <p:nvPr/>
        </p:nvSpPr>
        <p:spPr>
          <a:xfrm>
            <a:off x="10086674" y="3592479"/>
            <a:ext cx="717987"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12</a:t>
            </a:r>
          </a:p>
        </p:txBody>
      </p:sp>
      <p:pic>
        <p:nvPicPr>
          <p:cNvPr id="42" name="Picture 41">
            <a:hlinkClick r:id="rId26" action="ppaction://hlinksldjump"/>
            <a:extLst>
              <a:ext uri="{FF2B5EF4-FFF2-40B4-BE49-F238E27FC236}">
                <a16:creationId xmlns:a16="http://schemas.microsoft.com/office/drawing/2014/main" id="{502A6A51-54F7-412A-AEED-BDBF751B8845}"/>
              </a:ext>
            </a:extLst>
          </p:cNvPr>
          <p:cNvPicPr>
            <a:picLocks noChangeAspect="1"/>
          </p:cNvPicPr>
          <p:nvPr/>
        </p:nvPicPr>
        <p:blipFill>
          <a:blip r:embed="rId27">
            <a:extLst>
              <a:ext uri="{28A0092B-C50C-407E-A947-70E740481C1C}">
                <a14:useLocalDpi xmlns:a14="http://schemas.microsoft.com/office/drawing/2010/main" val="0"/>
              </a:ext>
            </a:extLst>
          </a:blip>
          <a:srcRect/>
          <a:stretch/>
        </p:blipFill>
        <p:spPr>
          <a:xfrm>
            <a:off x="360866" y="4174532"/>
            <a:ext cx="1725175" cy="1810958"/>
          </a:xfrm>
          <a:prstGeom prst="rect">
            <a:avLst/>
          </a:prstGeom>
        </p:spPr>
      </p:pic>
      <p:sp>
        <p:nvSpPr>
          <p:cNvPr id="43" name="Rectangle 42">
            <a:extLst>
              <a:ext uri="{FF2B5EF4-FFF2-40B4-BE49-F238E27FC236}">
                <a16:creationId xmlns:a16="http://schemas.microsoft.com/office/drawing/2014/main" id="{966CE803-8577-4DB8-9764-0C0FBF8588E1}"/>
              </a:ext>
            </a:extLst>
          </p:cNvPr>
          <p:cNvSpPr/>
          <p:nvPr/>
        </p:nvSpPr>
        <p:spPr>
          <a:xfrm>
            <a:off x="145239" y="4222535"/>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44" name="Oval 43">
            <a:extLst>
              <a:ext uri="{FF2B5EF4-FFF2-40B4-BE49-F238E27FC236}">
                <a16:creationId xmlns:a16="http://schemas.microsoft.com/office/drawing/2014/main" id="{7BCFAD7A-1781-432F-9EE7-168C96463F1B}"/>
              </a:ext>
            </a:extLst>
          </p:cNvPr>
          <p:cNvSpPr/>
          <p:nvPr/>
        </p:nvSpPr>
        <p:spPr>
          <a:xfrm>
            <a:off x="163533" y="5362379"/>
            <a:ext cx="744354"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13</a:t>
            </a:r>
          </a:p>
        </p:txBody>
      </p:sp>
      <p:pic>
        <p:nvPicPr>
          <p:cNvPr id="45" name="Picture 44">
            <a:hlinkClick r:id="rId28" action="ppaction://hlinksldjump"/>
            <a:extLst>
              <a:ext uri="{FF2B5EF4-FFF2-40B4-BE49-F238E27FC236}">
                <a16:creationId xmlns:a16="http://schemas.microsoft.com/office/drawing/2014/main" id="{7301A217-0E8C-4D37-B61C-8B41E52C17AB}"/>
              </a:ext>
            </a:extLst>
          </p:cNvPr>
          <p:cNvPicPr>
            <a:picLocks noChangeAspect="1"/>
          </p:cNvPicPr>
          <p:nvPr/>
        </p:nvPicPr>
        <p:blipFill>
          <a:blip r:embed="rId29">
            <a:extLst>
              <a:ext uri="{28A0092B-C50C-407E-A947-70E740481C1C}">
                <a14:useLocalDpi xmlns:a14="http://schemas.microsoft.com/office/drawing/2010/main" val="0"/>
              </a:ext>
            </a:extLst>
          </a:blip>
          <a:srcRect/>
          <a:stretch/>
        </p:blipFill>
        <p:spPr>
          <a:xfrm>
            <a:off x="2367940" y="4387095"/>
            <a:ext cx="1414416" cy="1262533"/>
          </a:xfrm>
          <a:prstGeom prst="rect">
            <a:avLst/>
          </a:prstGeom>
        </p:spPr>
      </p:pic>
      <p:sp>
        <p:nvSpPr>
          <p:cNvPr id="46" name="Rectangle 45">
            <a:extLst>
              <a:ext uri="{FF2B5EF4-FFF2-40B4-BE49-F238E27FC236}">
                <a16:creationId xmlns:a16="http://schemas.microsoft.com/office/drawing/2014/main" id="{2B4BD84C-D75A-4E23-BEAA-7F878D6EE4E9}"/>
              </a:ext>
            </a:extLst>
          </p:cNvPr>
          <p:cNvSpPr/>
          <p:nvPr/>
        </p:nvSpPr>
        <p:spPr>
          <a:xfrm>
            <a:off x="2089652" y="4192321"/>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47" name="Oval 46">
            <a:extLst>
              <a:ext uri="{FF2B5EF4-FFF2-40B4-BE49-F238E27FC236}">
                <a16:creationId xmlns:a16="http://schemas.microsoft.com/office/drawing/2014/main" id="{11FCB86A-3B0B-49E1-9D26-987BA26D2EE9}"/>
              </a:ext>
            </a:extLst>
          </p:cNvPr>
          <p:cNvSpPr/>
          <p:nvPr/>
        </p:nvSpPr>
        <p:spPr>
          <a:xfrm>
            <a:off x="2134029" y="5322664"/>
            <a:ext cx="718271"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14</a:t>
            </a:r>
          </a:p>
        </p:txBody>
      </p:sp>
      <p:pic>
        <p:nvPicPr>
          <p:cNvPr id="48" name="Picture 47">
            <a:hlinkClick r:id="rId30" action="ppaction://hlinksldjump"/>
            <a:extLst>
              <a:ext uri="{FF2B5EF4-FFF2-40B4-BE49-F238E27FC236}">
                <a16:creationId xmlns:a16="http://schemas.microsoft.com/office/drawing/2014/main" id="{DF9A24DD-2B12-42AD-8E45-43DA9035FAE1}"/>
              </a:ext>
            </a:extLst>
          </p:cNvPr>
          <p:cNvPicPr>
            <a:picLocks noChangeAspect="1"/>
          </p:cNvPicPr>
          <p:nvPr/>
        </p:nvPicPr>
        <p:blipFill>
          <a:blip r:embed="rId31">
            <a:extLst>
              <a:ext uri="{28A0092B-C50C-407E-A947-70E740481C1C}">
                <a14:useLocalDpi xmlns:a14="http://schemas.microsoft.com/office/drawing/2010/main" val="0"/>
              </a:ext>
            </a:extLst>
          </a:blip>
          <a:srcRect/>
          <a:stretch/>
        </p:blipFill>
        <p:spPr>
          <a:xfrm>
            <a:off x="4229047" y="4206144"/>
            <a:ext cx="1586852" cy="1662870"/>
          </a:xfrm>
          <a:prstGeom prst="rect">
            <a:avLst/>
          </a:prstGeom>
        </p:spPr>
      </p:pic>
      <p:sp>
        <p:nvSpPr>
          <p:cNvPr id="49" name="Rectangle 48">
            <a:extLst>
              <a:ext uri="{FF2B5EF4-FFF2-40B4-BE49-F238E27FC236}">
                <a16:creationId xmlns:a16="http://schemas.microsoft.com/office/drawing/2014/main" id="{2E75CA23-FE6F-4468-AFED-CC09AFFA6984}"/>
              </a:ext>
            </a:extLst>
          </p:cNvPr>
          <p:cNvSpPr/>
          <p:nvPr/>
        </p:nvSpPr>
        <p:spPr>
          <a:xfrm>
            <a:off x="4034065" y="4219775"/>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sp>
        <p:nvSpPr>
          <p:cNvPr id="50" name="Oval 49">
            <a:extLst>
              <a:ext uri="{FF2B5EF4-FFF2-40B4-BE49-F238E27FC236}">
                <a16:creationId xmlns:a16="http://schemas.microsoft.com/office/drawing/2014/main" id="{923457B3-639A-4298-A069-56B33C789630}"/>
              </a:ext>
            </a:extLst>
          </p:cNvPr>
          <p:cNvSpPr/>
          <p:nvPr/>
        </p:nvSpPr>
        <p:spPr>
          <a:xfrm>
            <a:off x="4083679" y="5373230"/>
            <a:ext cx="713034"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15</a:t>
            </a:r>
          </a:p>
        </p:txBody>
      </p:sp>
      <p:sp>
        <p:nvSpPr>
          <p:cNvPr id="51" name="Rectangle 50">
            <a:extLst>
              <a:ext uri="{FF2B5EF4-FFF2-40B4-BE49-F238E27FC236}">
                <a16:creationId xmlns:a16="http://schemas.microsoft.com/office/drawing/2014/main" id="{8B2E91B7-CD51-4302-86DC-69323A4FAC95}"/>
              </a:ext>
            </a:extLst>
          </p:cNvPr>
          <p:cNvSpPr/>
          <p:nvPr/>
        </p:nvSpPr>
        <p:spPr>
          <a:xfrm>
            <a:off x="6071648" y="4219775"/>
            <a:ext cx="1824744" cy="16545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TM Avo" panose="02040603050506020204" pitchFamily="18" charset="0"/>
            </a:endParaRPr>
          </a:p>
        </p:txBody>
      </p:sp>
      <p:pic>
        <p:nvPicPr>
          <p:cNvPr id="52" name="Picture 51">
            <a:hlinkClick r:id="rId32" action="ppaction://hlinksldjump"/>
            <a:extLst>
              <a:ext uri="{FF2B5EF4-FFF2-40B4-BE49-F238E27FC236}">
                <a16:creationId xmlns:a16="http://schemas.microsoft.com/office/drawing/2014/main" id="{28730B02-CB29-4B22-B835-2FD2BA8B9202}"/>
              </a:ext>
            </a:extLst>
          </p:cNvPr>
          <p:cNvPicPr>
            <a:picLocks noChangeAspect="1"/>
          </p:cNvPicPr>
          <p:nvPr/>
        </p:nvPicPr>
        <p:blipFill>
          <a:blip r:embed="rId33">
            <a:extLst>
              <a:ext uri="{28A0092B-C50C-407E-A947-70E740481C1C}">
                <a14:useLocalDpi xmlns:a14="http://schemas.microsoft.com/office/drawing/2010/main" val="0"/>
              </a:ext>
            </a:extLst>
          </a:blip>
          <a:srcRect/>
          <a:stretch/>
        </p:blipFill>
        <p:spPr>
          <a:xfrm>
            <a:off x="6259620" y="4210982"/>
            <a:ext cx="1598984" cy="1465735"/>
          </a:xfrm>
          <a:prstGeom prst="rect">
            <a:avLst/>
          </a:prstGeom>
        </p:spPr>
      </p:pic>
      <p:sp>
        <p:nvSpPr>
          <p:cNvPr id="53" name="Oval 52">
            <a:extLst>
              <a:ext uri="{FF2B5EF4-FFF2-40B4-BE49-F238E27FC236}">
                <a16:creationId xmlns:a16="http://schemas.microsoft.com/office/drawing/2014/main" id="{6AA6E479-3C00-4725-8C8E-B92B36F1341B}"/>
              </a:ext>
            </a:extLst>
          </p:cNvPr>
          <p:cNvSpPr/>
          <p:nvPr/>
        </p:nvSpPr>
        <p:spPr>
          <a:xfrm>
            <a:off x="6107138" y="5368394"/>
            <a:ext cx="760062" cy="4844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cs typeface="Times New Roman" panose="02020603050405020304" pitchFamily="18" charset="0"/>
              </a:rPr>
              <a:t>16</a:t>
            </a:r>
          </a:p>
        </p:txBody>
      </p:sp>
      <p:pic>
        <p:nvPicPr>
          <p:cNvPr id="54" name="Picture 53">
            <a:hlinkClick r:id="rId34" action="ppaction://hlinksldjump"/>
            <a:extLst>
              <a:ext uri="{FF2B5EF4-FFF2-40B4-BE49-F238E27FC236}">
                <a16:creationId xmlns:a16="http://schemas.microsoft.com/office/drawing/2014/main" id="{279436C0-11DD-46B6-BF47-307189DA71FD}"/>
              </a:ext>
            </a:extLst>
          </p:cNvPr>
          <p:cNvPicPr>
            <a:picLocks noChangeAspect="1"/>
          </p:cNvPicPr>
          <p:nvPr/>
        </p:nvPicPr>
        <p:blipFill>
          <a:blip r:embed="rId35" cstate="hqprint">
            <a:extLst>
              <a:ext uri="{28A0092B-C50C-407E-A947-70E740481C1C}">
                <a14:useLocalDpi xmlns:a14="http://schemas.microsoft.com/office/drawing/2010/main" val="0"/>
              </a:ext>
            </a:extLst>
          </a:blip>
          <a:stretch>
            <a:fillRect/>
          </a:stretch>
        </p:blipFill>
        <p:spPr>
          <a:xfrm>
            <a:off x="9184422" y="4330756"/>
            <a:ext cx="1318872" cy="1318872"/>
          </a:xfrm>
          <a:prstGeom prst="rect">
            <a:avLst/>
          </a:prstGeom>
        </p:spPr>
      </p:pic>
      <p:sp>
        <p:nvSpPr>
          <p:cNvPr id="55" name="TextBox 54">
            <a:extLst>
              <a:ext uri="{FF2B5EF4-FFF2-40B4-BE49-F238E27FC236}">
                <a16:creationId xmlns:a16="http://schemas.microsoft.com/office/drawing/2014/main" id="{BAAB73F5-619E-4488-8E6E-77A66F4CC335}"/>
              </a:ext>
            </a:extLst>
          </p:cNvPr>
          <p:cNvSpPr txBox="1"/>
          <p:nvPr/>
        </p:nvSpPr>
        <p:spPr>
          <a:xfrm>
            <a:off x="385719" y="5846862"/>
            <a:ext cx="11806281" cy="1446550"/>
          </a:xfrm>
          <a:prstGeom prst="rect">
            <a:avLst/>
          </a:prstGeom>
          <a:noFill/>
        </p:spPr>
        <p:txBody>
          <a:bodyPr wrap="square" rtlCol="0">
            <a:spAutoFit/>
          </a:bodyPr>
          <a:lstStyle/>
          <a:p>
            <a:pPr marL="285750" indent="-285750">
              <a:buFontTx/>
              <a:buChar char="-"/>
            </a:pPr>
            <a:r>
              <a:rPr lang="en-US" sz="2000" dirty="0">
                <a:latin typeface="UTM Avo" panose="02040603050506020204" pitchFamily="18" charset="0"/>
                <a:cs typeface="Times New Roman" panose="02020603050405020304" pitchFamily="18" charset="0"/>
              </a:rPr>
              <a:t>GV </a:t>
            </a:r>
            <a:r>
              <a:rPr lang="en-US" sz="2000" dirty="0" err="1">
                <a:latin typeface="UTM Avo" panose="02040603050506020204" pitchFamily="18" charset="0"/>
                <a:cs typeface="Times New Roman" panose="02020603050405020304" pitchFamily="18" charset="0"/>
              </a:rPr>
              <a:t>cho</a:t>
            </a:r>
            <a:r>
              <a:rPr lang="en-US" sz="2000" dirty="0">
                <a:latin typeface="UTM Avo" panose="02040603050506020204" pitchFamily="18" charset="0"/>
                <a:cs typeface="Times New Roman" panose="02020603050405020304" pitchFamily="18" charset="0"/>
              </a:rPr>
              <a:t> HS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con </a:t>
            </a:r>
            <a:r>
              <a:rPr lang="en-US" sz="2000" dirty="0" err="1">
                <a:latin typeface="UTM Avo" panose="02040603050506020204" pitchFamily="18" charset="0"/>
                <a:cs typeface="Times New Roman" panose="02020603050405020304" pitchFamily="18" charset="0"/>
              </a:rPr>
              <a:t>vật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thích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ra </a:t>
            </a:r>
            <a:r>
              <a:rPr lang="en-US" sz="2000" dirty="0" err="1">
                <a:latin typeface="UTM Avo" panose="02040603050506020204" pitchFamily="18" charset="0"/>
                <a:cs typeface="Times New Roman" panose="02020603050405020304" pitchFamily="18" charset="0"/>
              </a:rPr>
              <a:t>nội</a:t>
            </a:r>
            <a:r>
              <a:rPr lang="en-US" sz="2000" dirty="0">
                <a:latin typeface="UTM Avo" panose="02040603050506020204" pitchFamily="18" charset="0"/>
                <a:cs typeface="Times New Roman" panose="02020603050405020304" pitchFamily="18" charset="0"/>
              </a:rPr>
              <a:t> dung </a:t>
            </a:r>
            <a:r>
              <a:rPr lang="en-US" sz="2000" dirty="0" err="1">
                <a:latin typeface="UTM Avo" panose="02040603050506020204" pitchFamily="18" charset="0"/>
                <a:cs typeface="Times New Roman" panose="02020603050405020304" pitchFamily="18" charset="0"/>
              </a:rPr>
              <a:t>yêu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cầu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ngôi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quay </a:t>
            </a:r>
            <a:r>
              <a:rPr lang="en-US" sz="2000" dirty="0" err="1">
                <a:latin typeface="UTM Avo" panose="02040603050506020204" pitchFamily="18" charset="0"/>
                <a:cs typeface="Times New Roman" panose="02020603050405020304" pitchFamily="18" charset="0"/>
              </a:rPr>
              <a:t>trở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con </a:t>
            </a:r>
            <a:r>
              <a:rPr lang="en-US" sz="2000" dirty="0" err="1">
                <a:latin typeface="UTM Avo" panose="02040603050506020204" pitchFamily="18" charset="0"/>
                <a:cs typeface="Times New Roman" panose="02020603050405020304" pitchFamily="18" charset="0"/>
              </a:rPr>
              <a:t>vật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theo.</a:t>
            </a:r>
            <a:endParaRPr lang="en-US" sz="2000" dirty="0">
              <a:latin typeface="UTM Avo" panose="02040603050506020204" pitchFamily="18" charset="0"/>
              <a:cs typeface="Times New Roman" panose="02020603050405020304" pitchFamily="18" charset="0"/>
            </a:endParaRPr>
          </a:p>
          <a:p>
            <a:pPr marL="285750" indent="-285750">
              <a:buFontTx/>
              <a:buChar char="-"/>
            </a:pPr>
            <a:r>
              <a:rPr lang="en-US" sz="2000" dirty="0" err="1">
                <a:latin typeface="UTM Avo" panose="02040603050506020204" pitchFamily="18" charset="0"/>
                <a:cs typeface="Times New Roman" panose="02020603050405020304" pitchFamily="18" charset="0"/>
              </a:rPr>
              <a:t>Cuối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cùng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bông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hướng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dương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đến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thúc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của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bài</a:t>
            </a:r>
            <a:r>
              <a:rPr lang="en-US" sz="2000" dirty="0">
                <a:latin typeface="UTM Avo" panose="02040603050506020204" pitchFamily="18" charset="0"/>
                <a:cs typeface="Times New Roman" panose="02020603050405020304" pitchFamily="18" charset="0"/>
              </a:rPr>
              <a:t>.</a:t>
            </a:r>
          </a:p>
          <a:p>
            <a:endParaRPr lang="en-US" sz="28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974724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0" nodeType="clickEffect">
                                  <p:stCondLst>
                                    <p:cond delay="0"/>
                                  </p:stCondLst>
                                  <p:childTnLst>
                                    <p:animEffect transition="out" filter="blinds(horizontal)">
                                      <p:cBhvr>
                                        <p:cTn id="10" dur="500"/>
                                        <p:tgtEl>
                                          <p:spTgt spid="55"/>
                                        </p:tgtEl>
                                      </p:cBhvr>
                                    </p:animEffect>
                                    <p:set>
                                      <p:cBhvr>
                                        <p:cTn id="11"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9" presetClass="exit" presetSubtype="0" fill="hold" grpId="0" nodeType="withEffect">
                                  <p:stCondLst>
                                    <p:cond delay="0"/>
                                  </p:stCondLst>
                                  <p:childTnLst>
                                    <p:animEffect transition="out" filter="dissolv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4" presetClass="exit" presetSubtype="10" fill="hold" grpId="0" nodeType="withEffect">
                                  <p:stCondLst>
                                    <p:cond delay="0"/>
                                  </p:stCondLst>
                                  <p:childTnLst>
                                    <p:animEffect transition="out" filter="randombar(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4" presetClass="exit" presetSubtype="10" fill="hold" grpId="0" nodeType="withEffect">
                                  <p:stCondLst>
                                    <p:cond delay="0"/>
                                  </p:stCondLst>
                                  <p:childTnLst>
                                    <p:animEffect transition="out" filter="randombar(horizontal)">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4" presetClass="exit" presetSubtype="10" fill="hold" nodeType="clickEffect">
                                  <p:stCondLst>
                                    <p:cond delay="0"/>
                                  </p:stCondLst>
                                  <p:childTnLst>
                                    <p:animEffect transition="out" filter="randombar(horizont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4" presetClass="exit" presetSubtype="10" fill="hold" grpId="0" nodeType="withEffect">
                                  <p:stCondLst>
                                    <p:cond delay="0"/>
                                  </p:stCondLst>
                                  <p:childTnLst>
                                    <p:animEffect transition="out" filter="randombar(horizontal)">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14" presetClass="exit" presetSubtype="10" fill="hold" grpId="0" nodeType="withEffect">
                                  <p:stCondLst>
                                    <p:cond delay="0"/>
                                  </p:stCondLst>
                                  <p:childTnLst>
                                    <p:animEffect transition="out" filter="randombar(horizontal)">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4"/>
                    </p:tgtEl>
                  </p:cond>
                </p:stCondLst>
                <p:endSync evt="end" delay="0">
                  <p:rtn val="all"/>
                </p:endSync>
                <p:childTnLst>
                  <p:par>
                    <p:cTn id="49" fill="hold">
                      <p:stCondLst>
                        <p:cond delay="0"/>
                      </p:stCondLst>
                      <p:childTnLst>
                        <p:par>
                          <p:cTn id="50" fill="hold">
                            <p:stCondLst>
                              <p:cond delay="0"/>
                            </p:stCondLst>
                            <p:childTnLst>
                              <p:par>
                                <p:cTn id="51" presetID="14" presetClass="exit" presetSubtype="10" fill="hold" nodeType="clickEffect">
                                  <p:stCondLst>
                                    <p:cond delay="0"/>
                                  </p:stCondLst>
                                  <p:childTnLst>
                                    <p:animEffect transition="out" filter="randombar(horizontal)">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4" presetClass="exit" presetSubtype="10" fill="hold" grpId="0" nodeType="withEffect">
                                  <p:stCondLst>
                                    <p:cond delay="0"/>
                                  </p:stCondLst>
                                  <p:childTnLst>
                                    <p:animEffect transition="out" filter="randombar(horizontal)">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par>
                                <p:cTn id="57" presetID="14" presetClass="exit" presetSubtype="10" fill="hold" grpId="0" nodeType="withEffect">
                                  <p:stCondLst>
                                    <p:cond delay="0"/>
                                  </p:stCondLst>
                                  <p:childTnLst>
                                    <p:animEffect transition="out" filter="randombar(horizontal)">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14" presetClass="exit" presetSubtype="10" fill="hold" nodeType="clickEffect">
                                  <p:stCondLst>
                                    <p:cond delay="0"/>
                                  </p:stCondLst>
                                  <p:childTnLst>
                                    <p:animEffect transition="out" filter="randombar(horizontal)">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14" presetClass="exit" presetSubtype="10" fill="hold" grpId="0" nodeType="withEffect">
                                  <p:stCondLst>
                                    <p:cond delay="0"/>
                                  </p:stCondLst>
                                  <p:childTnLst>
                                    <p:animEffect transition="out" filter="randombar(horizontal)">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par>
                                <p:cTn id="69" presetID="14" presetClass="exit" presetSubtype="10" fill="hold" grpId="0" nodeType="withEffect">
                                  <p:stCondLst>
                                    <p:cond delay="0"/>
                                  </p:stCondLst>
                                  <p:childTnLst>
                                    <p:animEffect transition="out" filter="randombar(horizontal)">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2"/>
                    </p:tgtEl>
                  </p:cond>
                </p:stCondLst>
                <p:endSync evt="end" delay="0">
                  <p:rtn val="all"/>
                </p:endSync>
                <p:childTnLst>
                  <p:par>
                    <p:cTn id="73" fill="hold">
                      <p:stCondLst>
                        <p:cond delay="0"/>
                      </p:stCondLst>
                      <p:childTnLst>
                        <p:par>
                          <p:cTn id="74" fill="hold">
                            <p:stCondLst>
                              <p:cond delay="0"/>
                            </p:stCondLst>
                            <p:childTnLst>
                              <p:par>
                                <p:cTn id="75" presetID="14" presetClass="exit" presetSubtype="10" fill="hold" nodeType="clickEffect">
                                  <p:stCondLst>
                                    <p:cond delay="0"/>
                                  </p:stCondLst>
                                  <p:childTnLst>
                                    <p:animEffect transition="out" filter="randombar(horizontal)">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par>
                                <p:cTn id="78" presetID="14" presetClass="exit" presetSubtype="10" fill="hold" grpId="0" nodeType="withEffect">
                                  <p:stCondLst>
                                    <p:cond delay="0"/>
                                  </p:stCondLst>
                                  <p:childTnLst>
                                    <p:animEffect transition="out" filter="randombar(horizontal)">
                                      <p:cBhvr>
                                        <p:cTn id="79" dur="500"/>
                                        <p:tgtEl>
                                          <p:spTgt spid="21"/>
                                        </p:tgtEl>
                                      </p:cBhvr>
                                    </p:animEffect>
                                    <p:set>
                                      <p:cBhvr>
                                        <p:cTn id="80" dur="1" fill="hold">
                                          <p:stCondLst>
                                            <p:cond delay="499"/>
                                          </p:stCondLst>
                                        </p:cTn>
                                        <p:tgtEl>
                                          <p:spTgt spid="21"/>
                                        </p:tgtEl>
                                        <p:attrNameLst>
                                          <p:attrName>style.visibility</p:attrName>
                                        </p:attrNameLst>
                                      </p:cBhvr>
                                      <p:to>
                                        <p:strVal val="hidden"/>
                                      </p:to>
                                    </p:set>
                                  </p:childTnLst>
                                </p:cTn>
                              </p:par>
                              <p:par>
                                <p:cTn id="81" presetID="14" presetClass="exit" presetSubtype="10" fill="hold" grpId="0" nodeType="withEffect">
                                  <p:stCondLst>
                                    <p:cond delay="0"/>
                                  </p:stCondLst>
                                  <p:childTnLst>
                                    <p:animEffect transition="out" filter="randombar(horizontal)">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4" restart="whenNotActive" fill="hold" evtFilter="cancelBubble" nodeType="interactiveSeq">
                <p:stCondLst>
                  <p:cond evt="onClick" delay="0">
                    <p:tgtEl>
                      <p:spTgt spid="24"/>
                    </p:tgtEl>
                  </p:cond>
                </p:stCondLst>
                <p:endSync evt="end" delay="0">
                  <p:rtn val="all"/>
                </p:endSync>
                <p:childTnLst>
                  <p:par>
                    <p:cTn id="85" fill="hold">
                      <p:stCondLst>
                        <p:cond delay="0"/>
                      </p:stCondLst>
                      <p:childTnLst>
                        <p:par>
                          <p:cTn id="86" fill="hold">
                            <p:stCondLst>
                              <p:cond delay="0"/>
                            </p:stCondLst>
                            <p:childTnLst>
                              <p:par>
                                <p:cTn id="87" presetID="14" presetClass="exit" presetSubtype="10" fill="hold" nodeType="withEffect">
                                  <p:stCondLst>
                                    <p:cond delay="0"/>
                                  </p:stCondLst>
                                  <p:childTnLst>
                                    <p:animEffect transition="out" filter="randombar(horizontal)">
                                      <p:cBhvr>
                                        <p:cTn id="88" dur="500"/>
                                        <p:tgtEl>
                                          <p:spTgt spid="24"/>
                                        </p:tgtEl>
                                      </p:cBhvr>
                                    </p:animEffect>
                                    <p:set>
                                      <p:cBhvr>
                                        <p:cTn id="89" dur="1" fill="hold">
                                          <p:stCondLst>
                                            <p:cond delay="499"/>
                                          </p:stCondLst>
                                        </p:cTn>
                                        <p:tgtEl>
                                          <p:spTgt spid="24"/>
                                        </p:tgtEl>
                                        <p:attrNameLst>
                                          <p:attrName>style.visibility</p:attrName>
                                        </p:attrNameLst>
                                      </p:cBhvr>
                                      <p:to>
                                        <p:strVal val="hidden"/>
                                      </p:to>
                                    </p:set>
                                  </p:childTnLst>
                                </p:cTn>
                              </p:par>
                              <p:par>
                                <p:cTn id="90" presetID="14" presetClass="exit" presetSubtype="10" fill="hold" grpId="0" nodeType="withEffect">
                                  <p:stCondLst>
                                    <p:cond delay="0"/>
                                  </p:stCondLst>
                                  <p:childTnLst>
                                    <p:animEffect transition="out" filter="randombar(horizontal)">
                                      <p:cBhvr>
                                        <p:cTn id="91" dur="500"/>
                                        <p:tgtEl>
                                          <p:spTgt spid="25"/>
                                        </p:tgtEl>
                                      </p:cBhvr>
                                    </p:animEffect>
                                    <p:set>
                                      <p:cBhvr>
                                        <p:cTn id="92" dur="1" fill="hold">
                                          <p:stCondLst>
                                            <p:cond delay="499"/>
                                          </p:stCondLst>
                                        </p:cTn>
                                        <p:tgtEl>
                                          <p:spTgt spid="25"/>
                                        </p:tgtEl>
                                        <p:attrNameLst>
                                          <p:attrName>style.visibility</p:attrName>
                                        </p:attrNameLst>
                                      </p:cBhvr>
                                      <p:to>
                                        <p:strVal val="hidden"/>
                                      </p:to>
                                    </p:set>
                                  </p:childTnLst>
                                </p:cTn>
                              </p:par>
                              <p:par>
                                <p:cTn id="93" presetID="14" presetClass="exit" presetSubtype="10" fill="hold" grpId="0" nodeType="withEffect">
                                  <p:stCondLst>
                                    <p:cond delay="0"/>
                                  </p:stCondLst>
                                  <p:childTnLst>
                                    <p:animEffect transition="out" filter="randombar(horizontal)">
                                      <p:cBhvr>
                                        <p:cTn id="94" dur="500"/>
                                        <p:tgtEl>
                                          <p:spTgt spid="26"/>
                                        </p:tgtEl>
                                      </p:cBhvr>
                                    </p:animEffect>
                                    <p:set>
                                      <p:cBhvr>
                                        <p:cTn id="9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6" restart="whenNotActive" fill="hold" evtFilter="cancelBubble" nodeType="interactiveSeq">
                <p:stCondLst>
                  <p:cond evt="onClick" delay="0">
                    <p:tgtEl>
                      <p:spTgt spid="27"/>
                    </p:tgtEl>
                  </p:cond>
                </p:stCondLst>
                <p:endSync evt="end" delay="0">
                  <p:rtn val="all"/>
                </p:endSync>
                <p:childTnLst>
                  <p:par>
                    <p:cTn id="97" fill="hold">
                      <p:stCondLst>
                        <p:cond delay="0"/>
                      </p:stCondLst>
                      <p:childTnLst>
                        <p:par>
                          <p:cTn id="98" fill="hold">
                            <p:stCondLst>
                              <p:cond delay="0"/>
                            </p:stCondLst>
                            <p:childTnLst>
                              <p:par>
                                <p:cTn id="99" presetID="14" presetClass="exit" presetSubtype="10" fill="hold" nodeType="clickEffect">
                                  <p:stCondLst>
                                    <p:cond delay="0"/>
                                  </p:stCondLst>
                                  <p:childTnLst>
                                    <p:animEffect transition="out" filter="randombar(horizontal)">
                                      <p:cBhvr>
                                        <p:cTn id="100" dur="500"/>
                                        <p:tgtEl>
                                          <p:spTgt spid="27"/>
                                        </p:tgtEl>
                                      </p:cBhvr>
                                    </p:animEffect>
                                    <p:set>
                                      <p:cBhvr>
                                        <p:cTn id="101" dur="1" fill="hold">
                                          <p:stCondLst>
                                            <p:cond delay="499"/>
                                          </p:stCondLst>
                                        </p:cTn>
                                        <p:tgtEl>
                                          <p:spTgt spid="27"/>
                                        </p:tgtEl>
                                        <p:attrNameLst>
                                          <p:attrName>style.visibility</p:attrName>
                                        </p:attrNameLst>
                                      </p:cBhvr>
                                      <p:to>
                                        <p:strVal val="hidden"/>
                                      </p:to>
                                    </p:set>
                                  </p:childTnLst>
                                </p:cTn>
                              </p:par>
                              <p:par>
                                <p:cTn id="102" presetID="14" presetClass="exit" presetSubtype="10" fill="hold" grpId="0" nodeType="withEffect">
                                  <p:stCondLst>
                                    <p:cond delay="0"/>
                                  </p:stCondLst>
                                  <p:childTnLst>
                                    <p:animEffect transition="out" filter="randombar(horizontal)">
                                      <p:cBhvr>
                                        <p:cTn id="103" dur="500"/>
                                        <p:tgtEl>
                                          <p:spTgt spid="28"/>
                                        </p:tgtEl>
                                      </p:cBhvr>
                                    </p:animEffect>
                                    <p:set>
                                      <p:cBhvr>
                                        <p:cTn id="104" dur="1" fill="hold">
                                          <p:stCondLst>
                                            <p:cond delay="499"/>
                                          </p:stCondLst>
                                        </p:cTn>
                                        <p:tgtEl>
                                          <p:spTgt spid="28"/>
                                        </p:tgtEl>
                                        <p:attrNameLst>
                                          <p:attrName>style.visibility</p:attrName>
                                        </p:attrNameLst>
                                      </p:cBhvr>
                                      <p:to>
                                        <p:strVal val="hidden"/>
                                      </p:to>
                                    </p:set>
                                  </p:childTnLst>
                                </p:cTn>
                              </p:par>
                              <p:par>
                                <p:cTn id="105" presetID="14" presetClass="exit" presetSubtype="10" fill="hold" grpId="0" nodeType="withEffect">
                                  <p:stCondLst>
                                    <p:cond delay="0"/>
                                  </p:stCondLst>
                                  <p:childTnLst>
                                    <p:animEffect transition="out" filter="randombar(horizontal)">
                                      <p:cBhvr>
                                        <p:cTn id="106" dur="500"/>
                                        <p:tgtEl>
                                          <p:spTgt spid="29"/>
                                        </p:tgtEl>
                                      </p:cBhvr>
                                    </p:animEffect>
                                    <p:set>
                                      <p:cBhvr>
                                        <p:cTn id="10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08" restart="whenNotActive" fill="hold" evtFilter="cancelBubble" nodeType="interactiveSeq">
                <p:stCondLst>
                  <p:cond evt="onClick" delay="0">
                    <p:tgtEl>
                      <p:spTgt spid="31"/>
                    </p:tgtEl>
                  </p:cond>
                </p:stCondLst>
                <p:endSync evt="end" delay="0">
                  <p:rtn val="all"/>
                </p:endSync>
                <p:childTnLst>
                  <p:par>
                    <p:cTn id="109" fill="hold">
                      <p:stCondLst>
                        <p:cond delay="0"/>
                      </p:stCondLst>
                      <p:childTnLst>
                        <p:par>
                          <p:cTn id="110" fill="hold">
                            <p:stCondLst>
                              <p:cond delay="0"/>
                            </p:stCondLst>
                            <p:childTnLst>
                              <p:par>
                                <p:cTn id="111" presetID="14" presetClass="exit" presetSubtype="10" fill="hold" nodeType="clickEffect">
                                  <p:stCondLst>
                                    <p:cond delay="0"/>
                                  </p:stCondLst>
                                  <p:childTnLst>
                                    <p:animEffect transition="out" filter="randombar(horizontal)">
                                      <p:cBhvr>
                                        <p:cTn id="112" dur="500"/>
                                        <p:tgtEl>
                                          <p:spTgt spid="31"/>
                                        </p:tgtEl>
                                      </p:cBhvr>
                                    </p:animEffect>
                                    <p:set>
                                      <p:cBhvr>
                                        <p:cTn id="113" dur="1" fill="hold">
                                          <p:stCondLst>
                                            <p:cond delay="499"/>
                                          </p:stCondLst>
                                        </p:cTn>
                                        <p:tgtEl>
                                          <p:spTgt spid="31"/>
                                        </p:tgtEl>
                                        <p:attrNameLst>
                                          <p:attrName>style.visibility</p:attrName>
                                        </p:attrNameLst>
                                      </p:cBhvr>
                                      <p:to>
                                        <p:strVal val="hidden"/>
                                      </p:to>
                                    </p:set>
                                  </p:childTnLst>
                                </p:cTn>
                              </p:par>
                              <p:par>
                                <p:cTn id="114" presetID="14" presetClass="exit" presetSubtype="10" fill="hold" grpId="0" nodeType="withEffect">
                                  <p:stCondLst>
                                    <p:cond delay="0"/>
                                  </p:stCondLst>
                                  <p:childTnLst>
                                    <p:animEffect transition="out" filter="randombar(horizontal)">
                                      <p:cBhvr>
                                        <p:cTn id="115" dur="500"/>
                                        <p:tgtEl>
                                          <p:spTgt spid="30"/>
                                        </p:tgtEl>
                                      </p:cBhvr>
                                    </p:animEffect>
                                    <p:set>
                                      <p:cBhvr>
                                        <p:cTn id="116" dur="1" fill="hold">
                                          <p:stCondLst>
                                            <p:cond delay="499"/>
                                          </p:stCondLst>
                                        </p:cTn>
                                        <p:tgtEl>
                                          <p:spTgt spid="30"/>
                                        </p:tgtEl>
                                        <p:attrNameLst>
                                          <p:attrName>style.visibility</p:attrName>
                                        </p:attrNameLst>
                                      </p:cBhvr>
                                      <p:to>
                                        <p:strVal val="hidden"/>
                                      </p:to>
                                    </p:set>
                                  </p:childTnLst>
                                </p:cTn>
                              </p:par>
                              <p:par>
                                <p:cTn id="117" presetID="14" presetClass="exit" presetSubtype="10" fill="hold" grpId="0" nodeType="withEffect">
                                  <p:stCondLst>
                                    <p:cond delay="0"/>
                                  </p:stCondLst>
                                  <p:childTnLst>
                                    <p:animEffect transition="out" filter="randombar(horizontal)">
                                      <p:cBhvr>
                                        <p:cTn id="118" dur="500"/>
                                        <p:tgtEl>
                                          <p:spTgt spid="32"/>
                                        </p:tgtEl>
                                      </p:cBhvr>
                                    </p:animEffect>
                                    <p:set>
                                      <p:cBhvr>
                                        <p:cTn id="11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20" restart="whenNotActive" fill="hold" evtFilter="cancelBubble" nodeType="interactiveSeq">
                <p:stCondLst>
                  <p:cond evt="onClick" delay="0">
                    <p:tgtEl>
                      <p:spTgt spid="34"/>
                    </p:tgtEl>
                  </p:cond>
                </p:stCondLst>
                <p:endSync evt="end" delay="0">
                  <p:rtn val="all"/>
                </p:endSync>
                <p:childTnLst>
                  <p:par>
                    <p:cTn id="121" fill="hold">
                      <p:stCondLst>
                        <p:cond delay="0"/>
                      </p:stCondLst>
                      <p:childTnLst>
                        <p:par>
                          <p:cTn id="122" fill="hold">
                            <p:stCondLst>
                              <p:cond delay="0"/>
                            </p:stCondLst>
                            <p:childTnLst>
                              <p:par>
                                <p:cTn id="123" presetID="14" presetClass="exit" presetSubtype="10" fill="hold" nodeType="clickEffect">
                                  <p:stCondLst>
                                    <p:cond delay="0"/>
                                  </p:stCondLst>
                                  <p:childTnLst>
                                    <p:animEffect transition="out" filter="randombar(horizontal)">
                                      <p:cBhvr>
                                        <p:cTn id="124" dur="500"/>
                                        <p:tgtEl>
                                          <p:spTgt spid="34"/>
                                        </p:tgtEl>
                                      </p:cBhvr>
                                    </p:animEffect>
                                    <p:set>
                                      <p:cBhvr>
                                        <p:cTn id="125" dur="1" fill="hold">
                                          <p:stCondLst>
                                            <p:cond delay="499"/>
                                          </p:stCondLst>
                                        </p:cTn>
                                        <p:tgtEl>
                                          <p:spTgt spid="34"/>
                                        </p:tgtEl>
                                        <p:attrNameLst>
                                          <p:attrName>style.visibility</p:attrName>
                                        </p:attrNameLst>
                                      </p:cBhvr>
                                      <p:to>
                                        <p:strVal val="hidden"/>
                                      </p:to>
                                    </p:set>
                                  </p:childTnLst>
                                </p:cTn>
                              </p:par>
                              <p:par>
                                <p:cTn id="126" presetID="14" presetClass="exit" presetSubtype="10" fill="hold" grpId="0" nodeType="withEffect">
                                  <p:stCondLst>
                                    <p:cond delay="0"/>
                                  </p:stCondLst>
                                  <p:childTnLst>
                                    <p:animEffect transition="out" filter="randombar(horizontal)">
                                      <p:cBhvr>
                                        <p:cTn id="127" dur="500"/>
                                        <p:tgtEl>
                                          <p:spTgt spid="33"/>
                                        </p:tgtEl>
                                      </p:cBhvr>
                                    </p:animEffect>
                                    <p:set>
                                      <p:cBhvr>
                                        <p:cTn id="128" dur="1" fill="hold">
                                          <p:stCondLst>
                                            <p:cond delay="499"/>
                                          </p:stCondLst>
                                        </p:cTn>
                                        <p:tgtEl>
                                          <p:spTgt spid="33"/>
                                        </p:tgtEl>
                                        <p:attrNameLst>
                                          <p:attrName>style.visibility</p:attrName>
                                        </p:attrNameLst>
                                      </p:cBhvr>
                                      <p:to>
                                        <p:strVal val="hidden"/>
                                      </p:to>
                                    </p:set>
                                  </p:childTnLst>
                                </p:cTn>
                              </p:par>
                              <p:par>
                                <p:cTn id="129" presetID="14" presetClass="exit" presetSubtype="10" fill="hold" grpId="0" nodeType="withEffect">
                                  <p:stCondLst>
                                    <p:cond delay="0"/>
                                  </p:stCondLst>
                                  <p:childTnLst>
                                    <p:animEffect transition="out" filter="randombar(horizontal)">
                                      <p:cBhvr>
                                        <p:cTn id="130" dur="500"/>
                                        <p:tgtEl>
                                          <p:spTgt spid="35"/>
                                        </p:tgtEl>
                                      </p:cBhvr>
                                    </p:animEffect>
                                    <p:set>
                                      <p:cBhvr>
                                        <p:cTn id="131"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32" restart="whenNotActive" fill="hold" evtFilter="cancelBubble" nodeType="interactiveSeq">
                <p:stCondLst>
                  <p:cond evt="onClick" delay="0">
                    <p:tgtEl>
                      <p:spTgt spid="37"/>
                    </p:tgtEl>
                  </p:cond>
                </p:stCondLst>
                <p:endSync evt="end" delay="0">
                  <p:rtn val="all"/>
                </p:endSync>
                <p:childTnLst>
                  <p:par>
                    <p:cTn id="133" fill="hold">
                      <p:stCondLst>
                        <p:cond delay="0"/>
                      </p:stCondLst>
                      <p:childTnLst>
                        <p:par>
                          <p:cTn id="134" fill="hold">
                            <p:stCondLst>
                              <p:cond delay="0"/>
                            </p:stCondLst>
                            <p:childTnLst>
                              <p:par>
                                <p:cTn id="135" presetID="14" presetClass="exit" presetSubtype="10" fill="hold" nodeType="clickEffect">
                                  <p:stCondLst>
                                    <p:cond delay="0"/>
                                  </p:stCondLst>
                                  <p:childTnLst>
                                    <p:animEffect transition="out" filter="randombar(horizontal)">
                                      <p:cBhvr>
                                        <p:cTn id="136" dur="500"/>
                                        <p:tgtEl>
                                          <p:spTgt spid="37"/>
                                        </p:tgtEl>
                                      </p:cBhvr>
                                    </p:animEffect>
                                    <p:set>
                                      <p:cBhvr>
                                        <p:cTn id="137" dur="1" fill="hold">
                                          <p:stCondLst>
                                            <p:cond delay="499"/>
                                          </p:stCondLst>
                                        </p:cTn>
                                        <p:tgtEl>
                                          <p:spTgt spid="37"/>
                                        </p:tgtEl>
                                        <p:attrNameLst>
                                          <p:attrName>style.visibility</p:attrName>
                                        </p:attrNameLst>
                                      </p:cBhvr>
                                      <p:to>
                                        <p:strVal val="hidden"/>
                                      </p:to>
                                    </p:set>
                                  </p:childTnLst>
                                </p:cTn>
                              </p:par>
                              <p:par>
                                <p:cTn id="138" presetID="14" presetClass="exit" presetSubtype="10" fill="hold" grpId="0" nodeType="withEffect">
                                  <p:stCondLst>
                                    <p:cond delay="0"/>
                                  </p:stCondLst>
                                  <p:childTnLst>
                                    <p:animEffect transition="out" filter="randombar(horizontal)">
                                      <p:cBhvr>
                                        <p:cTn id="139" dur="500"/>
                                        <p:tgtEl>
                                          <p:spTgt spid="36"/>
                                        </p:tgtEl>
                                      </p:cBhvr>
                                    </p:animEffect>
                                    <p:set>
                                      <p:cBhvr>
                                        <p:cTn id="140" dur="1" fill="hold">
                                          <p:stCondLst>
                                            <p:cond delay="499"/>
                                          </p:stCondLst>
                                        </p:cTn>
                                        <p:tgtEl>
                                          <p:spTgt spid="36"/>
                                        </p:tgtEl>
                                        <p:attrNameLst>
                                          <p:attrName>style.visibility</p:attrName>
                                        </p:attrNameLst>
                                      </p:cBhvr>
                                      <p:to>
                                        <p:strVal val="hidden"/>
                                      </p:to>
                                    </p:set>
                                  </p:childTnLst>
                                </p:cTn>
                              </p:par>
                              <p:par>
                                <p:cTn id="141" presetID="14" presetClass="exit" presetSubtype="10" fill="hold" grpId="0" nodeType="withEffect">
                                  <p:stCondLst>
                                    <p:cond delay="0"/>
                                  </p:stCondLst>
                                  <p:childTnLst>
                                    <p:animEffect transition="out" filter="randombar(horizontal)">
                                      <p:cBhvr>
                                        <p:cTn id="142" dur="500"/>
                                        <p:tgtEl>
                                          <p:spTgt spid="38"/>
                                        </p:tgtEl>
                                      </p:cBhvr>
                                    </p:animEffect>
                                    <p:set>
                                      <p:cBhvr>
                                        <p:cTn id="14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44" restart="whenNotActive" fill="hold" evtFilter="cancelBubble" nodeType="interactiveSeq">
                <p:stCondLst>
                  <p:cond evt="onClick" delay="0">
                    <p:tgtEl>
                      <p:spTgt spid="39"/>
                    </p:tgtEl>
                  </p:cond>
                </p:stCondLst>
                <p:endSync evt="end" delay="0">
                  <p:rtn val="all"/>
                </p:endSync>
                <p:childTnLst>
                  <p:par>
                    <p:cTn id="145" fill="hold">
                      <p:stCondLst>
                        <p:cond delay="0"/>
                      </p:stCondLst>
                      <p:childTnLst>
                        <p:par>
                          <p:cTn id="146" fill="hold">
                            <p:stCondLst>
                              <p:cond delay="0"/>
                            </p:stCondLst>
                            <p:childTnLst>
                              <p:par>
                                <p:cTn id="147" presetID="14" presetClass="exit" presetSubtype="10" fill="hold" nodeType="clickEffect">
                                  <p:stCondLst>
                                    <p:cond delay="0"/>
                                  </p:stCondLst>
                                  <p:childTnLst>
                                    <p:animEffect transition="out" filter="randombar(horizontal)">
                                      <p:cBhvr>
                                        <p:cTn id="148" dur="500"/>
                                        <p:tgtEl>
                                          <p:spTgt spid="39"/>
                                        </p:tgtEl>
                                      </p:cBhvr>
                                    </p:animEffect>
                                    <p:set>
                                      <p:cBhvr>
                                        <p:cTn id="149" dur="1" fill="hold">
                                          <p:stCondLst>
                                            <p:cond delay="499"/>
                                          </p:stCondLst>
                                        </p:cTn>
                                        <p:tgtEl>
                                          <p:spTgt spid="39"/>
                                        </p:tgtEl>
                                        <p:attrNameLst>
                                          <p:attrName>style.visibility</p:attrName>
                                        </p:attrNameLst>
                                      </p:cBhvr>
                                      <p:to>
                                        <p:strVal val="hidden"/>
                                      </p:to>
                                    </p:set>
                                  </p:childTnLst>
                                </p:cTn>
                              </p:par>
                              <p:par>
                                <p:cTn id="150" presetID="14" presetClass="exit" presetSubtype="10" fill="hold" grpId="0" nodeType="withEffect">
                                  <p:stCondLst>
                                    <p:cond delay="0"/>
                                  </p:stCondLst>
                                  <p:childTnLst>
                                    <p:animEffect transition="out" filter="randombar(horizontal)">
                                      <p:cBhvr>
                                        <p:cTn id="151" dur="500"/>
                                        <p:tgtEl>
                                          <p:spTgt spid="40"/>
                                        </p:tgtEl>
                                      </p:cBhvr>
                                    </p:animEffect>
                                    <p:set>
                                      <p:cBhvr>
                                        <p:cTn id="152" dur="1" fill="hold">
                                          <p:stCondLst>
                                            <p:cond delay="499"/>
                                          </p:stCondLst>
                                        </p:cTn>
                                        <p:tgtEl>
                                          <p:spTgt spid="40"/>
                                        </p:tgtEl>
                                        <p:attrNameLst>
                                          <p:attrName>style.visibility</p:attrName>
                                        </p:attrNameLst>
                                      </p:cBhvr>
                                      <p:to>
                                        <p:strVal val="hidden"/>
                                      </p:to>
                                    </p:set>
                                  </p:childTnLst>
                                </p:cTn>
                              </p:par>
                              <p:par>
                                <p:cTn id="153" presetID="14" presetClass="exit" presetSubtype="10" fill="hold" grpId="0" nodeType="withEffect">
                                  <p:stCondLst>
                                    <p:cond delay="0"/>
                                  </p:stCondLst>
                                  <p:childTnLst>
                                    <p:animEffect transition="out" filter="randombar(horizontal)">
                                      <p:cBhvr>
                                        <p:cTn id="154" dur="500"/>
                                        <p:tgtEl>
                                          <p:spTgt spid="41"/>
                                        </p:tgtEl>
                                      </p:cBhvr>
                                    </p:animEffect>
                                    <p:set>
                                      <p:cBhvr>
                                        <p:cTn id="155"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56" restart="whenNotActive" fill="hold" evtFilter="cancelBubble" nodeType="interactiveSeq">
                <p:stCondLst>
                  <p:cond evt="onClick" delay="0">
                    <p:tgtEl>
                      <p:spTgt spid="42"/>
                    </p:tgtEl>
                  </p:cond>
                </p:stCondLst>
                <p:endSync evt="end" delay="0">
                  <p:rtn val="all"/>
                </p:endSync>
                <p:childTnLst>
                  <p:par>
                    <p:cTn id="157" fill="hold">
                      <p:stCondLst>
                        <p:cond delay="0"/>
                      </p:stCondLst>
                      <p:childTnLst>
                        <p:par>
                          <p:cTn id="158" fill="hold">
                            <p:stCondLst>
                              <p:cond delay="0"/>
                            </p:stCondLst>
                            <p:childTnLst>
                              <p:par>
                                <p:cTn id="159" presetID="14" presetClass="exit" presetSubtype="10" fill="hold" nodeType="clickEffect">
                                  <p:stCondLst>
                                    <p:cond delay="0"/>
                                  </p:stCondLst>
                                  <p:childTnLst>
                                    <p:animEffect transition="out" filter="randombar(horizontal)">
                                      <p:cBhvr>
                                        <p:cTn id="160" dur="500"/>
                                        <p:tgtEl>
                                          <p:spTgt spid="42"/>
                                        </p:tgtEl>
                                      </p:cBhvr>
                                    </p:animEffect>
                                    <p:set>
                                      <p:cBhvr>
                                        <p:cTn id="161" dur="1" fill="hold">
                                          <p:stCondLst>
                                            <p:cond delay="499"/>
                                          </p:stCondLst>
                                        </p:cTn>
                                        <p:tgtEl>
                                          <p:spTgt spid="42"/>
                                        </p:tgtEl>
                                        <p:attrNameLst>
                                          <p:attrName>style.visibility</p:attrName>
                                        </p:attrNameLst>
                                      </p:cBhvr>
                                      <p:to>
                                        <p:strVal val="hidden"/>
                                      </p:to>
                                    </p:set>
                                  </p:childTnLst>
                                </p:cTn>
                              </p:par>
                              <p:par>
                                <p:cTn id="162" presetID="14" presetClass="exit" presetSubtype="10" fill="hold" grpId="0" nodeType="withEffect">
                                  <p:stCondLst>
                                    <p:cond delay="0"/>
                                  </p:stCondLst>
                                  <p:childTnLst>
                                    <p:animEffect transition="out" filter="randombar(horizontal)">
                                      <p:cBhvr>
                                        <p:cTn id="163" dur="500"/>
                                        <p:tgtEl>
                                          <p:spTgt spid="43"/>
                                        </p:tgtEl>
                                      </p:cBhvr>
                                    </p:animEffect>
                                    <p:set>
                                      <p:cBhvr>
                                        <p:cTn id="164" dur="1" fill="hold">
                                          <p:stCondLst>
                                            <p:cond delay="499"/>
                                          </p:stCondLst>
                                        </p:cTn>
                                        <p:tgtEl>
                                          <p:spTgt spid="43"/>
                                        </p:tgtEl>
                                        <p:attrNameLst>
                                          <p:attrName>style.visibility</p:attrName>
                                        </p:attrNameLst>
                                      </p:cBhvr>
                                      <p:to>
                                        <p:strVal val="hidden"/>
                                      </p:to>
                                    </p:set>
                                  </p:childTnLst>
                                </p:cTn>
                              </p:par>
                              <p:par>
                                <p:cTn id="165" presetID="14" presetClass="exit" presetSubtype="10" fill="hold" grpId="0" nodeType="withEffect">
                                  <p:stCondLst>
                                    <p:cond delay="0"/>
                                  </p:stCondLst>
                                  <p:childTnLst>
                                    <p:animEffect transition="out" filter="randombar(horizontal)">
                                      <p:cBhvr>
                                        <p:cTn id="166" dur="500"/>
                                        <p:tgtEl>
                                          <p:spTgt spid="44"/>
                                        </p:tgtEl>
                                      </p:cBhvr>
                                    </p:animEffect>
                                    <p:set>
                                      <p:cBhvr>
                                        <p:cTn id="16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68" restart="whenNotActive" fill="hold" evtFilter="cancelBubble" nodeType="interactiveSeq">
                <p:stCondLst>
                  <p:cond evt="onClick" delay="0">
                    <p:tgtEl>
                      <p:spTgt spid="45"/>
                    </p:tgtEl>
                  </p:cond>
                </p:stCondLst>
                <p:endSync evt="end" delay="0">
                  <p:rtn val="all"/>
                </p:endSync>
                <p:childTnLst>
                  <p:par>
                    <p:cTn id="169" fill="hold">
                      <p:stCondLst>
                        <p:cond delay="0"/>
                      </p:stCondLst>
                      <p:childTnLst>
                        <p:par>
                          <p:cTn id="170" fill="hold">
                            <p:stCondLst>
                              <p:cond delay="0"/>
                            </p:stCondLst>
                            <p:childTnLst>
                              <p:par>
                                <p:cTn id="171" presetID="14" presetClass="exit" presetSubtype="10" fill="hold" nodeType="clickEffect">
                                  <p:stCondLst>
                                    <p:cond delay="0"/>
                                  </p:stCondLst>
                                  <p:childTnLst>
                                    <p:animEffect transition="out" filter="randombar(horizontal)">
                                      <p:cBhvr>
                                        <p:cTn id="172" dur="500"/>
                                        <p:tgtEl>
                                          <p:spTgt spid="45"/>
                                        </p:tgtEl>
                                      </p:cBhvr>
                                    </p:animEffect>
                                    <p:set>
                                      <p:cBhvr>
                                        <p:cTn id="173" dur="1" fill="hold">
                                          <p:stCondLst>
                                            <p:cond delay="499"/>
                                          </p:stCondLst>
                                        </p:cTn>
                                        <p:tgtEl>
                                          <p:spTgt spid="45"/>
                                        </p:tgtEl>
                                        <p:attrNameLst>
                                          <p:attrName>style.visibility</p:attrName>
                                        </p:attrNameLst>
                                      </p:cBhvr>
                                      <p:to>
                                        <p:strVal val="hidden"/>
                                      </p:to>
                                    </p:set>
                                  </p:childTnLst>
                                </p:cTn>
                              </p:par>
                              <p:par>
                                <p:cTn id="174" presetID="14" presetClass="exit" presetSubtype="10" fill="hold" grpId="0" nodeType="withEffect">
                                  <p:stCondLst>
                                    <p:cond delay="0"/>
                                  </p:stCondLst>
                                  <p:childTnLst>
                                    <p:animEffect transition="out" filter="randombar(horizontal)">
                                      <p:cBhvr>
                                        <p:cTn id="175" dur="500"/>
                                        <p:tgtEl>
                                          <p:spTgt spid="46"/>
                                        </p:tgtEl>
                                      </p:cBhvr>
                                    </p:animEffect>
                                    <p:set>
                                      <p:cBhvr>
                                        <p:cTn id="176" dur="1" fill="hold">
                                          <p:stCondLst>
                                            <p:cond delay="499"/>
                                          </p:stCondLst>
                                        </p:cTn>
                                        <p:tgtEl>
                                          <p:spTgt spid="46"/>
                                        </p:tgtEl>
                                        <p:attrNameLst>
                                          <p:attrName>style.visibility</p:attrName>
                                        </p:attrNameLst>
                                      </p:cBhvr>
                                      <p:to>
                                        <p:strVal val="hidden"/>
                                      </p:to>
                                    </p:set>
                                  </p:childTnLst>
                                </p:cTn>
                              </p:par>
                              <p:par>
                                <p:cTn id="177" presetID="14" presetClass="exit" presetSubtype="10" fill="hold" grpId="0" nodeType="withEffect">
                                  <p:stCondLst>
                                    <p:cond delay="0"/>
                                  </p:stCondLst>
                                  <p:childTnLst>
                                    <p:animEffect transition="out" filter="randombar(horizontal)">
                                      <p:cBhvr>
                                        <p:cTn id="178" dur="500"/>
                                        <p:tgtEl>
                                          <p:spTgt spid="47"/>
                                        </p:tgtEl>
                                      </p:cBhvr>
                                    </p:animEffect>
                                    <p:set>
                                      <p:cBhvr>
                                        <p:cTn id="17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80" restart="whenNotActive" fill="hold" evtFilter="cancelBubble" nodeType="interactiveSeq">
                <p:stCondLst>
                  <p:cond evt="onClick" delay="0">
                    <p:tgtEl>
                      <p:spTgt spid="48"/>
                    </p:tgtEl>
                  </p:cond>
                </p:stCondLst>
                <p:endSync evt="end" delay="0">
                  <p:rtn val="all"/>
                </p:endSync>
                <p:childTnLst>
                  <p:par>
                    <p:cTn id="181" fill="hold">
                      <p:stCondLst>
                        <p:cond delay="0"/>
                      </p:stCondLst>
                      <p:childTnLst>
                        <p:par>
                          <p:cTn id="182" fill="hold">
                            <p:stCondLst>
                              <p:cond delay="0"/>
                            </p:stCondLst>
                            <p:childTnLst>
                              <p:par>
                                <p:cTn id="183" presetID="14" presetClass="exit" presetSubtype="10" fill="hold" nodeType="clickEffect">
                                  <p:stCondLst>
                                    <p:cond delay="0"/>
                                  </p:stCondLst>
                                  <p:childTnLst>
                                    <p:animEffect transition="out" filter="randombar(horizontal)">
                                      <p:cBhvr>
                                        <p:cTn id="184" dur="500"/>
                                        <p:tgtEl>
                                          <p:spTgt spid="48"/>
                                        </p:tgtEl>
                                      </p:cBhvr>
                                    </p:animEffect>
                                    <p:set>
                                      <p:cBhvr>
                                        <p:cTn id="185" dur="1" fill="hold">
                                          <p:stCondLst>
                                            <p:cond delay="499"/>
                                          </p:stCondLst>
                                        </p:cTn>
                                        <p:tgtEl>
                                          <p:spTgt spid="48"/>
                                        </p:tgtEl>
                                        <p:attrNameLst>
                                          <p:attrName>style.visibility</p:attrName>
                                        </p:attrNameLst>
                                      </p:cBhvr>
                                      <p:to>
                                        <p:strVal val="hidden"/>
                                      </p:to>
                                    </p:set>
                                  </p:childTnLst>
                                </p:cTn>
                              </p:par>
                              <p:par>
                                <p:cTn id="186" presetID="14" presetClass="exit" presetSubtype="10" fill="hold" grpId="0" nodeType="withEffect">
                                  <p:stCondLst>
                                    <p:cond delay="0"/>
                                  </p:stCondLst>
                                  <p:childTnLst>
                                    <p:animEffect transition="out" filter="randombar(horizontal)">
                                      <p:cBhvr>
                                        <p:cTn id="187" dur="500"/>
                                        <p:tgtEl>
                                          <p:spTgt spid="49"/>
                                        </p:tgtEl>
                                      </p:cBhvr>
                                    </p:animEffect>
                                    <p:set>
                                      <p:cBhvr>
                                        <p:cTn id="188" dur="1" fill="hold">
                                          <p:stCondLst>
                                            <p:cond delay="499"/>
                                          </p:stCondLst>
                                        </p:cTn>
                                        <p:tgtEl>
                                          <p:spTgt spid="49"/>
                                        </p:tgtEl>
                                        <p:attrNameLst>
                                          <p:attrName>style.visibility</p:attrName>
                                        </p:attrNameLst>
                                      </p:cBhvr>
                                      <p:to>
                                        <p:strVal val="hidden"/>
                                      </p:to>
                                    </p:set>
                                  </p:childTnLst>
                                </p:cTn>
                              </p:par>
                              <p:par>
                                <p:cTn id="189" presetID="14" presetClass="exit" presetSubtype="10" fill="hold" grpId="0" nodeType="withEffect">
                                  <p:stCondLst>
                                    <p:cond delay="0"/>
                                  </p:stCondLst>
                                  <p:childTnLst>
                                    <p:animEffect transition="out" filter="randombar(horizontal)">
                                      <p:cBhvr>
                                        <p:cTn id="190" dur="500"/>
                                        <p:tgtEl>
                                          <p:spTgt spid="50"/>
                                        </p:tgtEl>
                                      </p:cBhvr>
                                    </p:animEffect>
                                    <p:set>
                                      <p:cBhvr>
                                        <p:cTn id="191"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92" restart="whenNotActive" fill="hold" evtFilter="cancelBubble" nodeType="interactiveSeq">
                <p:stCondLst>
                  <p:cond evt="onClick" delay="0">
                    <p:tgtEl>
                      <p:spTgt spid="52"/>
                    </p:tgtEl>
                  </p:cond>
                </p:stCondLst>
                <p:endSync evt="end" delay="0">
                  <p:rtn val="all"/>
                </p:endSync>
                <p:childTnLst>
                  <p:par>
                    <p:cTn id="193" fill="hold">
                      <p:stCondLst>
                        <p:cond delay="0"/>
                      </p:stCondLst>
                      <p:childTnLst>
                        <p:par>
                          <p:cTn id="194" fill="hold">
                            <p:stCondLst>
                              <p:cond delay="0"/>
                            </p:stCondLst>
                            <p:childTnLst>
                              <p:par>
                                <p:cTn id="195" presetID="14" presetClass="exit" presetSubtype="10" fill="hold" nodeType="clickEffect">
                                  <p:stCondLst>
                                    <p:cond delay="0"/>
                                  </p:stCondLst>
                                  <p:childTnLst>
                                    <p:animEffect transition="out" filter="randombar(horizontal)">
                                      <p:cBhvr>
                                        <p:cTn id="196" dur="500"/>
                                        <p:tgtEl>
                                          <p:spTgt spid="52"/>
                                        </p:tgtEl>
                                      </p:cBhvr>
                                    </p:animEffect>
                                    <p:set>
                                      <p:cBhvr>
                                        <p:cTn id="197" dur="1" fill="hold">
                                          <p:stCondLst>
                                            <p:cond delay="499"/>
                                          </p:stCondLst>
                                        </p:cTn>
                                        <p:tgtEl>
                                          <p:spTgt spid="52"/>
                                        </p:tgtEl>
                                        <p:attrNameLst>
                                          <p:attrName>style.visibility</p:attrName>
                                        </p:attrNameLst>
                                      </p:cBhvr>
                                      <p:to>
                                        <p:strVal val="hidden"/>
                                      </p:to>
                                    </p:set>
                                  </p:childTnLst>
                                </p:cTn>
                              </p:par>
                              <p:par>
                                <p:cTn id="198" presetID="14" presetClass="exit" presetSubtype="10" fill="hold" grpId="0" nodeType="withEffect">
                                  <p:stCondLst>
                                    <p:cond delay="0"/>
                                  </p:stCondLst>
                                  <p:childTnLst>
                                    <p:animEffect transition="out" filter="randombar(horizontal)">
                                      <p:cBhvr>
                                        <p:cTn id="199" dur="500"/>
                                        <p:tgtEl>
                                          <p:spTgt spid="51"/>
                                        </p:tgtEl>
                                      </p:cBhvr>
                                    </p:animEffect>
                                    <p:set>
                                      <p:cBhvr>
                                        <p:cTn id="200" dur="1" fill="hold">
                                          <p:stCondLst>
                                            <p:cond delay="499"/>
                                          </p:stCondLst>
                                        </p:cTn>
                                        <p:tgtEl>
                                          <p:spTgt spid="51"/>
                                        </p:tgtEl>
                                        <p:attrNameLst>
                                          <p:attrName>style.visibility</p:attrName>
                                        </p:attrNameLst>
                                      </p:cBhvr>
                                      <p:to>
                                        <p:strVal val="hidden"/>
                                      </p:to>
                                    </p:set>
                                  </p:childTnLst>
                                </p:cTn>
                              </p:par>
                              <p:par>
                                <p:cTn id="201" presetID="14" presetClass="exit" presetSubtype="10" fill="hold" grpId="0" nodeType="withEffect">
                                  <p:stCondLst>
                                    <p:cond delay="0"/>
                                  </p:stCondLst>
                                  <p:childTnLst>
                                    <p:animEffect transition="out" filter="randombar(horizontal)">
                                      <p:cBhvr>
                                        <p:cTn id="202" dur="500"/>
                                        <p:tgtEl>
                                          <p:spTgt spid="53"/>
                                        </p:tgtEl>
                                      </p:cBhvr>
                                    </p:animEffect>
                                    <p:set>
                                      <p:cBhvr>
                                        <p:cTn id="20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5" grpId="0" animBg="1"/>
      <p:bldP spid="6" grpId="0" animBg="1"/>
      <p:bldP spid="9" grpId="0" animBg="1"/>
      <p:bldP spid="10" grpId="0" animBg="1"/>
      <p:bldP spid="11" grpId="0" animBg="1"/>
      <p:bldP spid="2" grpId="0" animBg="1"/>
      <p:bldP spid="15" grpId="0" animBg="1"/>
      <p:bldP spid="17" grpId="0" animBg="1"/>
      <p:bldP spid="18" grpId="0" animBg="1"/>
      <p:bldP spid="20" grpId="0" animBg="1"/>
      <p:bldP spid="21" grpId="0" animBg="1"/>
      <p:bldP spid="23" grpId="0" animBg="1"/>
      <p:bldP spid="25" grpId="0" animBg="1"/>
      <p:bldP spid="26" grpId="0" animBg="1"/>
      <p:bldP spid="28" grpId="0" animBg="1"/>
      <p:bldP spid="29" grpId="0" animBg="1"/>
      <p:bldP spid="30" grpId="0" animBg="1"/>
      <p:bldP spid="32" grpId="0" animBg="1"/>
      <p:bldP spid="33" grpId="0" animBg="1"/>
      <p:bldP spid="35" grpId="0" animBg="1"/>
      <p:bldP spid="36" grpId="0" animBg="1"/>
      <p:bldP spid="38" grpId="0" animBg="1"/>
      <p:bldP spid="40" grpId="0" animBg="1"/>
      <p:bldP spid="41" grpId="0" animBg="1"/>
      <p:bldP spid="43" grpId="0" animBg="1"/>
      <p:bldP spid="44" grpId="0" animBg="1"/>
      <p:bldP spid="46" grpId="0" animBg="1"/>
      <p:bldP spid="47" grpId="0" animBg="1"/>
      <p:bldP spid="49" grpId="0" animBg="1"/>
      <p:bldP spid="50" grpId="0" animBg="1"/>
      <p:bldP spid="51" grpId="0" animBg="1"/>
      <p:bldP spid="53" grpId="0" animBg="1"/>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
            <a:ext cx="12192000" cy="3324224"/>
          </a:xfrm>
          <a:prstGeom prst="rect">
            <a:avLst/>
          </a:prstGeom>
        </p:spPr>
      </p:pic>
      <p:sp>
        <p:nvSpPr>
          <p:cNvPr id="3" name="TextBox 2"/>
          <p:cNvSpPr txBox="1"/>
          <p:nvPr/>
        </p:nvSpPr>
        <p:spPr>
          <a:xfrm>
            <a:off x="82420" y="3199234"/>
            <a:ext cx="12192000" cy="2554545"/>
          </a:xfrm>
          <a:prstGeom prst="rect">
            <a:avLst/>
          </a:prstGeom>
          <a:noFill/>
        </p:spPr>
        <p:txBody>
          <a:bodyPr wrap="square" rtlCol="0">
            <a:spAutoFit/>
          </a:bodyPr>
          <a:lstStyle/>
          <a:p>
            <a:pPr marL="514350" indent="-514350">
              <a:buAutoNum type="alphaLcPeriod"/>
            </a:pPr>
            <a:r>
              <a:rPr lang="en-US" sz="3200" dirty="0" err="1"/>
              <a:t>Tìm</a:t>
            </a:r>
            <a:r>
              <a:rPr lang="en-US" sz="3200" dirty="0"/>
              <a:t> </a:t>
            </a:r>
            <a:r>
              <a:rPr lang="en-US" sz="3200" dirty="0" err="1"/>
              <a:t>từ</a:t>
            </a:r>
            <a:r>
              <a:rPr lang="en-US" sz="3200" dirty="0"/>
              <a:t> </a:t>
            </a:r>
            <a:r>
              <a:rPr lang="en-US" sz="3200" dirty="0" err="1"/>
              <a:t>có</a:t>
            </a:r>
            <a:r>
              <a:rPr lang="en-US" sz="3200" dirty="0"/>
              <a:t> </a:t>
            </a:r>
            <a:r>
              <a:rPr lang="en-US" sz="3200" dirty="0" err="1"/>
              <a:t>nghĩa</a:t>
            </a:r>
            <a:r>
              <a:rPr lang="en-US" sz="3200" dirty="0"/>
              <a:t> </a:t>
            </a:r>
            <a:r>
              <a:rPr lang="en-US" sz="3200" dirty="0" err="1"/>
              <a:t>giống</a:t>
            </a:r>
            <a:r>
              <a:rPr lang="en-US" sz="3200" dirty="0"/>
              <a:t> </a:t>
            </a:r>
            <a:r>
              <a:rPr lang="en-US" sz="3200" dirty="0" err="1"/>
              <a:t>với</a:t>
            </a:r>
            <a:r>
              <a:rPr lang="en-US" sz="3200" dirty="0"/>
              <a:t> </a:t>
            </a:r>
            <a:r>
              <a:rPr lang="en-US" sz="3200" dirty="0" err="1"/>
              <a:t>từ</a:t>
            </a:r>
            <a:r>
              <a:rPr lang="en-US" sz="3200" dirty="0"/>
              <a:t> in </a:t>
            </a:r>
            <a:r>
              <a:rPr lang="en-US" sz="3200" dirty="0" err="1"/>
              <a:t>đậm</a:t>
            </a:r>
            <a:r>
              <a:rPr lang="en-US" sz="3200" dirty="0"/>
              <a:t> </a:t>
            </a:r>
            <a:r>
              <a:rPr lang="en-US" sz="3200" dirty="0" err="1"/>
              <a:t>trong</a:t>
            </a:r>
            <a:r>
              <a:rPr lang="en-US" sz="3200" dirty="0"/>
              <a:t> </a:t>
            </a:r>
            <a:r>
              <a:rPr lang="en-US" sz="3200" dirty="0" err="1"/>
              <a:t>đoạn</a:t>
            </a:r>
            <a:r>
              <a:rPr lang="en-US" sz="3200" dirty="0"/>
              <a:t> </a:t>
            </a:r>
            <a:r>
              <a:rPr lang="en-US" sz="3200" dirty="0" err="1"/>
              <a:t>văn</a:t>
            </a:r>
            <a:r>
              <a:rPr lang="en-US" sz="3200" dirty="0"/>
              <a:t> </a:t>
            </a:r>
            <a:r>
              <a:rPr lang="en-US" sz="3200" dirty="0" err="1"/>
              <a:t>sau</a:t>
            </a:r>
            <a:r>
              <a:rPr lang="en-US" sz="3200" dirty="0"/>
              <a:t> :</a:t>
            </a:r>
          </a:p>
          <a:p>
            <a:r>
              <a:rPr lang="en-US" sz="3200" dirty="0"/>
              <a:t>- </a:t>
            </a:r>
            <a:r>
              <a:rPr lang="en-US" sz="3200" dirty="0" err="1">
                <a:solidFill>
                  <a:srgbClr val="FF0000"/>
                </a:solidFill>
              </a:rPr>
              <a:t>Vàng</a:t>
            </a:r>
            <a:r>
              <a:rPr lang="en-US" sz="3200" dirty="0"/>
              <a:t> </a:t>
            </a:r>
            <a:r>
              <a:rPr lang="en-US" sz="3200" dirty="0" err="1"/>
              <a:t>óng</a:t>
            </a:r>
            <a:r>
              <a:rPr lang="en-US" sz="3200" dirty="0"/>
              <a:t> : </a:t>
            </a:r>
            <a:r>
              <a:rPr lang="en-US" sz="3200" dirty="0" err="1"/>
              <a:t>vàng</a:t>
            </a:r>
            <a:r>
              <a:rPr lang="en-US" sz="3200" dirty="0"/>
              <a:t> </a:t>
            </a:r>
            <a:r>
              <a:rPr lang="en-US" sz="3200" dirty="0" err="1"/>
              <a:t>ươm</a:t>
            </a:r>
            <a:r>
              <a:rPr lang="en-US" sz="3200" dirty="0"/>
              <a:t>, </a:t>
            </a:r>
            <a:r>
              <a:rPr lang="en-US" sz="3200" dirty="0" err="1"/>
              <a:t>vàng</a:t>
            </a:r>
            <a:r>
              <a:rPr lang="en-US" sz="3200" dirty="0"/>
              <a:t> </a:t>
            </a:r>
            <a:r>
              <a:rPr lang="en-US" sz="3200" dirty="0" err="1"/>
              <a:t>tươi</a:t>
            </a:r>
            <a:r>
              <a:rPr lang="en-US" sz="3200" dirty="0"/>
              <a:t>,</a:t>
            </a:r>
            <a:r>
              <a:rPr lang="vi-VN" sz="3200" dirty="0"/>
              <a:t>vàng hoe, vàng sẫm, vàng vàng</a:t>
            </a:r>
            <a:endParaRPr lang="en-US" sz="3200" dirty="0"/>
          </a:p>
          <a:p>
            <a:r>
              <a:rPr lang="en-US" sz="3200" dirty="0"/>
              <a:t>- </a:t>
            </a:r>
            <a:r>
              <a:rPr lang="en-US" sz="3200" b="1" dirty="0" err="1">
                <a:solidFill>
                  <a:srgbClr val="FF0000"/>
                </a:solidFill>
              </a:rPr>
              <a:t>Đen</a:t>
            </a:r>
            <a:r>
              <a:rPr lang="en-US" sz="3200" dirty="0"/>
              <a:t> </a:t>
            </a:r>
            <a:r>
              <a:rPr lang="en-US" sz="3200" dirty="0" err="1"/>
              <a:t>nhánh</a:t>
            </a:r>
            <a:r>
              <a:rPr lang="en-US" sz="3200" dirty="0"/>
              <a:t> : </a:t>
            </a:r>
            <a:r>
              <a:rPr lang="en-US" sz="3200" dirty="0" err="1"/>
              <a:t>đen</a:t>
            </a:r>
            <a:r>
              <a:rPr lang="en-US" sz="3200" dirty="0"/>
              <a:t> </a:t>
            </a:r>
            <a:r>
              <a:rPr lang="en-US" sz="3200" dirty="0" err="1"/>
              <a:t>láy</a:t>
            </a:r>
            <a:r>
              <a:rPr lang="en-US" sz="3200" dirty="0"/>
              <a:t>, </a:t>
            </a:r>
            <a:r>
              <a:rPr lang="en-US" sz="3200" dirty="0" err="1"/>
              <a:t>đen</a:t>
            </a:r>
            <a:r>
              <a:rPr lang="en-US" sz="3200" dirty="0"/>
              <a:t> </a:t>
            </a:r>
            <a:r>
              <a:rPr lang="en-US" sz="3200" dirty="0" err="1"/>
              <a:t>giòn</a:t>
            </a:r>
            <a:r>
              <a:rPr lang="en-US" sz="3200" dirty="0"/>
              <a:t>, </a:t>
            </a:r>
            <a:r>
              <a:rPr lang="en-US" sz="3200" dirty="0" err="1"/>
              <a:t>đen</a:t>
            </a:r>
            <a:r>
              <a:rPr lang="en-US" sz="3200" dirty="0"/>
              <a:t> </a:t>
            </a:r>
            <a:r>
              <a:rPr lang="en-US" sz="3200" dirty="0" err="1"/>
              <a:t>sì</a:t>
            </a:r>
            <a:r>
              <a:rPr lang="en-US" sz="3200" dirty="0"/>
              <a:t>, </a:t>
            </a:r>
            <a:r>
              <a:rPr lang="en-US" sz="3200" dirty="0" err="1"/>
              <a:t>đen</a:t>
            </a:r>
            <a:r>
              <a:rPr lang="en-US" sz="3200" dirty="0"/>
              <a:t> </a:t>
            </a:r>
            <a:r>
              <a:rPr lang="en-US" sz="3200" dirty="0" err="1"/>
              <a:t>kịt</a:t>
            </a:r>
            <a:r>
              <a:rPr lang="en-US" sz="3200" dirty="0"/>
              <a:t>, </a:t>
            </a:r>
            <a:r>
              <a:rPr lang="en-US" sz="3200" dirty="0" err="1"/>
              <a:t>đen</a:t>
            </a:r>
            <a:r>
              <a:rPr lang="en-US" sz="3200" dirty="0"/>
              <a:t> </a:t>
            </a:r>
            <a:r>
              <a:rPr lang="en-US" sz="3200" dirty="0" err="1"/>
              <a:t>thui</a:t>
            </a:r>
            <a:r>
              <a:rPr lang="en-US" sz="3200" dirty="0"/>
              <a:t>, </a:t>
            </a:r>
            <a:r>
              <a:rPr lang="en-US" sz="3200" dirty="0" err="1"/>
              <a:t>đen</a:t>
            </a:r>
            <a:r>
              <a:rPr lang="en-US" sz="3200" dirty="0"/>
              <a:t> </a:t>
            </a:r>
            <a:r>
              <a:rPr lang="en-US" sz="3200" dirty="0" err="1"/>
              <a:t>đen</a:t>
            </a:r>
            <a:r>
              <a:rPr lang="en-US" sz="3200" dirty="0"/>
              <a:t>..</a:t>
            </a:r>
          </a:p>
          <a:p>
            <a:r>
              <a:rPr lang="en-US" sz="3200" dirty="0"/>
              <a:t>- </a:t>
            </a:r>
            <a:r>
              <a:rPr lang="en-US" sz="3200" dirty="0" err="1"/>
              <a:t>Đỏ</a:t>
            </a:r>
            <a:r>
              <a:rPr lang="en-US" sz="3200" dirty="0"/>
              <a:t> </a:t>
            </a:r>
            <a:r>
              <a:rPr lang="en-US" sz="3200" dirty="0" err="1"/>
              <a:t>hồng</a:t>
            </a:r>
            <a:r>
              <a:rPr lang="en-US" sz="3200" dirty="0"/>
              <a:t> : </a:t>
            </a:r>
            <a:r>
              <a:rPr lang="en-US" sz="3200" dirty="0" err="1"/>
              <a:t>đỏ</a:t>
            </a:r>
            <a:r>
              <a:rPr lang="en-US" sz="3200" dirty="0"/>
              <a:t> </a:t>
            </a:r>
            <a:r>
              <a:rPr lang="en-US" sz="3200" dirty="0" err="1"/>
              <a:t>tươi</a:t>
            </a:r>
            <a:r>
              <a:rPr lang="en-US" sz="3200" dirty="0"/>
              <a:t>, </a:t>
            </a:r>
            <a:r>
              <a:rPr lang="en-US" sz="3200" dirty="0" err="1"/>
              <a:t>đỏ</a:t>
            </a:r>
            <a:r>
              <a:rPr lang="en-US" sz="3200" dirty="0"/>
              <a:t> </a:t>
            </a:r>
            <a:r>
              <a:rPr lang="en-US" sz="3200" dirty="0" err="1"/>
              <a:t>chót</a:t>
            </a:r>
            <a:r>
              <a:rPr lang="en-US" sz="3200" dirty="0"/>
              <a:t>, </a:t>
            </a:r>
            <a:r>
              <a:rPr lang="en-US" sz="3200" dirty="0" err="1"/>
              <a:t>đỏ</a:t>
            </a:r>
            <a:r>
              <a:rPr lang="en-US" sz="3200" dirty="0"/>
              <a:t> </a:t>
            </a:r>
            <a:r>
              <a:rPr lang="en-US" sz="3200" dirty="0" err="1"/>
              <a:t>ửng</a:t>
            </a:r>
            <a:r>
              <a:rPr lang="en-US" sz="3200" dirty="0"/>
              <a:t>, </a:t>
            </a:r>
            <a:r>
              <a:rPr lang="en-US" sz="3200" dirty="0" err="1"/>
              <a:t>đỏ</a:t>
            </a:r>
            <a:r>
              <a:rPr lang="en-US" sz="3200" dirty="0"/>
              <a:t> </a:t>
            </a:r>
            <a:r>
              <a:rPr lang="en-US" sz="3200" dirty="0" err="1"/>
              <a:t>rức</a:t>
            </a:r>
            <a:r>
              <a:rPr lang="en-US" sz="3200" dirty="0"/>
              <a:t>, </a:t>
            </a:r>
            <a:r>
              <a:rPr lang="en-US" sz="3200" dirty="0" err="1"/>
              <a:t>đỏ</a:t>
            </a:r>
            <a:r>
              <a:rPr lang="en-US" sz="3200" dirty="0"/>
              <a:t> hoe, </a:t>
            </a:r>
            <a:r>
              <a:rPr lang="en-US" sz="3200" dirty="0" err="1"/>
              <a:t>đỏ</a:t>
            </a:r>
            <a:r>
              <a:rPr lang="en-US" sz="3200" dirty="0"/>
              <a:t> </a:t>
            </a:r>
            <a:r>
              <a:rPr lang="en-US" sz="3200" dirty="0" err="1"/>
              <a:t>sẫm</a:t>
            </a:r>
            <a:r>
              <a:rPr lang="en-US" sz="3200" dirty="0"/>
              <a:t> …</a:t>
            </a:r>
            <a:endParaRPr lang="vi-VN" sz="3200" dirty="0"/>
          </a:p>
        </p:txBody>
      </p:sp>
      <p:sp>
        <p:nvSpPr>
          <p:cNvPr id="4" name="TextBox 3"/>
          <p:cNvSpPr txBox="1"/>
          <p:nvPr/>
        </p:nvSpPr>
        <p:spPr>
          <a:xfrm>
            <a:off x="82420" y="5753779"/>
            <a:ext cx="11547605" cy="1077218"/>
          </a:xfrm>
          <a:prstGeom prst="rect">
            <a:avLst/>
          </a:prstGeom>
          <a:noFill/>
        </p:spPr>
        <p:txBody>
          <a:bodyPr wrap="square" rtlCol="0">
            <a:spAutoFit/>
          </a:bodyPr>
          <a:lstStyle/>
          <a:p>
            <a:r>
              <a:rPr lang="en-US" sz="3200" dirty="0"/>
              <a:t>b. </a:t>
            </a:r>
            <a:r>
              <a:rPr lang="en-US" sz="3200" dirty="0" err="1"/>
              <a:t>Đặt</a:t>
            </a:r>
            <a:r>
              <a:rPr lang="en-US" sz="3200" dirty="0"/>
              <a:t> </a:t>
            </a:r>
            <a:r>
              <a:rPr lang="en-US" sz="3200" dirty="0" err="1"/>
              <a:t>câu</a:t>
            </a:r>
            <a:r>
              <a:rPr lang="en-US" sz="3200" dirty="0"/>
              <a:t> </a:t>
            </a:r>
            <a:r>
              <a:rPr lang="en-US" sz="3200" dirty="0" err="1"/>
              <a:t>với</a:t>
            </a:r>
            <a:r>
              <a:rPr lang="en-US" sz="3200" dirty="0"/>
              <a:t> </a:t>
            </a:r>
            <a:r>
              <a:rPr lang="en-US" sz="3200" dirty="0" err="1"/>
              <a:t>một</a:t>
            </a:r>
            <a:r>
              <a:rPr lang="en-US" sz="3200" dirty="0"/>
              <a:t> </a:t>
            </a:r>
            <a:r>
              <a:rPr lang="en-US" sz="3200" dirty="0" err="1"/>
              <a:t>từ</a:t>
            </a:r>
            <a:r>
              <a:rPr lang="en-US" sz="3200" dirty="0"/>
              <a:t> </a:t>
            </a:r>
            <a:r>
              <a:rPr lang="en-US" sz="3200" dirty="0" err="1"/>
              <a:t>em</a:t>
            </a:r>
            <a:r>
              <a:rPr lang="en-US" sz="3200" dirty="0"/>
              <a:t> </a:t>
            </a:r>
            <a:r>
              <a:rPr lang="en-US" sz="3200" dirty="0" err="1"/>
              <a:t>tìm</a:t>
            </a:r>
            <a:r>
              <a:rPr lang="en-US" sz="3200" dirty="0"/>
              <a:t> </a:t>
            </a:r>
            <a:r>
              <a:rPr lang="en-US" sz="3200" dirty="0" err="1"/>
              <a:t>được</a:t>
            </a:r>
            <a:r>
              <a:rPr lang="en-US" sz="3200" dirty="0"/>
              <a:t> :  </a:t>
            </a:r>
          </a:p>
          <a:p>
            <a:r>
              <a:rPr lang="en-US" sz="3200" dirty="0">
                <a:solidFill>
                  <a:srgbClr val="FF0000"/>
                </a:solidFill>
              </a:rPr>
              <a:t>VD</a:t>
            </a:r>
            <a:r>
              <a:rPr lang="en-US" sz="3200" dirty="0"/>
              <a:t> : </a:t>
            </a:r>
            <a:r>
              <a:rPr lang="en-US" sz="3200" dirty="0" err="1"/>
              <a:t>Đôi</a:t>
            </a:r>
            <a:r>
              <a:rPr lang="en-US" sz="3200" dirty="0"/>
              <a:t> </a:t>
            </a:r>
            <a:r>
              <a:rPr lang="en-US" sz="3200" dirty="0" err="1"/>
              <a:t>mắt</a:t>
            </a:r>
            <a:r>
              <a:rPr lang="en-US" sz="3200" dirty="0"/>
              <a:t> </a:t>
            </a:r>
            <a:r>
              <a:rPr lang="en-US" sz="3200" dirty="0" err="1"/>
              <a:t>em</a:t>
            </a:r>
            <a:r>
              <a:rPr lang="en-US" sz="3200" dirty="0"/>
              <a:t> </a:t>
            </a:r>
            <a:r>
              <a:rPr lang="en-US" sz="3200" dirty="0" err="1"/>
              <a:t>bé</a:t>
            </a:r>
            <a:r>
              <a:rPr lang="en-US" sz="3200" dirty="0"/>
              <a:t> </a:t>
            </a:r>
            <a:r>
              <a:rPr lang="en-US" sz="3200" dirty="0" err="1"/>
              <a:t>đen</a:t>
            </a:r>
            <a:r>
              <a:rPr lang="en-US" sz="3200" dirty="0"/>
              <a:t> </a:t>
            </a:r>
            <a:r>
              <a:rPr lang="en-US" sz="3200" dirty="0" err="1"/>
              <a:t>láy</a:t>
            </a:r>
            <a:r>
              <a:rPr lang="en-US" sz="3200" dirty="0"/>
              <a:t>.</a:t>
            </a:r>
            <a:endParaRPr lang="vi-VN" sz="3200" dirty="0"/>
          </a:p>
        </p:txBody>
      </p:sp>
    </p:spTree>
    <p:extLst>
      <p:ext uri="{BB962C8B-B14F-4D97-AF65-F5344CB8AC3E}">
        <p14:creationId xmlns:p14="http://schemas.microsoft.com/office/powerpoint/2010/main" val="27184543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ctrTitle"/>
          </p:nvPr>
        </p:nvSpPr>
        <p:spPr>
          <a:xfrm>
            <a:off x="1859560" y="2979036"/>
            <a:ext cx="9144000" cy="89992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8119"/>
              </a:buClr>
              <a:buSzPts val="4800"/>
              <a:buFont typeface="Arial"/>
              <a:buNone/>
            </a:pPr>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2">
            <a:hlinkClick r:id="rId2" action="ppaction://hlinksldjump" highlightClick="1"/>
            <a:extLst>
              <a:ext uri="{FF2B5EF4-FFF2-40B4-BE49-F238E27FC236}">
                <a16:creationId xmlns:a16="http://schemas.microsoft.com/office/drawing/2014/main" id="{FAA0C862-8492-45CD-8AD2-E76493B5C37B}"/>
              </a:ext>
            </a:extLst>
          </p:cNvPr>
          <p:cNvSpPr/>
          <p:nvPr/>
        </p:nvSpPr>
        <p:spPr>
          <a:xfrm>
            <a:off x="11396785" y="6274712"/>
            <a:ext cx="685800" cy="58189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sp>
        <p:nvSpPr>
          <p:cNvPr id="9" name="Horizontal Scroll 1">
            <a:extLst>
              <a:ext uri="{FF2B5EF4-FFF2-40B4-BE49-F238E27FC236}">
                <a16:creationId xmlns:a16="http://schemas.microsoft.com/office/drawing/2014/main" id="{E21B1C94-0D34-44F9-B902-DF1EA73B437F}"/>
              </a:ext>
            </a:extLst>
          </p:cNvPr>
          <p:cNvSpPr/>
          <p:nvPr/>
        </p:nvSpPr>
        <p:spPr>
          <a:xfrm>
            <a:off x="483456" y="369803"/>
            <a:ext cx="10623550" cy="207878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Đọc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vi-VN" sz="4400" b="1" dirty="0">
                <a:solidFill>
                  <a:prstClr val="black"/>
                </a:solidFill>
                <a:latin typeface="UTM Avo" panose="02040603050506020204" pitchFamily="18" charset="0"/>
                <a:cs typeface="Times New Roman" pitchFamily="18" charset="0"/>
              </a:rPr>
              <a:t>Ông Trạng giỏi tính tóa</a:t>
            </a:r>
            <a:r>
              <a:rPr lang="en-US" sz="4400" b="1" dirty="0">
                <a:solidFill>
                  <a:prstClr val="black"/>
                </a:solidFill>
                <a:latin typeface="UTM Avo" panose="02040603050506020204" pitchFamily="18" charset="0"/>
                <a:cs typeface="Times New Roman" pitchFamily="18" charset="0"/>
              </a:rPr>
              <a:t>n</a:t>
            </a:r>
          </a:p>
          <a:p>
            <a:pPr algn="ctr"/>
            <a:r>
              <a:rPr lang="en-US" sz="4400" b="1" dirty="0">
                <a:solidFill>
                  <a:prstClr val="black"/>
                </a:solidFill>
                <a:latin typeface="UTM Avo" panose="02040603050506020204" pitchFamily="18" charset="0"/>
                <a:cs typeface="Times New Roman" pitchFamily="18" charset="0"/>
              </a:rPr>
              <a:t> </a:t>
            </a:r>
            <a:r>
              <a:rPr lang="en-US" sz="4400" b="1" dirty="0">
                <a:solidFill>
                  <a:prstClr val="black"/>
                </a:solidFill>
                <a:latin typeface="Times New Roman" panose="02020603050405020304" pitchFamily="18" charset="0"/>
                <a:cs typeface="Times New Roman" panose="02020603050405020304" pitchFamily="18" charset="0"/>
              </a:rPr>
              <a:t>(</a:t>
            </a:r>
            <a:r>
              <a:rPr lang="en-US" sz="4400" b="1" dirty="0" err="1">
                <a:solidFill>
                  <a:prstClr val="black"/>
                </a:solidFill>
                <a:latin typeface="Times New Roman" panose="02020603050405020304" pitchFamily="18" charset="0"/>
                <a:cs typeface="Times New Roman" panose="02020603050405020304" pitchFamily="18" charset="0"/>
              </a:rPr>
              <a:t>trang</a:t>
            </a:r>
            <a:r>
              <a:rPr lang="en-US" sz="4400" b="1" dirty="0">
                <a:solidFill>
                  <a:prstClr val="black"/>
                </a:solidFill>
                <a:latin typeface="Times New Roman" panose="02020603050405020304" pitchFamily="18" charset="0"/>
                <a:cs typeface="Times New Roman" panose="02020603050405020304" pitchFamily="18" charset="0"/>
              </a:rPr>
              <a:t> </a:t>
            </a:r>
            <a:r>
              <a:rPr lang="vi-VN" sz="4400" b="1" dirty="0">
                <a:solidFill>
                  <a:prstClr val="black"/>
                </a:solidFill>
                <a:latin typeface="Times New Roman" panose="02020603050405020304" pitchFamily="18" charset="0"/>
                <a:cs typeface="Times New Roman" panose="02020603050405020304" pitchFamily="18" charset="0"/>
              </a:rPr>
              <a:t>80 </a:t>
            </a:r>
            <a:r>
              <a:rPr lang="en-US" sz="4400" b="1" dirty="0">
                <a:solidFill>
                  <a:prstClr val="black"/>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C99CFB90-3AC4-4102-BA8C-D89AA8A26CA7}"/>
              </a:ext>
            </a:extLst>
          </p:cNvPr>
          <p:cNvSpPr txBox="1"/>
          <p:nvPr/>
        </p:nvSpPr>
        <p:spPr>
          <a:xfrm>
            <a:off x="4769772" y="2448587"/>
            <a:ext cx="7077083" cy="954107"/>
          </a:xfrm>
          <a:prstGeom prst="rect">
            <a:avLst/>
          </a:prstGeom>
          <a:solidFill>
            <a:srgbClr val="79EDD7"/>
          </a:solid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Qua đoạn 1 em biết gì </a:t>
            </a:r>
            <a:r>
              <a:rPr lang="en-GB" sz="2800" dirty="0" err="1">
                <a:latin typeface="Times New Roman" panose="02020603050405020304" pitchFamily="18" charset="0"/>
                <a:cs typeface="Times New Roman" panose="02020603050405020304" pitchFamily="18" charset="0"/>
              </a:rPr>
              <a:t>về</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ông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Lương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Thế</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Vinh</a:t>
            </a:r>
            <a:r>
              <a:rPr lang="en-GB"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18FE219-2617-47D3-8547-772567AF72E1}"/>
              </a:ext>
            </a:extLst>
          </p:cNvPr>
          <p:cNvSpPr txBox="1"/>
          <p:nvPr/>
        </p:nvSpPr>
        <p:spPr>
          <a:xfrm>
            <a:off x="4812961" y="3884595"/>
            <a:ext cx="6968645" cy="523220"/>
          </a:xfrm>
          <a:prstGeom prst="rect">
            <a:avLst/>
          </a:prstGeom>
          <a:solidFill>
            <a:schemeClr val="accent1">
              <a:lumMod val="60000"/>
              <a:lumOff val="40000"/>
            </a:schemeClr>
          </a:solidFill>
        </p:spPr>
        <p:txBody>
          <a:bodyPr wrap="square" rtlCol="0">
            <a:spAutoFit/>
          </a:bodyPr>
          <a:lstStyle/>
          <a:p>
            <a:pPr lvl="0" algn="ctr"/>
            <a:r>
              <a:rPr lang="en-US" sz="2800" dirty="0" err="1">
                <a:latin typeface="UTM Avo" panose="02040603050506020204" pitchFamily="18" charset="0"/>
              </a:rPr>
              <a:t>Ông</a:t>
            </a:r>
            <a:r>
              <a:rPr lang="en-US" sz="2800" dirty="0">
                <a:latin typeface="UTM Avo" panose="02040603050506020204" pitchFamily="18" charset="0"/>
              </a:rPr>
              <a:t> </a:t>
            </a:r>
            <a:r>
              <a:rPr lang="en-US" sz="2800" dirty="0" err="1">
                <a:latin typeface="UTM Avo" panose="02040603050506020204" pitchFamily="18" charset="0"/>
              </a:rPr>
              <a:t>đỗ</a:t>
            </a:r>
            <a:r>
              <a:rPr lang="en-US" sz="2800" dirty="0">
                <a:latin typeface="UTM Avo" panose="02040603050506020204" pitchFamily="18" charset="0"/>
              </a:rPr>
              <a:t> </a:t>
            </a:r>
            <a:r>
              <a:rPr lang="en-US" sz="2800" dirty="0" err="1">
                <a:latin typeface="UTM Avo" panose="02040603050506020204" pitchFamily="18" charset="0"/>
              </a:rPr>
              <a:t>Trạng</a:t>
            </a:r>
            <a:r>
              <a:rPr lang="en-US" sz="2800" dirty="0">
                <a:latin typeface="UTM Avo" panose="02040603050506020204" pitchFamily="18" charset="0"/>
              </a:rPr>
              <a:t> </a:t>
            </a:r>
            <a:r>
              <a:rPr lang="en-US" sz="2800" dirty="0" err="1">
                <a:latin typeface="UTM Avo" panose="02040603050506020204" pitchFamily="18" charset="0"/>
              </a:rPr>
              <a:t>Nguyên</a:t>
            </a:r>
            <a:r>
              <a:rPr lang="en-US" sz="2800" dirty="0">
                <a:latin typeface="UTM Avo" panose="02040603050506020204" pitchFamily="18" charset="0"/>
              </a:rPr>
              <a:t> </a:t>
            </a:r>
            <a:r>
              <a:rPr lang="en-US" sz="2800" dirty="0" err="1">
                <a:latin typeface="UTM Avo" panose="02040603050506020204" pitchFamily="18" charset="0"/>
              </a:rPr>
              <a:t>năm</a:t>
            </a:r>
            <a:r>
              <a:rPr lang="en-US" sz="2800" dirty="0">
                <a:latin typeface="UTM Avo" panose="02040603050506020204" pitchFamily="18" charset="0"/>
              </a:rPr>
              <a:t> 21 </a:t>
            </a:r>
            <a:r>
              <a:rPr lang="en-US" sz="2800" dirty="0" err="1">
                <a:latin typeface="UTM Avo" panose="02040603050506020204" pitchFamily="18" charset="0"/>
              </a:rPr>
              <a:t>tuổi</a:t>
            </a:r>
            <a:r>
              <a:rPr lang="en-US" sz="2800" dirty="0">
                <a:latin typeface="UTM Avo" panose="02040603050506020204" pitchFamily="18" charset="0"/>
              </a:rPr>
              <a:t> …..</a:t>
            </a:r>
          </a:p>
        </p:txBody>
      </p:sp>
      <p:pic>
        <p:nvPicPr>
          <p:cNvPr id="3" name="Picture 2"/>
          <p:cNvPicPr>
            <a:picLocks noChangeAspect="1"/>
          </p:cNvPicPr>
          <p:nvPr/>
        </p:nvPicPr>
        <p:blipFill>
          <a:blip r:embed="rId3"/>
          <a:stretch>
            <a:fillRect/>
          </a:stretch>
        </p:blipFill>
        <p:spPr>
          <a:xfrm>
            <a:off x="178722" y="2521061"/>
            <a:ext cx="4383947" cy="4113003"/>
          </a:xfrm>
          <a:prstGeom prst="rect">
            <a:avLst/>
          </a:prstGeom>
        </p:spPr>
      </p:pic>
    </p:spTree>
    <p:extLst>
      <p:ext uri="{BB962C8B-B14F-4D97-AF65-F5344CB8AC3E}">
        <p14:creationId xmlns:p14="http://schemas.microsoft.com/office/powerpoint/2010/main" val="15661445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2">
            <a:hlinkClick r:id="rId2" action="ppaction://hlinksldjump" highlightClick="1"/>
            <a:extLst>
              <a:ext uri="{FF2B5EF4-FFF2-40B4-BE49-F238E27FC236}">
                <a16:creationId xmlns:a16="http://schemas.microsoft.com/office/drawing/2014/main" id="{D3674062-3978-43BA-A898-7C950C215559}"/>
              </a:ext>
            </a:extLst>
          </p:cNvPr>
          <p:cNvSpPr/>
          <p:nvPr/>
        </p:nvSpPr>
        <p:spPr>
          <a:xfrm>
            <a:off x="11004550" y="6123707"/>
            <a:ext cx="685800" cy="58189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sp>
        <p:nvSpPr>
          <p:cNvPr id="10" name="Horizontal Scroll 1">
            <a:extLst>
              <a:ext uri="{FF2B5EF4-FFF2-40B4-BE49-F238E27FC236}">
                <a16:creationId xmlns:a16="http://schemas.microsoft.com/office/drawing/2014/main" id="{93592F79-BC4D-46D8-9CF3-9D30FF0FFF99}"/>
              </a:ext>
            </a:extLst>
          </p:cNvPr>
          <p:cNvSpPr/>
          <p:nvPr/>
        </p:nvSpPr>
        <p:spPr>
          <a:xfrm>
            <a:off x="549958" y="309346"/>
            <a:ext cx="10986077" cy="2226036"/>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a:solidFill>
                  <a:srgbClr val="FF0000"/>
                </a:solidFill>
                <a:latin typeface="UTM Avo"/>
              </a:rPr>
              <a:t>“</a:t>
            </a:r>
            <a:r>
              <a:rPr lang="vi-VN" sz="4000" dirty="0">
                <a:solidFill>
                  <a:srgbClr val="FF0000"/>
                </a:solidFill>
                <a:latin typeface="UTM Avo"/>
              </a:rPr>
              <a:t>Bảy sắc cầu vồng” trang 68</a:t>
            </a:r>
            <a:endParaRPr lang="en-US" sz="4000" b="1" dirty="0">
              <a:solidFill>
                <a:prstClr val="black"/>
              </a:solidFill>
              <a:latin typeface="UTM Avo"/>
              <a:cs typeface="Times New Roman" pitchFamily="18" charset="0"/>
            </a:endParaRPr>
          </a:p>
        </p:txBody>
      </p:sp>
      <p:sp>
        <p:nvSpPr>
          <p:cNvPr id="11" name="TextBox 10">
            <a:extLst>
              <a:ext uri="{FF2B5EF4-FFF2-40B4-BE49-F238E27FC236}">
                <a16:creationId xmlns:a16="http://schemas.microsoft.com/office/drawing/2014/main" id="{832E6E75-2541-497F-A888-7F52967BD1A1}"/>
              </a:ext>
            </a:extLst>
          </p:cNvPr>
          <p:cNvSpPr txBox="1"/>
          <p:nvPr/>
        </p:nvSpPr>
        <p:spPr>
          <a:xfrm>
            <a:off x="5822302" y="2313616"/>
            <a:ext cx="6036452" cy="1754326"/>
          </a:xfrm>
          <a:prstGeom prst="rect">
            <a:avLst/>
          </a:prstGeom>
          <a:solidFill>
            <a:schemeClr val="accent4">
              <a:lumMod val="60000"/>
              <a:lumOff val="40000"/>
            </a:schemeClr>
          </a:solid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Trả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hỏi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sau</a:t>
            </a:r>
            <a:r>
              <a:rPr lang="en-US" sz="3600" b="1" dirty="0">
                <a:latin typeface="Times New Roman" panose="02020603050405020304" pitchFamily="18" charset="0"/>
                <a:cs typeface="Times New Roman" panose="02020603050405020304" pitchFamily="18" charset="0"/>
              </a:rPr>
              <a:t>:</a:t>
            </a:r>
          </a:p>
          <a:p>
            <a:pPr algn="just">
              <a:buNone/>
            </a:pPr>
            <a:r>
              <a:rPr lang="vi-VN" sz="3600" b="1" dirty="0">
                <a:solidFill>
                  <a:srgbClr val="0000FF"/>
                </a:solidFill>
                <a:latin typeface="Times New Roman" panose="02020603050405020304" pitchFamily="18" charset="0"/>
                <a:cs typeface="Times New Roman" panose="02020603050405020304" pitchFamily="18" charset="0"/>
              </a:rPr>
              <a:t>Trong bức tranh cầu vồng các mà hiện lên như thế nào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022D8B4-56F4-4CED-92AF-DCB8515FB961}"/>
              </a:ext>
            </a:extLst>
          </p:cNvPr>
          <p:cNvSpPr txBox="1"/>
          <p:nvPr/>
        </p:nvSpPr>
        <p:spPr>
          <a:xfrm>
            <a:off x="5747657" y="4282546"/>
            <a:ext cx="6245560" cy="2308324"/>
          </a:xfrm>
          <a:prstGeom prst="rect">
            <a:avLst/>
          </a:prstGeom>
          <a:solidFill>
            <a:schemeClr val="accent4">
              <a:lumMod val="60000"/>
              <a:lumOff val="40000"/>
            </a:schemeClr>
          </a:solidFill>
        </p:spPr>
        <p:txBody>
          <a:bodyPr wrap="square" rtlCol="0">
            <a:spAutoFit/>
          </a:bodyPr>
          <a:lstStyle/>
          <a:p>
            <a:pPr algn="ctr"/>
            <a:r>
              <a:rPr lang="en-US" sz="3600" dirty="0" err="1">
                <a:latin typeface="UTM Avo"/>
                <a:cs typeface="Times New Roman" panose="02020603050405020304" pitchFamily="18" charset="0"/>
              </a:rPr>
              <a:t>Các</a:t>
            </a:r>
            <a:r>
              <a:rPr lang="en-US" sz="3600" dirty="0">
                <a:latin typeface="UTM Avo"/>
                <a:cs typeface="Times New Roman" panose="02020603050405020304" pitchFamily="18" charset="0"/>
              </a:rPr>
              <a:t> </a:t>
            </a:r>
            <a:r>
              <a:rPr lang="en-US" sz="3600" dirty="0" err="1">
                <a:latin typeface="UTM Avo"/>
                <a:cs typeface="Times New Roman" panose="02020603050405020304" pitchFamily="18" charset="0"/>
              </a:rPr>
              <a:t>màu</a:t>
            </a:r>
            <a:r>
              <a:rPr lang="en-US" sz="3600" dirty="0">
                <a:latin typeface="UTM Avo"/>
                <a:cs typeface="Times New Roman" panose="02020603050405020304" pitchFamily="18" charset="0"/>
              </a:rPr>
              <a:t> </a:t>
            </a:r>
            <a:r>
              <a:rPr lang="en-US" sz="3600" dirty="0" err="1">
                <a:latin typeface="UTM Avo"/>
                <a:cs typeface="Times New Roman" panose="02020603050405020304" pitchFamily="18" charset="0"/>
              </a:rPr>
              <a:t>cùng</a:t>
            </a:r>
            <a:r>
              <a:rPr lang="en-US" sz="3600" dirty="0">
                <a:latin typeface="UTM Avo"/>
                <a:cs typeface="Times New Roman" panose="02020603050405020304" pitchFamily="18" charset="0"/>
              </a:rPr>
              <a:t> </a:t>
            </a:r>
            <a:r>
              <a:rPr lang="en-US" sz="3600" err="1">
                <a:latin typeface="UTM Avo"/>
                <a:cs typeface="Times New Roman" panose="02020603050405020304" pitchFamily="18" charset="0"/>
              </a:rPr>
              <a:t>bừng</a:t>
            </a:r>
            <a:r>
              <a:rPr lang="en-US" sz="3600">
                <a:latin typeface="UTM Avo"/>
                <a:cs typeface="Times New Roman" panose="02020603050405020304" pitchFamily="18" charset="0"/>
              </a:rPr>
              <a:t> sáng</a:t>
            </a:r>
            <a:r>
              <a:rPr lang="en-US" sz="3600" dirty="0">
                <a:latin typeface="UTM Avo"/>
                <a:cs typeface="Times New Roman" panose="02020603050405020304" pitchFamily="18" charset="0"/>
              </a:rPr>
              <a:t>, </a:t>
            </a:r>
            <a:r>
              <a:rPr lang="en-US" sz="3600" dirty="0" err="1">
                <a:latin typeface="UTM Avo"/>
                <a:cs typeface="Times New Roman" panose="02020603050405020304" pitchFamily="18" charset="0"/>
              </a:rPr>
              <a:t>nắm</a:t>
            </a:r>
            <a:r>
              <a:rPr lang="en-US" sz="3600" dirty="0">
                <a:latin typeface="UTM Avo"/>
                <a:cs typeface="Times New Roman" panose="02020603050405020304" pitchFamily="18" charset="0"/>
              </a:rPr>
              <a:t> </a:t>
            </a:r>
            <a:r>
              <a:rPr lang="en-US" sz="3600" dirty="0" err="1">
                <a:latin typeface="UTM Avo"/>
                <a:cs typeface="Times New Roman" panose="02020603050405020304" pitchFamily="18" charset="0"/>
              </a:rPr>
              <a:t>tay</a:t>
            </a:r>
            <a:r>
              <a:rPr lang="en-US" sz="3600" dirty="0">
                <a:latin typeface="UTM Avo"/>
                <a:cs typeface="Times New Roman" panose="02020603050405020304" pitchFamily="18" charset="0"/>
              </a:rPr>
              <a:t> </a:t>
            </a:r>
            <a:r>
              <a:rPr lang="en-US" sz="3600" dirty="0" err="1">
                <a:latin typeface="UTM Avo"/>
                <a:cs typeface="Times New Roman" panose="02020603050405020304" pitchFamily="18" charset="0"/>
              </a:rPr>
              <a:t>nhau,rực</a:t>
            </a:r>
            <a:r>
              <a:rPr lang="en-US" sz="3600" dirty="0">
                <a:latin typeface="UTM Avo"/>
                <a:cs typeface="Times New Roman" panose="02020603050405020304" pitchFamily="18" charset="0"/>
              </a:rPr>
              <a:t> </a:t>
            </a:r>
            <a:r>
              <a:rPr lang="en-US" sz="3600" dirty="0" err="1">
                <a:latin typeface="UTM Avo"/>
                <a:cs typeface="Times New Roman" panose="02020603050405020304" pitchFamily="18" charset="0"/>
              </a:rPr>
              <a:t>rỡ</a:t>
            </a:r>
            <a:r>
              <a:rPr lang="en-US" sz="3600" dirty="0">
                <a:latin typeface="UTM Avo"/>
                <a:cs typeface="Times New Roman" panose="02020603050405020304" pitchFamily="18" charset="0"/>
              </a:rPr>
              <a:t> </a:t>
            </a:r>
            <a:r>
              <a:rPr lang="en-US" sz="3600" dirty="0" err="1">
                <a:latin typeface="UTM Avo"/>
                <a:cs typeface="Times New Roman" panose="02020603050405020304" pitchFamily="18" charset="0"/>
              </a:rPr>
              <a:t>hơn</a:t>
            </a:r>
            <a:r>
              <a:rPr lang="en-US" sz="3600" dirty="0">
                <a:latin typeface="UTM Avo"/>
                <a:cs typeface="Times New Roman" panose="02020603050405020304" pitchFamily="18" charset="0"/>
              </a:rPr>
              <a:t> </a:t>
            </a:r>
            <a:r>
              <a:rPr lang="en-US" sz="3600" dirty="0" err="1">
                <a:latin typeface="UTM Avo"/>
                <a:cs typeface="Times New Roman" panose="02020603050405020304" pitchFamily="18" charset="0"/>
              </a:rPr>
              <a:t>cả</a:t>
            </a:r>
            <a:r>
              <a:rPr lang="en-US" sz="3600" dirty="0">
                <a:latin typeface="UTM Avo"/>
                <a:cs typeface="Times New Roman" panose="02020603050405020304" pitchFamily="18" charset="0"/>
              </a:rPr>
              <a:t> </a:t>
            </a:r>
            <a:r>
              <a:rPr lang="en-US" sz="3600" dirty="0" err="1">
                <a:latin typeface="UTM Avo"/>
                <a:cs typeface="Times New Roman" panose="02020603050405020304" pitchFamily="18" charset="0"/>
              </a:rPr>
              <a:t>ngàn</a:t>
            </a:r>
            <a:r>
              <a:rPr lang="en-US" sz="3600" dirty="0">
                <a:latin typeface="UTM Avo"/>
                <a:cs typeface="Times New Roman" panose="02020603050405020304" pitchFamily="18" charset="0"/>
              </a:rPr>
              <a:t> </a:t>
            </a:r>
            <a:r>
              <a:rPr lang="en-US" sz="3600" dirty="0" err="1">
                <a:latin typeface="UTM Avo"/>
                <a:cs typeface="Times New Roman" panose="02020603050405020304" pitchFamily="18" charset="0"/>
              </a:rPr>
              <a:t>lần</a:t>
            </a:r>
            <a:r>
              <a:rPr lang="en-US" sz="3600" dirty="0">
                <a:latin typeface="UTM Avo"/>
                <a:cs typeface="Times New Roman" panose="02020603050405020304" pitchFamily="18" charset="0"/>
              </a:rPr>
              <a:t> </a:t>
            </a:r>
            <a:r>
              <a:rPr lang="en-US" sz="3600" dirty="0" err="1">
                <a:latin typeface="UTM Avo"/>
                <a:cs typeface="Times New Roman" panose="02020603050405020304" pitchFamily="18" charset="0"/>
              </a:rPr>
              <a:t>khi</a:t>
            </a:r>
            <a:r>
              <a:rPr lang="en-US" sz="3600" dirty="0">
                <a:latin typeface="UTM Avo"/>
                <a:cs typeface="Times New Roman" panose="02020603050405020304" pitchFamily="18" charset="0"/>
              </a:rPr>
              <a:t> </a:t>
            </a:r>
            <a:r>
              <a:rPr lang="en-US" sz="3600" dirty="0" err="1">
                <a:latin typeface="UTM Avo"/>
                <a:cs typeface="Times New Roman" panose="02020603050405020304" pitchFamily="18" charset="0"/>
              </a:rPr>
              <a:t>đứng</a:t>
            </a:r>
            <a:r>
              <a:rPr lang="en-US" sz="3600" dirty="0">
                <a:latin typeface="UTM Avo"/>
                <a:cs typeface="Times New Roman" panose="02020603050405020304" pitchFamily="18" charset="0"/>
              </a:rPr>
              <a:t> </a:t>
            </a:r>
            <a:r>
              <a:rPr lang="en-US" sz="3600" dirty="0" err="1">
                <a:latin typeface="UTM Avo"/>
                <a:cs typeface="Times New Roman" panose="02020603050405020304" pitchFamily="18" charset="0"/>
              </a:rPr>
              <a:t>một</a:t>
            </a:r>
            <a:r>
              <a:rPr lang="en-US" sz="3600" dirty="0">
                <a:latin typeface="UTM Avo"/>
                <a:cs typeface="Times New Roman" panose="02020603050405020304" pitchFamily="18" charset="0"/>
              </a:rPr>
              <a:t> </a:t>
            </a:r>
            <a:r>
              <a:rPr lang="en-US" sz="3600" dirty="0" err="1">
                <a:latin typeface="UTM Avo"/>
                <a:cs typeface="Times New Roman" panose="02020603050405020304" pitchFamily="18" charset="0"/>
              </a:rPr>
              <a:t>mình</a:t>
            </a:r>
            <a:r>
              <a:rPr lang="en-US" sz="3600" dirty="0">
                <a:latin typeface="UTM Avo"/>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401217" y="2535382"/>
            <a:ext cx="5131836" cy="4055487"/>
          </a:xfrm>
          <a:prstGeom prst="rect">
            <a:avLst/>
          </a:prstGeom>
        </p:spPr>
      </p:pic>
    </p:spTree>
    <p:extLst>
      <p:ext uri="{BB962C8B-B14F-4D97-AF65-F5344CB8AC3E}">
        <p14:creationId xmlns:p14="http://schemas.microsoft.com/office/powerpoint/2010/main" val="3223146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1">
            <a:extLst>
              <a:ext uri="{FF2B5EF4-FFF2-40B4-BE49-F238E27FC236}">
                <a16:creationId xmlns:a16="http://schemas.microsoft.com/office/drawing/2014/main" id="{6C50362C-971C-411B-A2CC-4F98421E975E}"/>
              </a:ext>
            </a:extLst>
          </p:cNvPr>
          <p:cNvSpPr/>
          <p:nvPr/>
        </p:nvSpPr>
        <p:spPr>
          <a:xfrm>
            <a:off x="1277380" y="384677"/>
            <a:ext cx="9691255" cy="157941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lnSpc>
                <a:spcPct val="90000"/>
              </a:lnSpc>
              <a:defRPr/>
            </a:pPr>
            <a:r>
              <a:rPr lang="en-US" sz="4000" b="1" dirty="0" err="1">
                <a:solidFill>
                  <a:prstClr val="black"/>
                </a:solidFill>
                <a:latin typeface="UTM Avo" panose="02040603050506020204" pitchFamily="18" charset="0"/>
                <a:cs typeface="Times New Roman" pitchFamily="18" charset="0"/>
              </a:rPr>
              <a:t>Đọc</a:t>
            </a:r>
            <a:r>
              <a:rPr lang="en-US" sz="4000" b="1" dirty="0">
                <a:solidFill>
                  <a:prstClr val="black"/>
                </a:solidFill>
                <a:latin typeface="UTM Avo" panose="02040603050506020204" pitchFamily="18" charset="0"/>
                <a:cs typeface="Times New Roman" pitchFamily="18" charset="0"/>
              </a:rPr>
              <a:t> </a:t>
            </a:r>
            <a:r>
              <a:rPr lang="en-US" sz="4000" b="1" dirty="0" err="1">
                <a:solidFill>
                  <a:prstClr val="black"/>
                </a:solidFill>
                <a:latin typeface="UTM Avo" panose="02040603050506020204" pitchFamily="18" charset="0"/>
                <a:cs typeface="Times New Roman" pitchFamily="18" charset="0"/>
              </a:rPr>
              <a:t>bài</a:t>
            </a:r>
            <a:r>
              <a:rPr lang="en-US" sz="4000" b="1" dirty="0">
                <a:solidFill>
                  <a:prstClr val="black"/>
                </a:solidFill>
                <a:latin typeface="UTM Avo" panose="02040603050506020204" pitchFamily="18" charset="0"/>
                <a:cs typeface="Times New Roman" pitchFamily="18" charset="0"/>
              </a:rPr>
              <a:t>: </a:t>
            </a:r>
            <a:r>
              <a:rPr lang="en-US" sz="4000" dirty="0">
                <a:solidFill>
                  <a:srgbClr val="FF0000"/>
                </a:solidFill>
              </a:rPr>
              <a:t>“</a:t>
            </a:r>
            <a:r>
              <a:rPr lang="en-US" sz="4000" dirty="0" err="1">
                <a:solidFill>
                  <a:srgbClr val="FF0000"/>
                </a:solidFill>
              </a:rPr>
              <a:t>Cái</a:t>
            </a:r>
            <a:r>
              <a:rPr lang="en-US" sz="4000" dirty="0">
                <a:solidFill>
                  <a:srgbClr val="FF0000"/>
                </a:solidFill>
              </a:rPr>
              <a:t> </a:t>
            </a:r>
            <a:r>
              <a:rPr lang="en-US" sz="4000" dirty="0" err="1">
                <a:solidFill>
                  <a:srgbClr val="FF0000"/>
                </a:solidFill>
              </a:rPr>
              <a:t>cầu</a:t>
            </a:r>
            <a:r>
              <a:rPr lang="en-US" sz="4000" dirty="0">
                <a:solidFill>
                  <a:srgbClr val="FF0000"/>
                </a:solidFill>
              </a:rPr>
              <a:t>” </a:t>
            </a:r>
            <a:r>
              <a:rPr lang="en-US" sz="4000" dirty="0" err="1">
                <a:solidFill>
                  <a:srgbClr val="FF0000"/>
                </a:solidFill>
              </a:rPr>
              <a:t>trang</a:t>
            </a:r>
            <a:r>
              <a:rPr lang="en-US" sz="4000" dirty="0">
                <a:solidFill>
                  <a:srgbClr val="FF0000"/>
                </a:solidFill>
              </a:rPr>
              <a:t> </a:t>
            </a:r>
            <a:r>
              <a:rPr lang="vi-VN" sz="4000" dirty="0">
                <a:solidFill>
                  <a:srgbClr val="FF0000"/>
                </a:solidFill>
              </a:rPr>
              <a:t>84</a:t>
            </a:r>
            <a:r>
              <a:rPr lang="en-US" sz="4000" dirty="0">
                <a:solidFill>
                  <a:srgbClr val="FF0000"/>
                </a:solidFill>
              </a:rPr>
              <a:t> (SGK)</a:t>
            </a:r>
          </a:p>
        </p:txBody>
      </p:sp>
      <p:sp>
        <p:nvSpPr>
          <p:cNvPr id="5" name="Action Button: Home 2">
            <a:hlinkClick r:id="rId2" action="ppaction://hlinksldjump" highlightClick="1"/>
            <a:extLst>
              <a:ext uri="{FF2B5EF4-FFF2-40B4-BE49-F238E27FC236}">
                <a16:creationId xmlns:a16="http://schemas.microsoft.com/office/drawing/2014/main" id="{2E65E855-3B11-4581-BC71-02DDC95849CA}"/>
              </a:ext>
            </a:extLst>
          </p:cNvPr>
          <p:cNvSpPr/>
          <p:nvPr/>
        </p:nvSpPr>
        <p:spPr>
          <a:xfrm>
            <a:off x="11506200" y="6235017"/>
            <a:ext cx="685800" cy="58189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sp>
        <p:nvSpPr>
          <p:cNvPr id="7" name="TextBox 6">
            <a:extLst>
              <a:ext uri="{FF2B5EF4-FFF2-40B4-BE49-F238E27FC236}">
                <a16:creationId xmlns:a16="http://schemas.microsoft.com/office/drawing/2014/main" id="{AB252590-DCC4-4EED-9DE8-9B701D649DAB}"/>
              </a:ext>
            </a:extLst>
          </p:cNvPr>
          <p:cNvSpPr txBox="1"/>
          <p:nvPr/>
        </p:nvSpPr>
        <p:spPr>
          <a:xfrm>
            <a:off x="4469364" y="1993880"/>
            <a:ext cx="7595118" cy="1114151"/>
          </a:xfrm>
          <a:prstGeom prst="rect">
            <a:avLst/>
          </a:prstGeom>
          <a:solidFill>
            <a:srgbClr val="79EDD7"/>
          </a:solidFill>
        </p:spPr>
        <p:txBody>
          <a:bodyPr wrap="square" rtlCol="0">
            <a:spAutoFit/>
          </a:bodyPr>
          <a:lstStyle/>
          <a:p>
            <a:r>
              <a:rPr lang="en-US" sz="3400" b="1" dirty="0" err="1">
                <a:latin typeface="UTM Avo" panose="02040603050506020204" pitchFamily="18" charset="0"/>
                <a:cs typeface="Times New Roman" pitchFamily="18" charset="0"/>
              </a:rPr>
              <a:t>Trả</a:t>
            </a:r>
            <a:r>
              <a:rPr lang="en-US" sz="3400" b="1" dirty="0">
                <a:latin typeface="UTM Avo" panose="02040603050506020204" pitchFamily="18" charset="0"/>
                <a:cs typeface="Times New Roman" pitchFamily="18" charset="0"/>
              </a:rPr>
              <a:t> </a:t>
            </a:r>
            <a:r>
              <a:rPr lang="en-US" sz="3400" b="1" dirty="0" err="1">
                <a:latin typeface="UTM Avo" panose="02040603050506020204" pitchFamily="18" charset="0"/>
                <a:cs typeface="Times New Roman" pitchFamily="18" charset="0"/>
              </a:rPr>
              <a:t>lời</a:t>
            </a:r>
            <a:r>
              <a:rPr lang="en-US" sz="3400" b="1" dirty="0">
                <a:latin typeface="UTM Avo" panose="02040603050506020204" pitchFamily="18" charset="0"/>
                <a:cs typeface="Times New Roman" pitchFamily="18" charset="0"/>
              </a:rPr>
              <a:t> </a:t>
            </a:r>
            <a:r>
              <a:rPr lang="en-US" sz="3400" b="1" dirty="0" err="1">
                <a:latin typeface="UTM Avo" panose="02040603050506020204" pitchFamily="18" charset="0"/>
                <a:cs typeface="Times New Roman" pitchFamily="18" charset="0"/>
              </a:rPr>
              <a:t>câu</a:t>
            </a:r>
            <a:r>
              <a:rPr lang="en-US" sz="3400" b="1" dirty="0">
                <a:latin typeface="UTM Avo" panose="02040603050506020204" pitchFamily="18" charset="0"/>
                <a:cs typeface="Times New Roman" pitchFamily="18" charset="0"/>
              </a:rPr>
              <a:t> </a:t>
            </a:r>
            <a:r>
              <a:rPr lang="en-US" sz="3400" b="1" dirty="0" err="1">
                <a:latin typeface="UTM Avo" panose="02040603050506020204" pitchFamily="18" charset="0"/>
                <a:cs typeface="Times New Roman" pitchFamily="18" charset="0"/>
              </a:rPr>
              <a:t>hỏi</a:t>
            </a:r>
            <a:r>
              <a:rPr lang="en-US" sz="3400" b="1" dirty="0">
                <a:latin typeface="UTM Avo" panose="02040603050506020204" pitchFamily="18" charset="0"/>
                <a:cs typeface="Times New Roman" pitchFamily="18" charset="0"/>
              </a:rPr>
              <a:t> </a:t>
            </a:r>
            <a:r>
              <a:rPr lang="en-US" sz="3400" b="1" dirty="0" err="1">
                <a:latin typeface="UTM Avo" panose="02040603050506020204" pitchFamily="18" charset="0"/>
                <a:cs typeface="Times New Roman" pitchFamily="18" charset="0"/>
              </a:rPr>
              <a:t>sau</a:t>
            </a:r>
            <a:r>
              <a:rPr lang="en-US" sz="3400" b="1" dirty="0">
                <a:latin typeface="UTM Avo" panose="02040603050506020204" pitchFamily="18" charset="0"/>
                <a:cs typeface="Times New Roman" pitchFamily="18" charset="0"/>
              </a:rPr>
              <a:t>:</a:t>
            </a:r>
          </a:p>
          <a:p>
            <a:pPr lvl="0">
              <a:lnSpc>
                <a:spcPct val="90000"/>
              </a:lnSpc>
              <a:defRPr/>
            </a:pP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cha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 ?</a:t>
            </a:r>
          </a:p>
        </p:txBody>
      </p:sp>
      <p:sp>
        <p:nvSpPr>
          <p:cNvPr id="22" name="TextBox 21"/>
          <p:cNvSpPr txBox="1"/>
          <p:nvPr/>
        </p:nvSpPr>
        <p:spPr>
          <a:xfrm>
            <a:off x="4292082" y="3594306"/>
            <a:ext cx="789991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cha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xây</a:t>
            </a:r>
            <a:r>
              <a:rPr lang="en-US" sz="3200" b="1">
                <a:solidFill>
                  <a:srgbClr val="FF0000"/>
                </a:solidFill>
                <a:latin typeface="Times New Roman" panose="02020603050405020304" pitchFamily="18" charset="0"/>
                <a:cs typeface="Times New Roman" panose="02020603050405020304" pitchFamily="18" charset="0"/>
              </a:rPr>
              <a:t> dựng.</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38636" y="2208925"/>
            <a:ext cx="3853446" cy="4026092"/>
          </a:xfrm>
          <a:prstGeom prst="rect">
            <a:avLst/>
          </a:prstGeom>
        </p:spPr>
      </p:pic>
    </p:spTree>
    <p:extLst>
      <p:ext uri="{BB962C8B-B14F-4D97-AF65-F5344CB8AC3E}">
        <p14:creationId xmlns:p14="http://schemas.microsoft.com/office/powerpoint/2010/main" val="16420532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1">
            <a:extLst>
              <a:ext uri="{FF2B5EF4-FFF2-40B4-BE49-F238E27FC236}">
                <a16:creationId xmlns:a16="http://schemas.microsoft.com/office/drawing/2014/main" id="{81C38758-C35B-49B2-81D1-1A31CD578F7F}"/>
              </a:ext>
            </a:extLst>
          </p:cNvPr>
          <p:cNvSpPr/>
          <p:nvPr/>
        </p:nvSpPr>
        <p:spPr>
          <a:xfrm>
            <a:off x="1753994" y="391886"/>
            <a:ext cx="8929255" cy="1444409"/>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a:lnSpc>
                <a:spcPct val="90000"/>
              </a:lnSpc>
              <a:defRPr/>
            </a:pPr>
            <a:r>
              <a:rPr lang="en-US" sz="4000" b="1" dirty="0" err="1">
                <a:solidFill>
                  <a:prstClr val="black"/>
                </a:solidFill>
                <a:latin typeface="UTM Avo" panose="02040603050506020204" pitchFamily="18" charset="0"/>
                <a:cs typeface="Times New Roman" pitchFamily="18" charset="0"/>
              </a:rPr>
              <a:t>Đọc</a:t>
            </a:r>
            <a:r>
              <a:rPr lang="en-US" sz="4000" b="1" dirty="0">
                <a:solidFill>
                  <a:prstClr val="black"/>
                </a:solidFill>
                <a:latin typeface="UTM Avo" panose="02040603050506020204" pitchFamily="18" charset="0"/>
                <a:cs typeface="Times New Roman" pitchFamily="18" charset="0"/>
              </a:rPr>
              <a:t> </a:t>
            </a:r>
            <a:r>
              <a:rPr lang="en-US" sz="4000" b="1" dirty="0" err="1">
                <a:solidFill>
                  <a:prstClr val="black"/>
                </a:solidFill>
                <a:latin typeface="UTM Avo" panose="02040603050506020204" pitchFamily="18" charset="0"/>
                <a:cs typeface="Times New Roman" pitchFamily="18" charset="0"/>
              </a:rPr>
              <a:t>bài</a:t>
            </a:r>
            <a:r>
              <a:rPr lang="en-US" sz="4000" b="1" dirty="0">
                <a:solidFill>
                  <a:prstClr val="black"/>
                </a:solidFill>
                <a:latin typeface="UTM Avo" panose="02040603050506020204" pitchFamily="18" charset="0"/>
                <a:cs typeface="Times New Roman" pitchFamily="18" charset="0"/>
              </a:rPr>
              <a:t>: </a:t>
            </a:r>
            <a:r>
              <a:rPr lang="en-US" sz="4000" dirty="0">
                <a:solidFill>
                  <a:srgbClr val="FF0000"/>
                </a:solidFill>
              </a:rPr>
              <a:t>“</a:t>
            </a:r>
            <a:r>
              <a:rPr lang="en-US" sz="4000" dirty="0" err="1">
                <a:solidFill>
                  <a:srgbClr val="FF0000"/>
                </a:solidFill>
              </a:rPr>
              <a:t>Người</a:t>
            </a:r>
            <a:r>
              <a:rPr lang="en-US" sz="4000" dirty="0">
                <a:solidFill>
                  <a:srgbClr val="FF0000"/>
                </a:solidFill>
              </a:rPr>
              <a:t> tri </a:t>
            </a:r>
            <a:r>
              <a:rPr lang="en-US" sz="4000" dirty="0" err="1">
                <a:solidFill>
                  <a:srgbClr val="FF0000"/>
                </a:solidFill>
              </a:rPr>
              <a:t>thức</a:t>
            </a:r>
            <a:r>
              <a:rPr lang="en-US" sz="4000" dirty="0">
                <a:solidFill>
                  <a:srgbClr val="FF0000"/>
                </a:solidFill>
              </a:rPr>
              <a:t> </a:t>
            </a:r>
            <a:r>
              <a:rPr lang="en-US" sz="4000" dirty="0" err="1">
                <a:solidFill>
                  <a:srgbClr val="FF0000"/>
                </a:solidFill>
              </a:rPr>
              <a:t>yêu</a:t>
            </a:r>
            <a:r>
              <a:rPr lang="en-US" sz="4000" dirty="0">
                <a:solidFill>
                  <a:srgbClr val="FF0000"/>
                </a:solidFill>
              </a:rPr>
              <a:t> </a:t>
            </a:r>
            <a:r>
              <a:rPr lang="en-US" sz="4000" dirty="0" err="1">
                <a:solidFill>
                  <a:srgbClr val="FF0000"/>
                </a:solidFill>
              </a:rPr>
              <a:t>nước</a:t>
            </a:r>
            <a:r>
              <a:rPr lang="en-US" sz="4000" dirty="0">
                <a:solidFill>
                  <a:srgbClr val="FF0000"/>
                </a:solidFill>
              </a:rPr>
              <a:t> ” </a:t>
            </a:r>
            <a:r>
              <a:rPr lang="en-US" sz="4000" dirty="0" err="1">
                <a:solidFill>
                  <a:srgbClr val="FF0000"/>
                </a:solidFill>
              </a:rPr>
              <a:t>trang</a:t>
            </a:r>
            <a:r>
              <a:rPr lang="en-US" sz="4000" dirty="0">
                <a:solidFill>
                  <a:srgbClr val="FF0000"/>
                </a:solidFill>
              </a:rPr>
              <a:t> 86 (SGK)</a:t>
            </a:r>
          </a:p>
        </p:txBody>
      </p:sp>
      <p:sp>
        <p:nvSpPr>
          <p:cNvPr id="8" name="TextBox 7">
            <a:extLst>
              <a:ext uri="{FF2B5EF4-FFF2-40B4-BE49-F238E27FC236}">
                <a16:creationId xmlns:a16="http://schemas.microsoft.com/office/drawing/2014/main" id="{98BAD766-3E3A-4128-AD11-B4B92F13176F}"/>
              </a:ext>
            </a:extLst>
          </p:cNvPr>
          <p:cNvSpPr txBox="1"/>
          <p:nvPr/>
        </p:nvSpPr>
        <p:spPr>
          <a:xfrm>
            <a:off x="4096139" y="1836295"/>
            <a:ext cx="7687064" cy="1384995"/>
          </a:xfrm>
          <a:prstGeom prst="rect">
            <a:avLst/>
          </a:prstGeom>
          <a:solidFill>
            <a:schemeClr val="accent4">
              <a:lumMod val="60000"/>
              <a:lumOff val="40000"/>
            </a:schemeClr>
          </a:solidFill>
        </p:spPr>
        <p:txBody>
          <a:bodyPr wrap="square" rtlCol="0">
            <a:spAutoFit/>
          </a:bodyPr>
          <a:lstStyle/>
          <a:p>
            <a:pPr algn="ctr"/>
            <a:r>
              <a:rPr lang="en-US" sz="2800" b="1" dirty="0" err="1">
                <a:latin typeface="UTM Avo" panose="02040603050506020204" pitchFamily="18" charset="0"/>
                <a:cs typeface="Times New Roman" pitchFamily="18" charset="0"/>
              </a:rPr>
              <a:t>Trả</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lời</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câu</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hỏi</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sau</a:t>
            </a:r>
            <a:r>
              <a:rPr lang="en-US" sz="2800" b="1" dirty="0">
                <a:latin typeface="UTM Avo" panose="02040603050506020204" pitchFamily="18" charset="0"/>
                <a:cs typeface="Times New Roman" pitchFamily="18" charset="0"/>
              </a:rPr>
              <a:t>:</a:t>
            </a:r>
          </a:p>
          <a:p>
            <a:pPr algn="ctr"/>
            <a:r>
              <a:rPr lang="en-US" sz="2800" dirty="0" err="1">
                <a:latin typeface="UTM Avo" panose="02040603050506020204" pitchFamily="18" charset="0"/>
                <a:cs typeface="Times New Roman" panose="02020603050405020304" pitchFamily="18" charset="0"/>
              </a:rPr>
              <a:t>Để</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về</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nước</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tham</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gia</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kháng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chiến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bác</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sĩ</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Đặng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Văn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Ngữ</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phải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đường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vòng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như</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thế</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nào</a:t>
            </a:r>
            <a:r>
              <a:rPr lang="en-US" sz="2800" dirty="0">
                <a:latin typeface="UTM Avo" panose="020406030505060202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F499B4BB-E434-4CF9-B1A3-FDC9305BDB23}"/>
              </a:ext>
            </a:extLst>
          </p:cNvPr>
          <p:cNvSpPr txBox="1"/>
          <p:nvPr/>
        </p:nvSpPr>
        <p:spPr>
          <a:xfrm>
            <a:off x="3900195" y="3565996"/>
            <a:ext cx="8042989" cy="2185214"/>
          </a:xfrm>
          <a:prstGeom prst="rect">
            <a:avLst/>
          </a:prstGeom>
          <a:solidFill>
            <a:schemeClr val="accent4">
              <a:lumMod val="60000"/>
              <a:lumOff val="40000"/>
            </a:schemeClr>
          </a:solidFill>
        </p:spPr>
        <p:txBody>
          <a:bodyPr wrap="square" rtlCol="0">
            <a:spAutoFit/>
          </a:bodyPr>
          <a:lstStyle/>
          <a:p>
            <a:pPr algn="just"/>
            <a:r>
              <a:rPr lang="en-US" sz="3400" dirty="0" err="1">
                <a:solidFill>
                  <a:srgbClr val="0070C0"/>
                </a:solidFill>
                <a:latin typeface="UTM Avo" panose="02040603050506020204" pitchFamily="18" charset="0"/>
                <a:cs typeface="Times New Roman" panose="02020603050405020304" pitchFamily="18" charset="0"/>
              </a:rPr>
              <a:t>Để</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tránh</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bị</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địch</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phát</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hiện</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ông</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phải</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đi</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đường</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vòng</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từ</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Nhật</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Bản</a:t>
            </a:r>
            <a:r>
              <a:rPr lang="en-US" sz="3400" dirty="0">
                <a:solidFill>
                  <a:srgbClr val="0070C0"/>
                </a:solidFill>
                <a:latin typeface="UTM Avo" panose="02040603050506020204" pitchFamily="18" charset="0"/>
                <a:cs typeface="Times New Roman" panose="02020603050405020304" pitchFamily="18" charset="0"/>
              </a:rPr>
              <a:t> qua </a:t>
            </a:r>
            <a:r>
              <a:rPr lang="en-US" sz="3400" dirty="0" err="1">
                <a:solidFill>
                  <a:srgbClr val="0070C0"/>
                </a:solidFill>
                <a:latin typeface="UTM Avo" panose="02040603050506020204" pitchFamily="18" charset="0"/>
                <a:cs typeface="Times New Roman" panose="02020603050405020304" pitchFamily="18" charset="0"/>
              </a:rPr>
              <a:t>Thái</a:t>
            </a:r>
            <a:r>
              <a:rPr lang="en-US" sz="3400" dirty="0">
                <a:solidFill>
                  <a:srgbClr val="0070C0"/>
                </a:solidFill>
                <a:latin typeface="UTM Avo" panose="02040603050506020204" pitchFamily="18" charset="0"/>
                <a:cs typeface="Times New Roman" panose="02020603050405020304" pitchFamily="18" charset="0"/>
              </a:rPr>
              <a:t> Lan, sang </a:t>
            </a:r>
            <a:r>
              <a:rPr lang="en-US" sz="3400" dirty="0" err="1">
                <a:solidFill>
                  <a:srgbClr val="0070C0"/>
                </a:solidFill>
                <a:latin typeface="UTM Avo" panose="02040603050506020204" pitchFamily="18" charset="0"/>
                <a:cs typeface="Times New Roman" panose="02020603050405020304" pitchFamily="18" charset="0"/>
              </a:rPr>
              <a:t>Lào</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về</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Nghệ</a:t>
            </a:r>
            <a:r>
              <a:rPr lang="en-US" sz="3400" dirty="0">
                <a:solidFill>
                  <a:srgbClr val="0070C0"/>
                </a:solidFill>
                <a:latin typeface="UTM Avo" panose="02040603050506020204" pitchFamily="18" charset="0"/>
                <a:cs typeface="Times New Roman" panose="02020603050405020304" pitchFamily="18" charset="0"/>
              </a:rPr>
              <a:t> An, </a:t>
            </a:r>
            <a:r>
              <a:rPr lang="en-US" sz="3400" dirty="0" err="1">
                <a:solidFill>
                  <a:srgbClr val="0070C0"/>
                </a:solidFill>
                <a:latin typeface="UTM Avo" panose="02040603050506020204" pitchFamily="18" charset="0"/>
                <a:cs typeface="Times New Roman" panose="02020603050405020304" pitchFamily="18" charset="0"/>
              </a:rPr>
              <a:t>rồi</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từ</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Nghệ</a:t>
            </a:r>
            <a:r>
              <a:rPr lang="en-US" sz="3400" dirty="0">
                <a:solidFill>
                  <a:srgbClr val="0070C0"/>
                </a:solidFill>
                <a:latin typeface="UTM Avo" panose="02040603050506020204" pitchFamily="18" charset="0"/>
                <a:cs typeface="Times New Roman" panose="02020603050405020304" pitchFamily="18" charset="0"/>
              </a:rPr>
              <a:t> An </a:t>
            </a:r>
            <a:r>
              <a:rPr lang="en-US" sz="3400" dirty="0" err="1">
                <a:solidFill>
                  <a:srgbClr val="0070C0"/>
                </a:solidFill>
                <a:latin typeface="UTM Avo" panose="02040603050506020204" pitchFamily="18" charset="0"/>
                <a:cs typeface="Times New Roman" panose="02020603050405020304" pitchFamily="18" charset="0"/>
              </a:rPr>
              <a:t>lên</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chiến</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khu</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Việt</a:t>
            </a:r>
            <a:r>
              <a:rPr lang="en-US" sz="3400" dirty="0">
                <a:solidFill>
                  <a:srgbClr val="0070C0"/>
                </a:solidFill>
                <a:latin typeface="UTM Avo" panose="02040603050506020204" pitchFamily="18" charset="0"/>
                <a:cs typeface="Times New Roman" panose="02020603050405020304" pitchFamily="18" charset="0"/>
              </a:rPr>
              <a:t> </a:t>
            </a:r>
            <a:r>
              <a:rPr lang="en-US" sz="3400" dirty="0" err="1">
                <a:solidFill>
                  <a:srgbClr val="0070C0"/>
                </a:solidFill>
                <a:latin typeface="UTM Avo" panose="02040603050506020204" pitchFamily="18" charset="0"/>
                <a:cs typeface="Times New Roman" panose="02020603050405020304" pitchFamily="18" charset="0"/>
              </a:rPr>
              <a:t>Bắc</a:t>
            </a:r>
            <a:r>
              <a:rPr lang="en-US" sz="3400" dirty="0">
                <a:solidFill>
                  <a:srgbClr val="0070C0"/>
                </a:solidFill>
                <a:latin typeface="UTM Avo" panose="02040603050506020204" pitchFamily="18" charset="0"/>
                <a:cs typeface="Times New Roman" panose="02020603050405020304" pitchFamily="18" charset="0"/>
              </a:rPr>
              <a:t>.</a:t>
            </a:r>
          </a:p>
        </p:txBody>
      </p:sp>
      <p:sp>
        <p:nvSpPr>
          <p:cNvPr id="10" name="Action Button: Home 2">
            <a:hlinkClick r:id="rId2" action="ppaction://hlinksldjump" highlightClick="1"/>
            <a:extLst>
              <a:ext uri="{FF2B5EF4-FFF2-40B4-BE49-F238E27FC236}">
                <a16:creationId xmlns:a16="http://schemas.microsoft.com/office/drawing/2014/main" id="{1A57F6FC-C3DC-4B9C-827C-4D7E8C650B6A}"/>
              </a:ext>
            </a:extLst>
          </p:cNvPr>
          <p:cNvSpPr/>
          <p:nvPr/>
        </p:nvSpPr>
        <p:spPr>
          <a:xfrm>
            <a:off x="11073246" y="6095916"/>
            <a:ext cx="685800" cy="581892"/>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222184" y="1977311"/>
            <a:ext cx="3650019" cy="4563447"/>
          </a:xfrm>
          <a:prstGeom prst="rect">
            <a:avLst/>
          </a:prstGeom>
        </p:spPr>
      </p:pic>
    </p:spTree>
    <p:extLst>
      <p:ext uri="{BB962C8B-B14F-4D97-AF65-F5344CB8AC3E}">
        <p14:creationId xmlns:p14="http://schemas.microsoft.com/office/powerpoint/2010/main" val="40036598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1">
            <a:extLst>
              <a:ext uri="{FF2B5EF4-FFF2-40B4-BE49-F238E27FC236}">
                <a16:creationId xmlns:a16="http://schemas.microsoft.com/office/drawing/2014/main" id="{6CC0327F-CBA9-4DDE-816B-78434A833189}"/>
              </a:ext>
            </a:extLst>
          </p:cNvPr>
          <p:cNvSpPr/>
          <p:nvPr/>
        </p:nvSpPr>
        <p:spPr>
          <a:xfrm>
            <a:off x="484910" y="176645"/>
            <a:ext cx="11277599" cy="1909185"/>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a:solidFill>
                  <a:prstClr val="black"/>
                </a:solidFill>
                <a:latin typeface="UTM Avo" panose="02040603050506020204" pitchFamily="18" charset="0"/>
                <a:cs typeface="Times New Roman" pitchFamily="18" charset="0"/>
              </a:rPr>
              <a:t>Đọc</a:t>
            </a:r>
            <a:r>
              <a:rPr lang="en-US" sz="4000" b="1" dirty="0">
                <a:solidFill>
                  <a:prstClr val="black"/>
                </a:solidFill>
                <a:latin typeface="UTM Avo" panose="02040603050506020204" pitchFamily="18" charset="0"/>
                <a:cs typeface="Times New Roman" pitchFamily="18" charset="0"/>
              </a:rPr>
              <a:t> </a:t>
            </a:r>
            <a:r>
              <a:rPr lang="en-US" sz="4000" b="1" dirty="0" err="1">
                <a:solidFill>
                  <a:prstClr val="black"/>
                </a:solidFill>
                <a:latin typeface="UTM Avo" panose="02040603050506020204" pitchFamily="18" charset="0"/>
                <a:cs typeface="Times New Roman" pitchFamily="18" charset="0"/>
              </a:rPr>
              <a:t>bài</a:t>
            </a:r>
            <a:r>
              <a:rPr lang="en-US" sz="4000" b="1" dirty="0">
                <a:solidFill>
                  <a:prstClr val="black"/>
                </a:solidFill>
                <a:latin typeface="UTM Avo" panose="02040603050506020204" pitchFamily="18" charset="0"/>
                <a:cs typeface="Times New Roman" pitchFamily="18" charset="0"/>
              </a:rPr>
              <a:t>: </a:t>
            </a:r>
            <a:r>
              <a:rPr lang="en-US" sz="4000" dirty="0">
                <a:solidFill>
                  <a:srgbClr val="FF0000"/>
                </a:solidFill>
              </a:rPr>
              <a:t>“</a:t>
            </a:r>
            <a:r>
              <a:rPr lang="en-US" sz="4000" dirty="0" err="1">
                <a:solidFill>
                  <a:srgbClr val="FF0000"/>
                </a:solidFill>
              </a:rPr>
              <a:t>Từ</a:t>
            </a:r>
            <a:r>
              <a:rPr lang="en-US" sz="4000" dirty="0">
                <a:solidFill>
                  <a:srgbClr val="FF0000"/>
                </a:solidFill>
              </a:rPr>
              <a:t> </a:t>
            </a:r>
            <a:r>
              <a:rPr lang="en-US" sz="4000" dirty="0" err="1">
                <a:solidFill>
                  <a:srgbClr val="FF0000"/>
                </a:solidFill>
              </a:rPr>
              <a:t>cậu</a:t>
            </a:r>
            <a:r>
              <a:rPr lang="en-US" sz="4000" dirty="0">
                <a:solidFill>
                  <a:srgbClr val="FF0000"/>
                </a:solidFill>
              </a:rPr>
              <a:t> </a:t>
            </a:r>
            <a:r>
              <a:rPr lang="en-US" sz="4000" dirty="0" err="1">
                <a:solidFill>
                  <a:srgbClr val="FF0000"/>
                </a:solidFill>
              </a:rPr>
              <a:t>bé</a:t>
            </a:r>
            <a:r>
              <a:rPr lang="en-US" sz="4000" dirty="0">
                <a:solidFill>
                  <a:srgbClr val="FF0000"/>
                </a:solidFill>
              </a:rPr>
              <a:t> </a:t>
            </a:r>
            <a:r>
              <a:rPr lang="en-US" sz="4000" dirty="0" err="1">
                <a:solidFill>
                  <a:srgbClr val="FF0000"/>
                </a:solidFill>
              </a:rPr>
              <a:t>làm</a:t>
            </a:r>
            <a:r>
              <a:rPr lang="en-US" sz="4000" dirty="0">
                <a:solidFill>
                  <a:srgbClr val="FF0000"/>
                </a:solidFill>
              </a:rPr>
              <a:t> </a:t>
            </a:r>
            <a:r>
              <a:rPr lang="en-US" sz="4000" dirty="0" err="1">
                <a:solidFill>
                  <a:srgbClr val="FF0000"/>
                </a:solidFill>
              </a:rPr>
              <a:t>thuê</a:t>
            </a:r>
            <a:r>
              <a:rPr lang="en-US" sz="4000" dirty="0">
                <a:solidFill>
                  <a:srgbClr val="FF0000"/>
                </a:solidFill>
              </a:rPr>
              <a:t> “ </a:t>
            </a:r>
            <a:r>
              <a:rPr lang="en-US" sz="4000" dirty="0" err="1">
                <a:solidFill>
                  <a:srgbClr val="FF0000"/>
                </a:solidFill>
              </a:rPr>
              <a:t>trang</a:t>
            </a:r>
            <a:r>
              <a:rPr lang="en-US" sz="4000" dirty="0">
                <a:solidFill>
                  <a:srgbClr val="FF0000"/>
                </a:solidFill>
              </a:rPr>
              <a:t> 90</a:t>
            </a:r>
            <a:endParaRPr lang="en-US" sz="4000" b="1" dirty="0">
              <a:solidFill>
                <a:prstClr val="black"/>
              </a:solidFill>
              <a:latin typeface="UTM Avo" panose="02040603050506020204" pitchFamily="18" charset="0"/>
              <a:cs typeface="Times New Roman" pitchFamily="18" charset="0"/>
            </a:endParaRPr>
          </a:p>
        </p:txBody>
      </p:sp>
      <p:sp>
        <p:nvSpPr>
          <p:cNvPr id="8" name="TextBox 7">
            <a:extLst>
              <a:ext uri="{FF2B5EF4-FFF2-40B4-BE49-F238E27FC236}">
                <a16:creationId xmlns:a16="http://schemas.microsoft.com/office/drawing/2014/main" id="{612C4751-9229-4FEA-A4F4-AB3ABECB7CEB}"/>
              </a:ext>
            </a:extLst>
          </p:cNvPr>
          <p:cNvSpPr txBox="1"/>
          <p:nvPr/>
        </p:nvSpPr>
        <p:spPr>
          <a:xfrm>
            <a:off x="5383763" y="1974587"/>
            <a:ext cx="6378746" cy="1384995"/>
          </a:xfrm>
          <a:prstGeom prst="rect">
            <a:avLst/>
          </a:prstGeom>
          <a:solidFill>
            <a:schemeClr val="accent5">
              <a:lumMod val="60000"/>
              <a:lumOff val="40000"/>
            </a:schemeClr>
          </a:solidFill>
        </p:spPr>
        <p:txBody>
          <a:bodyPr wrap="square" rtlCol="0">
            <a:spAutoFit/>
          </a:bodyPr>
          <a:lstStyle/>
          <a:p>
            <a:pPr algn="ctr"/>
            <a:r>
              <a:rPr lang="en-US" sz="2800" b="1" dirty="0" err="1">
                <a:latin typeface="UTM Avo" panose="02040603050506020204" pitchFamily="18" charset="0"/>
                <a:cs typeface="Times New Roman" pitchFamily="18" charset="0"/>
              </a:rPr>
              <a:t>Trả</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lời</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câu</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hỏi</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sau</a:t>
            </a:r>
            <a:r>
              <a:rPr lang="en-US" sz="2800" b="1" dirty="0">
                <a:latin typeface="UTM Avo" panose="02040603050506020204" pitchFamily="18" charset="0"/>
                <a:cs typeface="Times New Roman" pitchFamily="18" charset="0"/>
              </a:rPr>
              <a:t>:</a:t>
            </a:r>
          </a:p>
          <a:p>
            <a:pPr algn="ctr"/>
            <a:r>
              <a:rPr lang="en-US" sz="2800" dirty="0" err="1">
                <a:latin typeface="UTM Avo" panose="02040603050506020204" pitchFamily="18" charset="0"/>
                <a:cs typeface="Times New Roman" panose="02020603050405020304" pitchFamily="18" charset="0"/>
              </a:rPr>
              <a:t>Ông</a:t>
            </a:r>
            <a:r>
              <a:rPr lang="en-US" sz="2800" dirty="0">
                <a:latin typeface="UTM Avo" panose="02040603050506020204" pitchFamily="18" charset="0"/>
                <a:cs typeface="Times New Roman" panose="02020603050405020304" pitchFamily="18" charset="0"/>
              </a:rPr>
              <a:t> Nguyễn </a:t>
            </a:r>
            <a:r>
              <a:rPr lang="en-US" sz="2800" dirty="0" err="1">
                <a:latin typeface="UTM Avo" panose="02040603050506020204" pitchFamily="18" charset="0"/>
                <a:cs typeface="Times New Roman" panose="02020603050405020304" pitchFamily="18" charset="0"/>
              </a:rPr>
              <a:t>Sơn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Hà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người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mở</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ra</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nghành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nào</a:t>
            </a:r>
            <a:r>
              <a:rPr lang="en-US" sz="2800" dirty="0">
                <a:latin typeface="UTM Avo" panose="02040603050506020204" pitchFamily="18" charset="0"/>
                <a:cs typeface="Times New Roman" panose="02020603050405020304" pitchFamily="18" charset="0"/>
              </a:rPr>
              <a:t> ở </a:t>
            </a:r>
            <a:r>
              <a:rPr lang="en-US" sz="2800" dirty="0" err="1">
                <a:latin typeface="UTM Avo" panose="02040603050506020204" pitchFamily="18" charset="0"/>
                <a:cs typeface="Times New Roman" panose="02020603050405020304" pitchFamily="18" charset="0"/>
              </a:rPr>
              <a:t>Việt</a:t>
            </a:r>
            <a:r>
              <a:rPr lang="en-US" sz="2800" dirty="0">
                <a:latin typeface="UTM Avo" panose="02040603050506020204" pitchFamily="18" charset="0"/>
                <a:cs typeface="Times New Roman" panose="02020603050405020304" pitchFamily="18" charset="0"/>
              </a:rPr>
              <a:t> Nam?</a:t>
            </a:r>
          </a:p>
        </p:txBody>
      </p:sp>
      <p:sp>
        <p:nvSpPr>
          <p:cNvPr id="9" name="TextBox 8">
            <a:extLst>
              <a:ext uri="{FF2B5EF4-FFF2-40B4-BE49-F238E27FC236}">
                <a16:creationId xmlns:a16="http://schemas.microsoft.com/office/drawing/2014/main" id="{1CC45588-88C5-4FBD-9C3E-0D58445B3C7D}"/>
              </a:ext>
            </a:extLst>
          </p:cNvPr>
          <p:cNvSpPr txBox="1"/>
          <p:nvPr/>
        </p:nvSpPr>
        <p:spPr>
          <a:xfrm>
            <a:off x="5514391" y="3995015"/>
            <a:ext cx="6290548" cy="1569660"/>
          </a:xfrm>
          <a:prstGeom prst="rect">
            <a:avLst/>
          </a:prstGeom>
          <a:solidFill>
            <a:schemeClr val="accent5">
              <a:lumMod val="60000"/>
              <a:lumOff val="40000"/>
            </a:schemeClr>
          </a:solidFill>
        </p:spPr>
        <p:txBody>
          <a:bodyPr wrap="square" rtlCol="0">
            <a:spAutoFit/>
          </a:bodyPr>
          <a:lstStyle/>
          <a:p>
            <a:pPr algn="just"/>
            <a:r>
              <a:rPr lang="en-US" sz="3200" dirty="0" err="1">
                <a:latin typeface="UTM Avo" panose="02040603050506020204" pitchFamily="18" charset="0"/>
                <a:cs typeface="Times New Roman" panose="02020603050405020304" pitchFamily="18" charset="0"/>
              </a:rPr>
              <a:t>Ông</a:t>
            </a:r>
            <a:r>
              <a:rPr lang="en-US" sz="3200" dirty="0">
                <a:latin typeface="UTM Avo" panose="02040603050506020204" pitchFamily="18" charset="0"/>
                <a:cs typeface="Times New Roman" panose="02020603050405020304" pitchFamily="18" charset="0"/>
              </a:rPr>
              <a:t> Nguyễn </a:t>
            </a:r>
            <a:r>
              <a:rPr lang="en-US" sz="3200" dirty="0" err="1">
                <a:latin typeface="UTM Avo" panose="02040603050506020204" pitchFamily="18" charset="0"/>
                <a:cs typeface="Times New Roman" panose="02020603050405020304" pitchFamily="18" charset="0"/>
              </a:rPr>
              <a:t>Sơn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Hà</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là</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người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mở</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ra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nghành</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sơn</a:t>
            </a:r>
            <a:r>
              <a:rPr lang="en-US" sz="3200" dirty="0">
                <a:latin typeface="UTM Avo" panose="02040603050506020204" pitchFamily="18" charset="0"/>
                <a:cs typeface="Times New Roman" panose="02020603050405020304" pitchFamily="18" charset="0"/>
              </a:rPr>
              <a:t> ở </a:t>
            </a:r>
            <a:r>
              <a:rPr lang="en-US" sz="3200" dirty="0" err="1">
                <a:latin typeface="UTM Avo" panose="02040603050506020204" pitchFamily="18" charset="0"/>
                <a:cs typeface="Times New Roman" panose="02020603050405020304" pitchFamily="18" charset="0"/>
              </a:rPr>
              <a:t>Việt</a:t>
            </a:r>
            <a:r>
              <a:rPr lang="en-US" sz="3200" dirty="0">
                <a:latin typeface="UTM Avo" panose="02040603050506020204" pitchFamily="18" charset="0"/>
                <a:cs typeface="Times New Roman" panose="02020603050405020304" pitchFamily="18" charset="0"/>
              </a:rPr>
              <a:t> Nam, </a:t>
            </a:r>
            <a:r>
              <a:rPr lang="en-US" sz="3200" dirty="0" err="1">
                <a:latin typeface="UTM Avo" panose="02040603050506020204" pitchFamily="18" charset="0"/>
                <a:cs typeface="Times New Roman" panose="02020603050405020304" pitchFamily="18" charset="0"/>
              </a:rPr>
              <a:t>lập</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ra</a:t>
            </a:r>
            <a:r>
              <a:rPr lang="en-US" sz="3200" dirty="0">
                <a:latin typeface="UTM Avo" panose="02040603050506020204" pitchFamily="18" charset="0"/>
                <a:cs typeface="Times New Roman" panose="02020603050405020304" pitchFamily="18" charset="0"/>
              </a:rPr>
              <a:t> hang </a:t>
            </a:r>
            <a:r>
              <a:rPr lang="en-US" sz="3200" dirty="0" err="1">
                <a:latin typeface="UTM Avo" panose="02040603050506020204" pitchFamily="18" charset="0"/>
                <a:cs typeface="Times New Roman" panose="02020603050405020304" pitchFamily="18" charset="0"/>
              </a:rPr>
              <a:t>sơn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đầu</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tiên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của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Việt</a:t>
            </a:r>
            <a:r>
              <a:rPr lang="en-US" sz="3200" dirty="0">
                <a:latin typeface="UTM Avo" panose="02040603050506020204" pitchFamily="18" charset="0"/>
                <a:cs typeface="Times New Roman" panose="02020603050405020304" pitchFamily="18" charset="0"/>
              </a:rPr>
              <a:t> Nam.</a:t>
            </a:r>
          </a:p>
        </p:txBody>
      </p:sp>
      <p:sp>
        <p:nvSpPr>
          <p:cNvPr id="10" name="Action Button: Home 2">
            <a:hlinkClick r:id="rId2" action="ppaction://hlinksldjump" highlightClick="1"/>
            <a:extLst>
              <a:ext uri="{FF2B5EF4-FFF2-40B4-BE49-F238E27FC236}">
                <a16:creationId xmlns:a16="http://schemas.microsoft.com/office/drawing/2014/main" id="{D059516B-1D5D-4393-9FC7-AE818C50C329}"/>
              </a:ext>
            </a:extLst>
          </p:cNvPr>
          <p:cNvSpPr/>
          <p:nvPr/>
        </p:nvSpPr>
        <p:spPr>
          <a:xfrm>
            <a:off x="11119139" y="6094450"/>
            <a:ext cx="685800" cy="685800"/>
          </a:xfrm>
          <a:prstGeom prst="actionButtonHom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400934" y="2085830"/>
            <a:ext cx="5113457" cy="4486495"/>
          </a:xfrm>
          <a:prstGeom prst="rect">
            <a:avLst/>
          </a:prstGeom>
        </p:spPr>
      </p:pic>
    </p:spTree>
    <p:extLst>
      <p:ext uri="{BB962C8B-B14F-4D97-AF65-F5344CB8AC3E}">
        <p14:creationId xmlns:p14="http://schemas.microsoft.com/office/powerpoint/2010/main" val="2305866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1">
            <a:extLst>
              <a:ext uri="{FF2B5EF4-FFF2-40B4-BE49-F238E27FC236}">
                <a16:creationId xmlns:a16="http://schemas.microsoft.com/office/drawing/2014/main" id="{03194BB6-9E11-495C-878F-FD930F5592B8}"/>
              </a:ext>
            </a:extLst>
          </p:cNvPr>
          <p:cNvSpPr/>
          <p:nvPr/>
        </p:nvSpPr>
        <p:spPr>
          <a:xfrm>
            <a:off x="471053" y="415636"/>
            <a:ext cx="11333019" cy="19812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a:solidFill>
                  <a:prstClr val="black"/>
                </a:solidFill>
                <a:latin typeface="UTM Avo" panose="02040603050506020204" pitchFamily="18" charset="0"/>
                <a:cs typeface="Times New Roman" pitchFamily="18" charset="0"/>
              </a:rPr>
              <a:t>Đọc</a:t>
            </a:r>
            <a:r>
              <a:rPr lang="en-US" sz="4400" b="1" dirty="0">
                <a:solidFill>
                  <a:prstClr val="black"/>
                </a:solidFill>
                <a:latin typeface="UTM Avo" panose="02040603050506020204" pitchFamily="18" charset="0"/>
                <a:cs typeface="Times New Roman" pitchFamily="18" charset="0"/>
              </a:rPr>
              <a:t> </a:t>
            </a:r>
            <a:r>
              <a:rPr lang="en-US" sz="4400" b="1" dirty="0" err="1">
                <a:solidFill>
                  <a:prstClr val="black"/>
                </a:solidFill>
                <a:latin typeface="UTM Avo" panose="02040603050506020204" pitchFamily="18" charset="0"/>
                <a:cs typeface="Times New Roman" pitchFamily="18" charset="0"/>
              </a:rPr>
              <a:t>bài</a:t>
            </a:r>
            <a:r>
              <a:rPr lang="en-US" sz="4400" b="1" dirty="0">
                <a:solidFill>
                  <a:prstClr val="black"/>
                </a:solidFill>
                <a:latin typeface="UTM Avo" panose="02040603050506020204" pitchFamily="18" charset="0"/>
                <a:cs typeface="Times New Roman" pitchFamily="18" charset="0"/>
              </a:rPr>
              <a:t>: </a:t>
            </a:r>
            <a:r>
              <a:rPr lang="en-US" sz="4400" dirty="0" err="1">
                <a:solidFill>
                  <a:srgbClr val="FF0000"/>
                </a:solidFill>
              </a:rPr>
              <a:t>Cùng</a:t>
            </a:r>
            <a:r>
              <a:rPr lang="en-US" sz="4400" dirty="0">
                <a:solidFill>
                  <a:srgbClr val="FF0000"/>
                </a:solidFill>
              </a:rPr>
              <a:t> </a:t>
            </a:r>
            <a:r>
              <a:rPr lang="en-US" sz="4400" dirty="0" err="1">
                <a:solidFill>
                  <a:srgbClr val="FF0000"/>
                </a:solidFill>
              </a:rPr>
              <a:t>vui</a:t>
            </a:r>
            <a:r>
              <a:rPr lang="en-US" sz="4400" dirty="0">
                <a:solidFill>
                  <a:srgbClr val="FF0000"/>
                </a:solidFill>
              </a:rPr>
              <a:t> </a:t>
            </a:r>
            <a:r>
              <a:rPr lang="en-US" sz="4400" dirty="0" err="1">
                <a:solidFill>
                  <a:srgbClr val="FF0000"/>
                </a:solidFill>
              </a:rPr>
              <a:t>chơi</a:t>
            </a:r>
            <a:r>
              <a:rPr lang="en-US" sz="4400" dirty="0">
                <a:solidFill>
                  <a:srgbClr val="FF0000"/>
                </a:solidFill>
              </a:rPr>
              <a:t> (</a:t>
            </a:r>
            <a:r>
              <a:rPr lang="en-US" sz="4400" dirty="0" err="1">
                <a:solidFill>
                  <a:srgbClr val="FF0000"/>
                </a:solidFill>
              </a:rPr>
              <a:t>trang</a:t>
            </a:r>
            <a:r>
              <a:rPr lang="en-US" sz="4400" dirty="0">
                <a:solidFill>
                  <a:srgbClr val="FF0000"/>
                </a:solidFill>
              </a:rPr>
              <a:t> 95</a:t>
            </a:r>
            <a:r>
              <a:rPr lang="en-US" sz="4400" b="1" dirty="0">
                <a:solidFill>
                  <a:prstClr val="black"/>
                </a:solidFill>
                <a:latin typeface="UTM Avo" panose="02040603050506020204" pitchFamily="18" charset="0"/>
                <a:cs typeface="Times New Roman" pitchFamily="18" charset="0"/>
              </a:rPr>
              <a:t>)</a:t>
            </a:r>
          </a:p>
        </p:txBody>
      </p:sp>
      <p:sp>
        <p:nvSpPr>
          <p:cNvPr id="5" name="Action Button: Home 2">
            <a:hlinkClick r:id="rId2" action="ppaction://hlinksldjump" highlightClick="1"/>
            <a:extLst>
              <a:ext uri="{FF2B5EF4-FFF2-40B4-BE49-F238E27FC236}">
                <a16:creationId xmlns:a16="http://schemas.microsoft.com/office/drawing/2014/main" id="{FA3A5AB6-D3F4-4F96-8EA3-AAB80CCF2768}"/>
              </a:ext>
            </a:extLst>
          </p:cNvPr>
          <p:cNvSpPr/>
          <p:nvPr/>
        </p:nvSpPr>
        <p:spPr>
          <a:xfrm>
            <a:off x="9829800" y="6019800"/>
            <a:ext cx="609600" cy="609600"/>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id="{54CA8883-BC68-41F1-9161-5209C3C85D1D}"/>
              </a:ext>
            </a:extLst>
          </p:cNvPr>
          <p:cNvSpPr txBox="1"/>
          <p:nvPr/>
        </p:nvSpPr>
        <p:spPr>
          <a:xfrm>
            <a:off x="5430840" y="2470464"/>
            <a:ext cx="6581192" cy="1569660"/>
          </a:xfrm>
          <a:prstGeom prst="rect">
            <a:avLst/>
          </a:prstGeom>
          <a:solidFill>
            <a:schemeClr val="accent4">
              <a:lumMod val="60000"/>
              <a:lumOff val="40000"/>
            </a:schemeClr>
          </a:solidFill>
        </p:spPr>
        <p:txBody>
          <a:bodyPr wrap="square" rtlCol="0">
            <a:spAutoFit/>
          </a:bodyPr>
          <a:lstStyle/>
          <a:p>
            <a:pPr algn="ctr"/>
            <a:r>
              <a:rPr lang="en-US" sz="3200" b="1" dirty="0" err="1">
                <a:latin typeface="UTM Avo" panose="02040603050506020204" pitchFamily="18" charset="0"/>
                <a:cs typeface="Times New Roman" pitchFamily="18" charset="0"/>
              </a:rPr>
              <a:t>Trả</a:t>
            </a:r>
            <a:r>
              <a:rPr lang="en-US" sz="3200" b="1" dirty="0">
                <a:latin typeface="UTM Avo" panose="02040603050506020204" pitchFamily="18" charset="0"/>
                <a:cs typeface="Times New Roman" pitchFamily="18" charset="0"/>
              </a:rPr>
              <a:t> </a:t>
            </a:r>
            <a:r>
              <a:rPr lang="en-US" sz="3200" b="1" dirty="0" err="1">
                <a:latin typeface="UTM Avo" panose="02040603050506020204" pitchFamily="18" charset="0"/>
                <a:cs typeface="Times New Roman" pitchFamily="18" charset="0"/>
              </a:rPr>
              <a:t>lời</a:t>
            </a:r>
            <a:r>
              <a:rPr lang="en-US" sz="3200" b="1" dirty="0">
                <a:latin typeface="UTM Avo" panose="02040603050506020204" pitchFamily="18" charset="0"/>
                <a:cs typeface="Times New Roman" pitchFamily="18" charset="0"/>
              </a:rPr>
              <a:t> </a:t>
            </a:r>
            <a:r>
              <a:rPr lang="en-US" sz="3200" b="1" dirty="0" err="1">
                <a:latin typeface="UTM Avo" panose="02040603050506020204" pitchFamily="18" charset="0"/>
                <a:cs typeface="Times New Roman" pitchFamily="18" charset="0"/>
              </a:rPr>
              <a:t>câu</a:t>
            </a:r>
            <a:r>
              <a:rPr lang="en-US" sz="3200" b="1" dirty="0">
                <a:latin typeface="UTM Avo" panose="02040603050506020204" pitchFamily="18" charset="0"/>
                <a:cs typeface="Times New Roman" pitchFamily="18" charset="0"/>
              </a:rPr>
              <a:t> </a:t>
            </a:r>
            <a:r>
              <a:rPr lang="en-US" sz="3200" b="1" dirty="0" err="1">
                <a:latin typeface="UTM Avo" panose="02040603050506020204" pitchFamily="18" charset="0"/>
                <a:cs typeface="Times New Roman" pitchFamily="18" charset="0"/>
              </a:rPr>
              <a:t>hỏi</a:t>
            </a:r>
            <a:r>
              <a:rPr lang="en-US" sz="3200" b="1" dirty="0">
                <a:latin typeface="UTM Avo" panose="02040603050506020204" pitchFamily="18" charset="0"/>
                <a:cs typeface="Times New Roman" pitchFamily="18" charset="0"/>
              </a:rPr>
              <a:t> </a:t>
            </a:r>
            <a:r>
              <a:rPr lang="en-US" sz="3200" b="1" dirty="0" err="1">
                <a:latin typeface="UTM Avo" panose="02040603050506020204" pitchFamily="18" charset="0"/>
                <a:cs typeface="Times New Roman" pitchFamily="18" charset="0"/>
              </a:rPr>
              <a:t>sau</a:t>
            </a:r>
            <a:r>
              <a:rPr lang="en-US" sz="3200" b="1" dirty="0">
                <a:latin typeface="UTM Avo" panose="02040603050506020204" pitchFamily="18" charset="0"/>
                <a:cs typeface="Times New Roman" pitchFamily="18" charset="0"/>
              </a:rPr>
              <a:t>:</a:t>
            </a:r>
          </a:p>
          <a:p>
            <a:pPr algn="ctr"/>
            <a:r>
              <a:rPr lang="en-US" sz="3200" dirty="0" err="1">
                <a:latin typeface="UTM Avo" panose="02040603050506020204" pitchFamily="18" charset="0"/>
                <a:cs typeface="Times New Roman" panose="02020603050405020304" pitchFamily="18" charset="0"/>
              </a:rPr>
              <a:t>Bạn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hiểu</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chơi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vui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học</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càng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vui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có</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nghĩa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là</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gì</a:t>
            </a:r>
            <a:r>
              <a:rPr lang="en-US" sz="3200" dirty="0">
                <a:latin typeface="UTM Avo" panose="02040603050506020204" pitchFamily="18" charset="0"/>
                <a:cs typeface="Times New Roman" panose="02020603050405020304" pitchFamily="18" charset="0"/>
              </a:rPr>
              <a:t> ? </a:t>
            </a:r>
          </a:p>
        </p:txBody>
      </p:sp>
      <p:sp>
        <p:nvSpPr>
          <p:cNvPr id="9" name="TextBox 8">
            <a:extLst>
              <a:ext uri="{FF2B5EF4-FFF2-40B4-BE49-F238E27FC236}">
                <a16:creationId xmlns:a16="http://schemas.microsoft.com/office/drawing/2014/main" id="{8BF3889D-4165-4A54-9E77-E7DFDF9AA474}"/>
              </a:ext>
            </a:extLst>
          </p:cNvPr>
          <p:cNvSpPr txBox="1"/>
          <p:nvPr/>
        </p:nvSpPr>
        <p:spPr>
          <a:xfrm>
            <a:off x="5472349" y="4177071"/>
            <a:ext cx="6165272" cy="1569660"/>
          </a:xfrm>
          <a:prstGeom prst="rect">
            <a:avLst/>
          </a:prstGeom>
          <a:solidFill>
            <a:schemeClr val="accent4">
              <a:lumMod val="60000"/>
              <a:lumOff val="40000"/>
            </a:schemeClr>
          </a:solidFill>
        </p:spPr>
        <p:txBody>
          <a:bodyPr wrap="square" rtlCol="0">
            <a:spAutoFit/>
          </a:bodyPr>
          <a:lstStyle/>
          <a:p>
            <a:pPr algn="just"/>
            <a:r>
              <a:rPr lang="en-US" sz="3200" dirty="0" err="1">
                <a:latin typeface="UTM Avo" panose="02040603050506020204" pitchFamily="18" charset="0"/>
                <a:cs typeface="Times New Roman" panose="02020603050405020304" pitchFamily="18" charset="0"/>
              </a:rPr>
              <a:t>Chơi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vui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học</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càng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vui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có</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nghĩa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là</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các</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trò</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chơi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giúp</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học</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sinh</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học</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tập</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tốt</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hơn,vui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hơn</a:t>
            </a:r>
            <a:r>
              <a:rPr lang="en-US" sz="3200" dirty="0">
                <a:latin typeface="UTM Avo" panose="020406030505060202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2076923" y="2396836"/>
            <a:ext cx="3228975" cy="4209855"/>
          </a:xfrm>
          <a:prstGeom prst="rect">
            <a:avLst/>
          </a:prstGeom>
        </p:spPr>
      </p:pic>
      <p:pic>
        <p:nvPicPr>
          <p:cNvPr id="3" name="Picture 2"/>
          <p:cNvPicPr>
            <a:picLocks noChangeAspect="1"/>
          </p:cNvPicPr>
          <p:nvPr/>
        </p:nvPicPr>
        <p:blipFill>
          <a:blip r:embed="rId4"/>
          <a:stretch>
            <a:fillRect/>
          </a:stretch>
        </p:blipFill>
        <p:spPr>
          <a:xfrm>
            <a:off x="28466" y="4911950"/>
            <a:ext cx="2048457" cy="1717450"/>
          </a:xfrm>
          <a:prstGeom prst="rect">
            <a:avLst/>
          </a:prstGeom>
        </p:spPr>
      </p:pic>
    </p:spTree>
    <p:extLst>
      <p:ext uri="{BB962C8B-B14F-4D97-AF65-F5344CB8AC3E}">
        <p14:creationId xmlns:p14="http://schemas.microsoft.com/office/powerpoint/2010/main" val="31785002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1">
            <a:extLst>
              <a:ext uri="{FF2B5EF4-FFF2-40B4-BE49-F238E27FC236}">
                <a16:creationId xmlns:a16="http://schemas.microsoft.com/office/drawing/2014/main" id="{9A9C446F-B5E7-4FF1-8789-832DA9EEDC10}"/>
              </a:ext>
            </a:extLst>
          </p:cNvPr>
          <p:cNvSpPr/>
          <p:nvPr/>
        </p:nvSpPr>
        <p:spPr>
          <a:xfrm>
            <a:off x="1032165" y="304798"/>
            <a:ext cx="9857508" cy="1745673"/>
          </a:xfrm>
          <a:prstGeom prst="horizontalScroll">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gn="ctr">
              <a:defRPr/>
            </a:pPr>
            <a:r>
              <a:rPr kumimoji="0" lang="en-US" sz="4400" b="1" i="0" u="none" strike="noStrike" kern="0" cap="none" spc="0" normalizeH="0" baseline="0" noProof="0" dirty="0" err="1">
                <a:ln>
                  <a:noFill/>
                </a:ln>
                <a:solidFill>
                  <a:prstClr val="black"/>
                </a:solidFill>
                <a:effectLst/>
                <a:uLnTx/>
                <a:uFillTx/>
                <a:latin typeface="UTM Avo" panose="02040603050506020204" pitchFamily="18" charset="0"/>
                <a:cs typeface="Times New Roman" pitchFamily="18" charset="0"/>
              </a:rPr>
              <a:t>Đọc</a:t>
            </a:r>
            <a:r>
              <a:rPr kumimoji="0" lang="en-US" sz="4400" b="1" i="0" u="none" strike="noStrike" kern="0" cap="none" spc="0" normalizeH="0" baseline="0" noProof="0" dirty="0">
                <a:ln>
                  <a:noFill/>
                </a:ln>
                <a:solidFill>
                  <a:prstClr val="black"/>
                </a:solidFill>
                <a:effectLst/>
                <a:uLnTx/>
                <a:uFillTx/>
                <a:latin typeface="UTM Avo" panose="02040603050506020204" pitchFamily="18" charset="0"/>
                <a:cs typeface="Times New Roman" pitchFamily="18" charset="0"/>
              </a:rPr>
              <a:t> </a:t>
            </a:r>
            <a:r>
              <a:rPr kumimoji="0" lang="en-US" sz="4400" b="1" i="0" u="none" strike="noStrike" kern="0" cap="none" spc="0" normalizeH="0" baseline="0" noProof="0" dirty="0" err="1">
                <a:ln>
                  <a:noFill/>
                </a:ln>
                <a:solidFill>
                  <a:prstClr val="black"/>
                </a:solidFill>
                <a:effectLst/>
                <a:uLnTx/>
                <a:uFillTx/>
                <a:latin typeface="UTM Avo" panose="02040603050506020204" pitchFamily="18" charset="0"/>
                <a:cs typeface="Times New Roman" pitchFamily="18" charset="0"/>
              </a:rPr>
              <a:t>bài</a:t>
            </a:r>
            <a:r>
              <a:rPr kumimoji="0" lang="en-US" sz="4400" b="1" i="0" u="none" strike="noStrike" kern="0" cap="none" spc="0" normalizeH="0" baseline="0" noProof="0" dirty="0">
                <a:ln>
                  <a:noFill/>
                </a:ln>
                <a:solidFill>
                  <a:prstClr val="black"/>
                </a:solidFill>
                <a:effectLst/>
                <a:uLnTx/>
                <a:uFillTx/>
                <a:latin typeface="UTM Avo" panose="02040603050506020204" pitchFamily="18" charset="0"/>
                <a:cs typeface="Times New Roman" pitchFamily="18" charset="0"/>
              </a:rPr>
              <a:t>: </a:t>
            </a:r>
            <a:r>
              <a:rPr lang="en-US" sz="4400" dirty="0">
                <a:solidFill>
                  <a:srgbClr val="FF0000"/>
                </a:solidFill>
                <a:latin typeface="Times New Roman" pitchFamily="18" charset="0"/>
                <a:cs typeface="Times New Roman" pitchFamily="18" charset="0"/>
              </a:rPr>
              <a:t>“</a:t>
            </a:r>
            <a:r>
              <a:rPr lang="en-US" sz="4400" dirty="0" err="1">
                <a:solidFill>
                  <a:srgbClr val="FF0000"/>
                </a:solidFill>
                <a:latin typeface="Times New Roman" pitchFamily="18" charset="0"/>
                <a:cs typeface="Times New Roman" pitchFamily="18" charset="0"/>
              </a:rPr>
              <a:t>Lời</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kêu</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gọi</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toàn</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dân</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tập</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thể</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dục</a:t>
            </a:r>
            <a:r>
              <a:rPr lang="en-US" sz="4400" dirty="0">
                <a:solidFill>
                  <a:srgbClr val="FF0000"/>
                </a:solidFill>
                <a:latin typeface="Times New Roman" pitchFamily="18" charset="0"/>
                <a:cs typeface="Times New Roman" pitchFamily="18" charset="0"/>
              </a:rPr>
              <a:t>? ” (</a:t>
            </a:r>
            <a:r>
              <a:rPr lang="en-US" sz="4400" dirty="0" err="1">
                <a:solidFill>
                  <a:srgbClr val="FF0000"/>
                </a:solidFill>
                <a:latin typeface="Times New Roman" pitchFamily="18" charset="0"/>
                <a:cs typeface="Times New Roman" pitchFamily="18" charset="0"/>
              </a:rPr>
              <a:t>trang</a:t>
            </a:r>
            <a:r>
              <a:rPr lang="en-US" sz="4400" dirty="0">
                <a:solidFill>
                  <a:srgbClr val="FF0000"/>
                </a:solidFill>
                <a:latin typeface="Times New Roman" pitchFamily="18" charset="0"/>
                <a:cs typeface="Times New Roman" pitchFamily="18" charset="0"/>
              </a:rPr>
              <a:t> 98)</a:t>
            </a:r>
            <a:endParaRPr kumimoji="0" lang="en-US" sz="4400" b="1" i="0" u="none" strike="noStrike" kern="0" cap="none" spc="0" normalizeH="0" baseline="0" noProof="0" dirty="0">
              <a:ln>
                <a:noFill/>
              </a:ln>
              <a:solidFill>
                <a:prstClr val="black"/>
              </a:solidFill>
              <a:effectLst/>
              <a:uLnTx/>
              <a:uFillTx/>
              <a:latin typeface="UTM Avo" panose="02040603050506020204" pitchFamily="18" charset="0"/>
              <a:cs typeface="Times New Roman" pitchFamily="18" charset="0"/>
            </a:endParaRPr>
          </a:p>
        </p:txBody>
      </p:sp>
      <p:sp>
        <p:nvSpPr>
          <p:cNvPr id="7" name="TextBox 6">
            <a:extLst>
              <a:ext uri="{FF2B5EF4-FFF2-40B4-BE49-F238E27FC236}">
                <a16:creationId xmlns:a16="http://schemas.microsoft.com/office/drawing/2014/main" id="{631FA4A0-AEFD-476B-B980-70A3AEAB202E}"/>
              </a:ext>
            </a:extLst>
          </p:cNvPr>
          <p:cNvSpPr txBox="1"/>
          <p:nvPr/>
        </p:nvSpPr>
        <p:spPr>
          <a:xfrm>
            <a:off x="5832764" y="2050471"/>
            <a:ext cx="6137563" cy="1754326"/>
          </a:xfrm>
          <a:prstGeom prst="rect">
            <a:avLst/>
          </a:prstGeom>
          <a:solidFill>
            <a:schemeClr val="accent4">
              <a:lumMod val="60000"/>
              <a:lumOff val="40000"/>
            </a:schemeClr>
          </a:solidFill>
        </p:spPr>
        <p:txBody>
          <a:bodyPr wrap="square" rtlCol="0">
            <a:spAutoFit/>
          </a:bodyPr>
          <a:lstStyle/>
          <a:p>
            <a:pPr algn="ctr"/>
            <a:r>
              <a:rPr lang="en-US" sz="3600" b="1" dirty="0" err="1">
                <a:latin typeface="UTM Avo" panose="02040603050506020204" pitchFamily="18" charset="0"/>
                <a:cs typeface="Times New Roman" pitchFamily="18" charset="0"/>
              </a:rPr>
              <a:t>Trả</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lời</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câu</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hỏi</a:t>
            </a:r>
            <a:r>
              <a:rPr lang="en-US" sz="3600" b="1" dirty="0">
                <a:latin typeface="UTM Avo" panose="02040603050506020204" pitchFamily="18" charset="0"/>
                <a:cs typeface="Times New Roman" pitchFamily="18" charset="0"/>
              </a:rPr>
              <a:t> </a:t>
            </a:r>
            <a:r>
              <a:rPr lang="en-US" sz="3600" b="1" dirty="0" err="1">
                <a:latin typeface="UTM Avo" panose="02040603050506020204" pitchFamily="18" charset="0"/>
                <a:cs typeface="Times New Roman" pitchFamily="18" charset="0"/>
              </a:rPr>
              <a:t>sau</a:t>
            </a:r>
            <a:r>
              <a:rPr lang="en-US" sz="3600" b="1" dirty="0">
                <a:latin typeface="UTM Avo" panose="02040603050506020204" pitchFamily="18" charset="0"/>
                <a:cs typeface="Times New Roman" pitchFamily="18" charset="0"/>
              </a:rPr>
              <a:t>:</a:t>
            </a:r>
          </a:p>
          <a:p>
            <a:pPr algn="ctr"/>
            <a:r>
              <a:rPr lang="en-US" sz="3600" dirty="0" err="1">
                <a:latin typeface="UTM Avo" panose="02040603050506020204" pitchFamily="18" charset="0"/>
                <a:cs typeface="Times New Roman" panose="02020603050405020304" pitchFamily="18" charset="0"/>
              </a:rPr>
              <a:t>Chủ</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tịch</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Hồ</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Chí</a:t>
            </a:r>
            <a:r>
              <a:rPr lang="en-US" sz="3600" dirty="0">
                <a:latin typeface="UTM Avo" panose="02040603050506020204" pitchFamily="18" charset="0"/>
                <a:cs typeface="Times New Roman" panose="02020603050405020304" pitchFamily="18" charset="0"/>
              </a:rPr>
              <a:t> Minh </a:t>
            </a:r>
            <a:r>
              <a:rPr lang="en-US" sz="3600" dirty="0" err="1">
                <a:latin typeface="UTM Avo" panose="02040603050506020204" pitchFamily="18" charset="0"/>
                <a:cs typeface="Times New Roman" panose="02020603050405020304" pitchFamily="18" charset="0"/>
              </a:rPr>
              <a:t>mong</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muốn</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điều</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gì</a:t>
            </a:r>
            <a:r>
              <a:rPr lang="en-US" sz="3600" dirty="0">
                <a:latin typeface="UTM Avo" panose="020406030505060202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D630392D-68EF-4BAA-8990-DFD985245B13}"/>
              </a:ext>
            </a:extLst>
          </p:cNvPr>
          <p:cNvSpPr txBox="1"/>
          <p:nvPr/>
        </p:nvSpPr>
        <p:spPr>
          <a:xfrm>
            <a:off x="5832764" y="4020424"/>
            <a:ext cx="6137563" cy="1754326"/>
          </a:xfrm>
          <a:prstGeom prst="rect">
            <a:avLst/>
          </a:prstGeom>
          <a:solidFill>
            <a:schemeClr val="accent4">
              <a:lumMod val="60000"/>
              <a:lumOff val="40000"/>
            </a:schemeClr>
          </a:solidFill>
        </p:spPr>
        <p:txBody>
          <a:bodyPr wrap="square" rtlCol="0">
            <a:spAutoFit/>
          </a:bodyPr>
          <a:lstStyle/>
          <a:p>
            <a:pPr algn="ctr"/>
            <a:r>
              <a:rPr lang="en-US" sz="3600" dirty="0" err="1">
                <a:latin typeface="UTM Avo" panose="02040603050506020204" pitchFamily="18" charset="0"/>
                <a:cs typeface="Times New Roman" panose="02020603050405020304" pitchFamily="18" charset="0"/>
              </a:rPr>
              <a:t>Chủ</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tịch</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Hồ</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Chí</a:t>
            </a:r>
            <a:r>
              <a:rPr lang="en-US" sz="3600" dirty="0">
                <a:latin typeface="UTM Avo" panose="02040603050506020204" pitchFamily="18" charset="0"/>
                <a:cs typeface="Times New Roman" panose="02020603050405020304" pitchFamily="18" charset="0"/>
              </a:rPr>
              <a:t> Minh </a:t>
            </a:r>
            <a:r>
              <a:rPr lang="en-US" sz="3600" dirty="0" err="1">
                <a:latin typeface="UTM Avo" panose="02040603050506020204" pitchFamily="18" charset="0"/>
                <a:cs typeface="Times New Roman" panose="02020603050405020304" pitchFamily="18" charset="0"/>
              </a:rPr>
              <a:t>mong</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muốn</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đồng</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bào</a:t>
            </a:r>
            <a:r>
              <a:rPr lang="en-US" sz="3600" dirty="0">
                <a:latin typeface="UTM Avo" panose="02040603050506020204" pitchFamily="18" charset="0"/>
                <a:cs typeface="Times New Roman" panose="02020603050405020304" pitchFamily="18" charset="0"/>
              </a:rPr>
              <a:t> ta </a:t>
            </a:r>
            <a:r>
              <a:rPr lang="en-US" sz="3600" dirty="0" err="1">
                <a:latin typeface="UTM Avo" panose="02040603050506020204" pitchFamily="18" charset="0"/>
                <a:cs typeface="Times New Roman" panose="02020603050405020304" pitchFamily="18" charset="0"/>
              </a:rPr>
              <a:t>ai</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cũng</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gắng</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tập</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thể</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dục</a:t>
            </a:r>
            <a:r>
              <a:rPr lang="en-US" sz="3600" dirty="0">
                <a:latin typeface="UTM Avo" panose="02040603050506020204" pitchFamily="18" charset="0"/>
                <a:cs typeface="Times New Roman" panose="02020603050405020304" pitchFamily="18" charset="0"/>
              </a:rPr>
              <a:t>.</a:t>
            </a:r>
          </a:p>
        </p:txBody>
      </p:sp>
      <p:sp>
        <p:nvSpPr>
          <p:cNvPr id="9" name="Action Button: Home 2">
            <a:hlinkClick r:id="rId2" action="ppaction://hlinksldjump" highlightClick="1"/>
            <a:extLst>
              <a:ext uri="{FF2B5EF4-FFF2-40B4-BE49-F238E27FC236}">
                <a16:creationId xmlns:a16="http://schemas.microsoft.com/office/drawing/2014/main" id="{6FD052CA-F624-455C-81B1-623D9313ED23}"/>
              </a:ext>
            </a:extLst>
          </p:cNvPr>
          <p:cNvSpPr/>
          <p:nvPr/>
        </p:nvSpPr>
        <p:spPr>
          <a:xfrm>
            <a:off x="10127673" y="5867402"/>
            <a:ext cx="762000" cy="685800"/>
          </a:xfrm>
          <a:prstGeom prst="actionButtonHom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3"/>
          <a:stretch>
            <a:fillRect/>
          </a:stretch>
        </p:blipFill>
        <p:spPr>
          <a:xfrm>
            <a:off x="223935" y="2200858"/>
            <a:ext cx="4170783" cy="4115966"/>
          </a:xfrm>
          <a:prstGeom prst="rect">
            <a:avLst/>
          </a:prstGeom>
        </p:spPr>
      </p:pic>
    </p:spTree>
    <p:extLst>
      <p:ext uri="{BB962C8B-B14F-4D97-AF65-F5344CB8AC3E}">
        <p14:creationId xmlns:p14="http://schemas.microsoft.com/office/powerpoint/2010/main" val="21138818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1026</TotalTime>
  <Words>989</Words>
  <Application>Microsoft Office PowerPoint</Application>
  <PresentationFormat>Widescreen</PresentationFormat>
  <Paragraphs>109</Paragraphs>
  <Slides>21</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Times New Roman</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Hoc10 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 HAI AN</dc:creator>
  <cp:lastModifiedBy>Vũ Trọng Đông</cp:lastModifiedBy>
  <cp:revision>51</cp:revision>
  <dcterms:created xsi:type="dcterms:W3CDTF">2021-11-09T13:51:41Z</dcterms:created>
  <dcterms:modified xsi:type="dcterms:W3CDTF">2022-12-01T01:51:19Z</dcterms:modified>
</cp:coreProperties>
</file>