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30" r:id="rId2"/>
    <p:sldId id="432" r:id="rId3"/>
    <p:sldId id="434" r:id="rId4"/>
    <p:sldId id="447" r:id="rId5"/>
    <p:sldId id="448" r:id="rId6"/>
    <p:sldId id="440" r:id="rId7"/>
    <p:sldId id="452" r:id="rId8"/>
    <p:sldId id="453" r:id="rId9"/>
    <p:sldId id="451" r:id="rId10"/>
    <p:sldId id="431" r:id="rId11"/>
  </p:sldIdLst>
  <p:sldSz cx="16276638" cy="9144000"/>
  <p:notesSz cx="6858000" cy="91440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66"/>
    <a:srgbClr val="FEDEEC"/>
    <a:srgbClr val="FDCFE3"/>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99232" autoAdjust="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D2DCF6-1B9D-4F42-A471-5788C6515081}" type="doc">
      <dgm:prSet loTypeId="urn:microsoft.com/office/officeart/2005/8/layout/radial1" loCatId="cycle" qsTypeId="urn:microsoft.com/office/officeart/2005/8/quickstyle/simple3" qsCatId="simple" csTypeId="urn:microsoft.com/office/officeart/2005/8/colors/colorful5" csCatId="colorful" phldr="1"/>
      <dgm:spPr/>
      <dgm:t>
        <a:bodyPr/>
        <a:lstStyle/>
        <a:p>
          <a:endParaRPr lang="en-US"/>
        </a:p>
      </dgm:t>
    </dgm:pt>
    <dgm:pt modelId="{4E9DAD2E-CD87-4628-AAB0-F7215549F9B7}">
      <dgm:prSet phldrT="[Text]" custT="1"/>
      <dgm:spPr>
        <a:solidFill>
          <a:srgbClr val="FFFF00"/>
        </a:solidFill>
      </dgm:spPr>
      <dgm:t>
        <a:bodyPr/>
        <a:lstStyle/>
        <a:p>
          <a:r>
            <a:rPr lang="en-US" sz="3600" b="1" dirty="0" err="1" smtClean="0">
              <a:solidFill>
                <a:schemeClr val="tx1"/>
              </a:solidFill>
              <a:latin typeface="Times New Roman" pitchFamily="18" charset="0"/>
              <a:cs typeface="Times New Roman" pitchFamily="18" charset="0"/>
            </a:rPr>
            <a:t>Nghề</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Giáo</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viên</a:t>
          </a:r>
          <a:endParaRPr lang="en-US" sz="3600" b="1" dirty="0">
            <a:solidFill>
              <a:schemeClr val="tx1"/>
            </a:solidFill>
            <a:latin typeface="Times New Roman" pitchFamily="18" charset="0"/>
            <a:cs typeface="Times New Roman" pitchFamily="18" charset="0"/>
          </a:endParaRPr>
        </a:p>
      </dgm:t>
    </dgm:pt>
    <dgm:pt modelId="{4F1BFB4F-30E5-4A4F-BAAD-6CD7EA89AD8B}" type="parTrans" cxnId="{4F9A7973-A26C-4D5F-A60F-C27960A98E3A}">
      <dgm:prSet/>
      <dgm:spPr/>
      <dgm:t>
        <a:bodyPr/>
        <a:lstStyle/>
        <a:p>
          <a:endParaRPr lang="en-US"/>
        </a:p>
      </dgm:t>
    </dgm:pt>
    <dgm:pt modelId="{97791E9B-AA7F-4D44-BFDB-999FFA9A75D1}" type="sibTrans" cxnId="{4F9A7973-A26C-4D5F-A60F-C27960A98E3A}">
      <dgm:prSet/>
      <dgm:spPr/>
      <dgm:t>
        <a:bodyPr/>
        <a:lstStyle/>
        <a:p>
          <a:endParaRPr lang="en-US"/>
        </a:p>
      </dgm:t>
    </dgm:pt>
    <dgm:pt modelId="{8562BC56-24C8-40A7-8E36-D36525917753}">
      <dgm:prSet phldrT="[Text]" custT="1"/>
      <dgm:spPr>
        <a:solidFill>
          <a:srgbClr val="FFC000"/>
        </a:solidFill>
      </dgm:spPr>
      <dgm:t>
        <a:bodyPr/>
        <a:lstStyle/>
        <a:p>
          <a:r>
            <a:rPr lang="en-US" sz="3600" b="1" dirty="0" err="1" smtClean="0">
              <a:latin typeface="Times New Roman" pitchFamily="18" charset="0"/>
              <a:cs typeface="Times New Roman" pitchFamily="18" charset="0"/>
            </a:rPr>
            <a:t>Cẩn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trọng</a:t>
          </a:r>
          <a:endParaRPr lang="en-US" sz="3600" b="1" dirty="0">
            <a:latin typeface="Times New Roman" pitchFamily="18" charset="0"/>
            <a:cs typeface="Times New Roman" pitchFamily="18" charset="0"/>
          </a:endParaRPr>
        </a:p>
      </dgm:t>
    </dgm:pt>
    <dgm:pt modelId="{288E187A-22E1-46A7-ADCA-CB6A25A0B6B8}" type="parTrans" cxnId="{FAF3671E-284C-42C2-A9CC-B0082382F81B}">
      <dgm:prSet/>
      <dgm:spPr/>
      <dgm:t>
        <a:bodyPr/>
        <a:lstStyle/>
        <a:p>
          <a:endParaRPr lang="en-US"/>
        </a:p>
      </dgm:t>
    </dgm:pt>
    <dgm:pt modelId="{699948C0-865D-4C6A-B93C-60CA60167AA8}" type="sibTrans" cxnId="{FAF3671E-284C-42C2-A9CC-B0082382F81B}">
      <dgm:prSet/>
      <dgm:spPr/>
      <dgm:t>
        <a:bodyPr/>
        <a:lstStyle/>
        <a:p>
          <a:endParaRPr lang="en-US"/>
        </a:p>
      </dgm:t>
    </dgm:pt>
    <dgm:pt modelId="{9DA32F20-597E-49BA-A4DA-1E483C218E9B}">
      <dgm:prSet phldrT="[Text]" custT="1"/>
      <dgm:spPr>
        <a:solidFill>
          <a:srgbClr val="FFC000"/>
        </a:solidFill>
      </dgm:spPr>
      <dgm:t>
        <a:bodyPr/>
        <a:lstStyle/>
        <a:p>
          <a:r>
            <a:rPr lang="en-US" sz="3600" b="1" dirty="0" err="1" smtClean="0">
              <a:latin typeface="Times New Roman" pitchFamily="18" charset="0"/>
              <a:cs typeface="Times New Roman" pitchFamily="18" charset="0"/>
            </a:rPr>
            <a:t>Bao</a:t>
          </a:r>
          <a:r>
            <a:rPr lang="en-US" sz="3600" b="1" dirty="0" smtClean="0">
              <a:latin typeface="Times New Roman" pitchFamily="18" charset="0"/>
              <a:cs typeface="Times New Roman" pitchFamily="18" charset="0"/>
            </a:rPr>
            <a:t> dung</a:t>
          </a:r>
          <a:endParaRPr lang="en-US" sz="3600" b="1" dirty="0">
            <a:latin typeface="Times New Roman" pitchFamily="18" charset="0"/>
            <a:cs typeface="Times New Roman" pitchFamily="18" charset="0"/>
          </a:endParaRPr>
        </a:p>
      </dgm:t>
    </dgm:pt>
    <dgm:pt modelId="{D95FEA36-1205-4E1D-A215-E543814EFCCE}" type="parTrans" cxnId="{3047335E-AA99-4350-B37D-47B9DAFBA9E8}">
      <dgm:prSet/>
      <dgm:spPr/>
      <dgm:t>
        <a:bodyPr/>
        <a:lstStyle/>
        <a:p>
          <a:endParaRPr lang="en-US"/>
        </a:p>
      </dgm:t>
    </dgm:pt>
    <dgm:pt modelId="{E649F06B-C851-4A43-8149-07B516A76480}" type="sibTrans" cxnId="{3047335E-AA99-4350-B37D-47B9DAFBA9E8}">
      <dgm:prSet/>
      <dgm:spPr/>
      <dgm:t>
        <a:bodyPr/>
        <a:lstStyle/>
        <a:p>
          <a:endParaRPr lang="en-US"/>
        </a:p>
      </dgm:t>
    </dgm:pt>
    <dgm:pt modelId="{190615B3-90B4-42C7-BB43-4B07C14751C0}">
      <dgm:prSet phldrT="[Text]" custT="1"/>
      <dgm:spPr>
        <a:solidFill>
          <a:srgbClr val="FFC000"/>
        </a:solidFill>
      </dgm:spPr>
      <dgm:t>
        <a:bodyPr/>
        <a:lstStyle/>
        <a:p>
          <a:r>
            <a:rPr lang="en-US" sz="3600" b="1" dirty="0" err="1" smtClean="0">
              <a:latin typeface="Times New Roman" pitchFamily="18" charset="0"/>
              <a:cs typeface="Times New Roman" pitchFamily="18" charset="0"/>
            </a:rPr>
            <a:t>Nhẫn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nại</a:t>
          </a:r>
          <a:endParaRPr lang="en-US" sz="3600" b="1" dirty="0">
            <a:latin typeface="Times New Roman" pitchFamily="18" charset="0"/>
            <a:cs typeface="Times New Roman" pitchFamily="18" charset="0"/>
          </a:endParaRPr>
        </a:p>
      </dgm:t>
    </dgm:pt>
    <dgm:pt modelId="{110EC391-9494-4239-AFF1-6049FE681B52}" type="parTrans" cxnId="{A1C0E317-7D82-437C-9005-A3855D826886}">
      <dgm:prSet/>
      <dgm:spPr/>
      <dgm:t>
        <a:bodyPr/>
        <a:lstStyle/>
        <a:p>
          <a:endParaRPr lang="en-US"/>
        </a:p>
      </dgm:t>
    </dgm:pt>
    <dgm:pt modelId="{9691190F-7CB9-48F3-9FC7-21AFABC7E279}" type="sibTrans" cxnId="{A1C0E317-7D82-437C-9005-A3855D826886}">
      <dgm:prSet/>
      <dgm:spPr/>
      <dgm:t>
        <a:bodyPr/>
        <a:lstStyle/>
        <a:p>
          <a:endParaRPr lang="en-US"/>
        </a:p>
      </dgm:t>
    </dgm:pt>
    <dgm:pt modelId="{FBE73A42-9BC5-4898-87F8-A686D2810178}">
      <dgm:prSet phldrT="[Text]" custT="1"/>
      <dgm:spPr>
        <a:solidFill>
          <a:srgbClr val="FFC000"/>
        </a:solidFill>
      </dgm:spPr>
      <dgm:t>
        <a:bodyPr/>
        <a:lstStyle/>
        <a:p>
          <a:r>
            <a:rPr lang="en-US" sz="3600" b="1" dirty="0" err="1" smtClean="0">
              <a:latin typeface="Times New Roman" pitchFamily="18" charset="0"/>
              <a:cs typeface="Times New Roman" pitchFamily="18" charset="0"/>
            </a:rPr>
            <a:t>Nghiêm</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trang</a:t>
          </a:r>
          <a:endParaRPr lang="en-US" sz="3600" b="1" dirty="0">
            <a:latin typeface="Times New Roman" pitchFamily="18" charset="0"/>
            <a:cs typeface="Times New Roman" pitchFamily="18" charset="0"/>
          </a:endParaRPr>
        </a:p>
      </dgm:t>
    </dgm:pt>
    <dgm:pt modelId="{481BC3EC-22A8-45B1-9807-2127D50EAFEA}" type="parTrans" cxnId="{6A5E25B8-A959-4CC3-AB93-414E17E67C99}">
      <dgm:prSet/>
      <dgm:spPr/>
      <dgm:t>
        <a:bodyPr/>
        <a:lstStyle/>
        <a:p>
          <a:endParaRPr lang="en-US"/>
        </a:p>
      </dgm:t>
    </dgm:pt>
    <dgm:pt modelId="{3E77756E-81DE-41AD-99D5-8AB8B54884CA}" type="sibTrans" cxnId="{6A5E25B8-A959-4CC3-AB93-414E17E67C99}">
      <dgm:prSet/>
      <dgm:spPr/>
      <dgm:t>
        <a:bodyPr/>
        <a:lstStyle/>
        <a:p>
          <a:endParaRPr lang="en-US"/>
        </a:p>
      </dgm:t>
    </dgm:pt>
    <dgm:pt modelId="{83EC6090-71EF-4ACE-BF85-F717B0C7AA91}">
      <dgm:prSet phldrT="[Text]" custT="1"/>
      <dgm:spPr>
        <a:solidFill>
          <a:srgbClr val="FFC000"/>
        </a:solidFill>
      </dgm:spPr>
      <dgm:t>
        <a:bodyPr/>
        <a:lstStyle/>
        <a:p>
          <a:r>
            <a:rPr lang="en-US" sz="3600" b="1" dirty="0" err="1" smtClean="0">
              <a:latin typeface="Times New Roman" pitchFamily="18" charset="0"/>
              <a:cs typeface="Times New Roman" pitchFamily="18" charset="0"/>
            </a:rPr>
            <a:t>Điềm</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tĩnh</a:t>
          </a:r>
          <a:endParaRPr lang="en-US" sz="3600" b="1" dirty="0">
            <a:latin typeface="Times New Roman" pitchFamily="18" charset="0"/>
            <a:cs typeface="Times New Roman" pitchFamily="18" charset="0"/>
          </a:endParaRPr>
        </a:p>
      </dgm:t>
    </dgm:pt>
    <dgm:pt modelId="{6B469C5E-7785-4A79-BA34-460C7852C3F5}" type="parTrans" cxnId="{E62A4817-9502-4575-8B3B-C066731A5897}">
      <dgm:prSet/>
      <dgm:spPr/>
      <dgm:t>
        <a:bodyPr/>
        <a:lstStyle/>
        <a:p>
          <a:endParaRPr lang="en-US"/>
        </a:p>
      </dgm:t>
    </dgm:pt>
    <dgm:pt modelId="{7B813607-FC1E-4C34-8DBC-3BC9DBB31BD5}" type="sibTrans" cxnId="{E62A4817-9502-4575-8B3B-C066731A5897}">
      <dgm:prSet/>
      <dgm:spPr/>
      <dgm:t>
        <a:bodyPr/>
        <a:lstStyle/>
        <a:p>
          <a:endParaRPr lang="en-US"/>
        </a:p>
      </dgm:t>
    </dgm:pt>
    <dgm:pt modelId="{6EC8F644-AFAC-452B-8F5A-71C8128C5F6F}">
      <dgm:prSet phldrT="[Text]" custT="1"/>
      <dgm:spPr>
        <a:solidFill>
          <a:srgbClr val="FFC000"/>
        </a:solidFill>
      </dgm:spPr>
      <dgm:t>
        <a:bodyPr/>
        <a:lstStyle/>
        <a:p>
          <a:r>
            <a:rPr lang="en-US" sz="3600" b="1" dirty="0" err="1" smtClean="0">
              <a:latin typeface="Times New Roman" pitchFamily="18" charset="0"/>
              <a:cs typeface="Times New Roman" pitchFamily="18" charset="0"/>
            </a:rPr>
            <a:t>Tinh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tế</a:t>
          </a:r>
          <a:endParaRPr lang="en-US" sz="3600" b="1" dirty="0">
            <a:latin typeface="Times New Roman" pitchFamily="18" charset="0"/>
            <a:cs typeface="Times New Roman" pitchFamily="18" charset="0"/>
          </a:endParaRPr>
        </a:p>
      </dgm:t>
    </dgm:pt>
    <dgm:pt modelId="{30492D51-F7AF-4036-96C7-3837AEBE7371}" type="parTrans" cxnId="{0C541BB0-E5FA-4C8A-A26D-57387E90842D}">
      <dgm:prSet/>
      <dgm:spPr/>
      <dgm:t>
        <a:bodyPr/>
        <a:lstStyle/>
        <a:p>
          <a:endParaRPr lang="en-US"/>
        </a:p>
      </dgm:t>
    </dgm:pt>
    <dgm:pt modelId="{77AF0ECA-5A27-4A4A-B197-9537B9DBAD41}" type="sibTrans" cxnId="{0C541BB0-E5FA-4C8A-A26D-57387E90842D}">
      <dgm:prSet/>
      <dgm:spPr/>
      <dgm:t>
        <a:bodyPr/>
        <a:lstStyle/>
        <a:p>
          <a:endParaRPr lang="en-US"/>
        </a:p>
      </dgm:t>
    </dgm:pt>
    <dgm:pt modelId="{345008E7-F6E5-46D1-A7B2-3B01C8A07C40}">
      <dgm:prSet phldrT="[Text]" custT="1"/>
      <dgm:spPr>
        <a:solidFill>
          <a:srgbClr val="FFC000"/>
        </a:solidFill>
      </dgm:spPr>
      <dgm:t>
        <a:bodyPr/>
        <a:lstStyle/>
        <a:p>
          <a:r>
            <a:rPr lang="en-US" sz="3600" b="1" dirty="0" err="1" smtClean="0">
              <a:latin typeface="Times New Roman" pitchFamily="18" charset="0"/>
              <a:cs typeface="Times New Roman" pitchFamily="18" charset="0"/>
            </a:rPr>
            <a:t>Nhiệt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tình</a:t>
          </a:r>
          <a:endParaRPr lang="en-US" sz="3600" b="1" dirty="0">
            <a:latin typeface="Times New Roman" pitchFamily="18" charset="0"/>
            <a:cs typeface="Times New Roman" pitchFamily="18" charset="0"/>
          </a:endParaRPr>
        </a:p>
      </dgm:t>
    </dgm:pt>
    <dgm:pt modelId="{CA6FA138-636F-4F0C-BD98-82AECD478FA9}" type="parTrans" cxnId="{59CF4767-BCD2-4A65-844A-4CACC1A52AA8}">
      <dgm:prSet/>
      <dgm:spPr/>
      <dgm:t>
        <a:bodyPr/>
        <a:lstStyle/>
        <a:p>
          <a:endParaRPr lang="en-US"/>
        </a:p>
      </dgm:t>
    </dgm:pt>
    <dgm:pt modelId="{B512BAE2-1A6D-4F8A-8A9C-2A0227077C5E}" type="sibTrans" cxnId="{59CF4767-BCD2-4A65-844A-4CACC1A52AA8}">
      <dgm:prSet/>
      <dgm:spPr/>
      <dgm:t>
        <a:bodyPr/>
        <a:lstStyle/>
        <a:p>
          <a:endParaRPr lang="en-US"/>
        </a:p>
      </dgm:t>
    </dgm:pt>
    <dgm:pt modelId="{DE52AA0E-AC46-4690-95DA-18E5AFABD1A2}">
      <dgm:prSet phldrT="[Text]" custT="1"/>
      <dgm:spPr>
        <a:solidFill>
          <a:srgbClr val="FFC000"/>
        </a:solidFill>
      </dgm:spPr>
      <dgm:t>
        <a:bodyPr/>
        <a:lstStyle/>
        <a:p>
          <a:r>
            <a:rPr lang="en-US" sz="3600" b="1" dirty="0" err="1" smtClean="0">
              <a:latin typeface="Times New Roman" pitchFamily="18" charset="0"/>
              <a:cs typeface="Times New Roman" pitchFamily="18" charset="0"/>
            </a:rPr>
            <a:t>Chính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trực</a:t>
          </a:r>
          <a:endParaRPr lang="en-US" sz="3600" b="1" dirty="0">
            <a:latin typeface="Times New Roman" pitchFamily="18" charset="0"/>
            <a:cs typeface="Times New Roman" pitchFamily="18" charset="0"/>
          </a:endParaRPr>
        </a:p>
      </dgm:t>
    </dgm:pt>
    <dgm:pt modelId="{E2BECBAC-49BD-44C6-9303-ECAC4B2CD0B5}" type="parTrans" cxnId="{23E5E195-2689-427D-BE00-883FC1B08501}">
      <dgm:prSet/>
      <dgm:spPr/>
      <dgm:t>
        <a:bodyPr/>
        <a:lstStyle/>
        <a:p>
          <a:endParaRPr lang="en-US"/>
        </a:p>
      </dgm:t>
    </dgm:pt>
    <dgm:pt modelId="{6BECADA0-88C2-43A2-8799-AF4CA67BEF73}" type="sibTrans" cxnId="{23E5E195-2689-427D-BE00-883FC1B08501}">
      <dgm:prSet/>
      <dgm:spPr/>
      <dgm:t>
        <a:bodyPr/>
        <a:lstStyle/>
        <a:p>
          <a:endParaRPr lang="en-US"/>
        </a:p>
      </dgm:t>
    </dgm:pt>
    <dgm:pt modelId="{0E892293-25A9-4C4B-9165-B3454054280C}">
      <dgm:prSet phldrT="[Text]" custT="1"/>
      <dgm:spPr>
        <a:solidFill>
          <a:srgbClr val="FFC000"/>
        </a:solidFill>
      </dgm:spPr>
      <dgm:t>
        <a:bodyPr/>
        <a:lstStyle/>
        <a:p>
          <a:r>
            <a:rPr lang="en-US" sz="3600" b="1" dirty="0" err="1" smtClean="0">
              <a:latin typeface="Times New Roman" pitchFamily="18" charset="0"/>
              <a:cs typeface="Times New Roman" pitchFamily="18" charset="0"/>
            </a:rPr>
            <a:t>Công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bằng</a:t>
          </a:r>
          <a:endParaRPr lang="en-US" sz="3600" b="1" dirty="0">
            <a:latin typeface="Times New Roman" pitchFamily="18" charset="0"/>
            <a:cs typeface="Times New Roman" pitchFamily="18" charset="0"/>
          </a:endParaRPr>
        </a:p>
      </dgm:t>
    </dgm:pt>
    <dgm:pt modelId="{24CB624C-28AE-4478-B953-79349140D409}" type="parTrans" cxnId="{C53DB551-4E26-4F66-AAA0-B4313437C7EF}">
      <dgm:prSet/>
      <dgm:spPr/>
      <dgm:t>
        <a:bodyPr/>
        <a:lstStyle/>
        <a:p>
          <a:endParaRPr lang="en-US"/>
        </a:p>
      </dgm:t>
    </dgm:pt>
    <dgm:pt modelId="{013F08D6-1D5E-4901-B821-1E91B3CA35AB}" type="sibTrans" cxnId="{C53DB551-4E26-4F66-AAA0-B4313437C7EF}">
      <dgm:prSet/>
      <dgm:spPr/>
      <dgm:t>
        <a:bodyPr/>
        <a:lstStyle/>
        <a:p>
          <a:endParaRPr lang="en-US"/>
        </a:p>
      </dgm:t>
    </dgm:pt>
    <dgm:pt modelId="{C7CBAF6B-910F-40ED-B82C-5708735F8216}">
      <dgm:prSet phldrT="[Text]" custT="1"/>
      <dgm:spPr>
        <a:solidFill>
          <a:srgbClr val="FFC000"/>
        </a:solidFill>
      </dgm:spPr>
      <dgm:t>
        <a:bodyPr/>
        <a:lstStyle/>
        <a:p>
          <a:r>
            <a:rPr lang="en-US" sz="3600" b="1" dirty="0" err="1" smtClean="0">
              <a:latin typeface="Times New Roman" pitchFamily="18" charset="0"/>
              <a:cs typeface="Times New Roman" pitchFamily="18" charset="0"/>
            </a:rPr>
            <a:t>Gần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gũi</a:t>
          </a:r>
          <a:endParaRPr lang="en-US" sz="3600" b="1" dirty="0">
            <a:latin typeface="Times New Roman" pitchFamily="18" charset="0"/>
            <a:cs typeface="Times New Roman" pitchFamily="18" charset="0"/>
          </a:endParaRPr>
        </a:p>
      </dgm:t>
    </dgm:pt>
    <dgm:pt modelId="{55592000-BBEA-4A0C-9413-A83AFD5612B0}" type="parTrans" cxnId="{1EBA01F6-370B-4DDF-8118-FB0A83CD3297}">
      <dgm:prSet/>
      <dgm:spPr/>
      <dgm:t>
        <a:bodyPr/>
        <a:lstStyle/>
        <a:p>
          <a:endParaRPr lang="en-US"/>
        </a:p>
      </dgm:t>
    </dgm:pt>
    <dgm:pt modelId="{BA50A9A4-B3D9-4A0D-9EB0-7E1EF6C6C28B}" type="sibTrans" cxnId="{1EBA01F6-370B-4DDF-8118-FB0A83CD3297}">
      <dgm:prSet/>
      <dgm:spPr/>
      <dgm:t>
        <a:bodyPr/>
        <a:lstStyle/>
        <a:p>
          <a:endParaRPr lang="en-US"/>
        </a:p>
      </dgm:t>
    </dgm:pt>
    <dgm:pt modelId="{D2C660A8-B88E-4D30-BF0C-1A043C35EA61}" type="pres">
      <dgm:prSet presAssocID="{CBD2DCF6-1B9D-4F42-A471-5788C6515081}" presName="cycle" presStyleCnt="0">
        <dgm:presLayoutVars>
          <dgm:chMax val="1"/>
          <dgm:dir/>
          <dgm:animLvl val="ctr"/>
          <dgm:resizeHandles val="exact"/>
        </dgm:presLayoutVars>
      </dgm:prSet>
      <dgm:spPr/>
      <dgm:t>
        <a:bodyPr/>
        <a:lstStyle/>
        <a:p>
          <a:endParaRPr lang="en-US"/>
        </a:p>
      </dgm:t>
    </dgm:pt>
    <dgm:pt modelId="{D7E70466-15C2-4B83-847B-8F760E56266F}" type="pres">
      <dgm:prSet presAssocID="{4E9DAD2E-CD87-4628-AAB0-F7215549F9B7}" presName="centerShape" presStyleLbl="node0" presStyleIdx="0" presStyleCnt="1" custScaleX="275981" custScaleY="117292"/>
      <dgm:spPr/>
      <dgm:t>
        <a:bodyPr/>
        <a:lstStyle/>
        <a:p>
          <a:endParaRPr lang="en-US"/>
        </a:p>
      </dgm:t>
    </dgm:pt>
    <dgm:pt modelId="{D9127501-A362-4928-90DF-D6348C4AC4FC}" type="pres">
      <dgm:prSet presAssocID="{288E187A-22E1-46A7-ADCA-CB6A25A0B6B8}" presName="Name9" presStyleLbl="parChTrans1D2" presStyleIdx="0" presStyleCnt="10"/>
      <dgm:spPr/>
      <dgm:t>
        <a:bodyPr/>
        <a:lstStyle/>
        <a:p>
          <a:endParaRPr lang="en-US"/>
        </a:p>
      </dgm:t>
    </dgm:pt>
    <dgm:pt modelId="{6F8D98BC-33D8-494E-AD35-D1DD71226A32}" type="pres">
      <dgm:prSet presAssocID="{288E187A-22E1-46A7-ADCA-CB6A25A0B6B8}" presName="connTx" presStyleLbl="parChTrans1D2" presStyleIdx="0" presStyleCnt="10"/>
      <dgm:spPr/>
      <dgm:t>
        <a:bodyPr/>
        <a:lstStyle/>
        <a:p>
          <a:endParaRPr lang="en-US"/>
        </a:p>
      </dgm:t>
    </dgm:pt>
    <dgm:pt modelId="{27682D9A-D743-43A1-A300-E3BE201FF1DB}" type="pres">
      <dgm:prSet presAssocID="{8562BC56-24C8-40A7-8E36-D36525917753}" presName="node" presStyleLbl="node1" presStyleIdx="0" presStyleCnt="10" custScaleX="213885" custScaleY="103493">
        <dgm:presLayoutVars>
          <dgm:bulletEnabled val="1"/>
        </dgm:presLayoutVars>
      </dgm:prSet>
      <dgm:spPr/>
      <dgm:t>
        <a:bodyPr/>
        <a:lstStyle/>
        <a:p>
          <a:endParaRPr lang="en-US"/>
        </a:p>
      </dgm:t>
    </dgm:pt>
    <dgm:pt modelId="{67F6945D-4C29-42BD-8F4F-35C26753462E}" type="pres">
      <dgm:prSet presAssocID="{D95FEA36-1205-4E1D-A215-E543814EFCCE}" presName="Name9" presStyleLbl="parChTrans1D2" presStyleIdx="1" presStyleCnt="10"/>
      <dgm:spPr/>
      <dgm:t>
        <a:bodyPr/>
        <a:lstStyle/>
        <a:p>
          <a:endParaRPr lang="en-US"/>
        </a:p>
      </dgm:t>
    </dgm:pt>
    <dgm:pt modelId="{1B40C994-82D6-4C60-9150-AD3CFE30AD42}" type="pres">
      <dgm:prSet presAssocID="{D95FEA36-1205-4E1D-A215-E543814EFCCE}" presName="connTx" presStyleLbl="parChTrans1D2" presStyleIdx="1" presStyleCnt="10"/>
      <dgm:spPr/>
      <dgm:t>
        <a:bodyPr/>
        <a:lstStyle/>
        <a:p>
          <a:endParaRPr lang="en-US"/>
        </a:p>
      </dgm:t>
    </dgm:pt>
    <dgm:pt modelId="{4B5155C0-49C0-42AE-86F8-4AA9865591A5}" type="pres">
      <dgm:prSet presAssocID="{9DA32F20-597E-49BA-A4DA-1E483C218E9B}" presName="node" presStyleLbl="node1" presStyleIdx="1" presStyleCnt="10" custScaleX="213885" custScaleY="103493" custRadScaleRad="150070" custRadScaleInc="83155">
        <dgm:presLayoutVars>
          <dgm:bulletEnabled val="1"/>
        </dgm:presLayoutVars>
      </dgm:prSet>
      <dgm:spPr/>
      <dgm:t>
        <a:bodyPr/>
        <a:lstStyle/>
        <a:p>
          <a:endParaRPr lang="en-US"/>
        </a:p>
      </dgm:t>
    </dgm:pt>
    <dgm:pt modelId="{AF39055F-9F5F-40C8-A967-0002083FCCEB}" type="pres">
      <dgm:prSet presAssocID="{110EC391-9494-4239-AFF1-6049FE681B52}" presName="Name9" presStyleLbl="parChTrans1D2" presStyleIdx="2" presStyleCnt="10"/>
      <dgm:spPr/>
      <dgm:t>
        <a:bodyPr/>
        <a:lstStyle/>
        <a:p>
          <a:endParaRPr lang="en-US"/>
        </a:p>
      </dgm:t>
    </dgm:pt>
    <dgm:pt modelId="{C6D69CF1-0037-4359-9E88-B1D37CFA617E}" type="pres">
      <dgm:prSet presAssocID="{110EC391-9494-4239-AFF1-6049FE681B52}" presName="connTx" presStyleLbl="parChTrans1D2" presStyleIdx="2" presStyleCnt="10"/>
      <dgm:spPr/>
      <dgm:t>
        <a:bodyPr/>
        <a:lstStyle/>
        <a:p>
          <a:endParaRPr lang="en-US"/>
        </a:p>
      </dgm:t>
    </dgm:pt>
    <dgm:pt modelId="{C4C40411-4261-4D6C-AC52-D5F4268C0C05}" type="pres">
      <dgm:prSet presAssocID="{190615B3-90B4-42C7-BB43-4B07C14751C0}" presName="node" presStyleLbl="node1" presStyleIdx="2" presStyleCnt="10" custScaleX="213885" custScaleY="103493" custRadScaleRad="188236" custRadScaleInc="33445">
        <dgm:presLayoutVars>
          <dgm:bulletEnabled val="1"/>
        </dgm:presLayoutVars>
      </dgm:prSet>
      <dgm:spPr/>
      <dgm:t>
        <a:bodyPr/>
        <a:lstStyle/>
        <a:p>
          <a:endParaRPr lang="en-US"/>
        </a:p>
      </dgm:t>
    </dgm:pt>
    <dgm:pt modelId="{0C2E5E2C-B1C3-4373-9C05-7DA4ED84A0D1}" type="pres">
      <dgm:prSet presAssocID="{481BC3EC-22A8-45B1-9807-2127D50EAFEA}" presName="Name9" presStyleLbl="parChTrans1D2" presStyleIdx="3" presStyleCnt="10"/>
      <dgm:spPr/>
      <dgm:t>
        <a:bodyPr/>
        <a:lstStyle/>
        <a:p>
          <a:endParaRPr lang="en-US"/>
        </a:p>
      </dgm:t>
    </dgm:pt>
    <dgm:pt modelId="{6852DF9A-6677-4659-A9B1-E43F0B028BEA}" type="pres">
      <dgm:prSet presAssocID="{481BC3EC-22A8-45B1-9807-2127D50EAFEA}" presName="connTx" presStyleLbl="parChTrans1D2" presStyleIdx="3" presStyleCnt="10"/>
      <dgm:spPr/>
      <dgm:t>
        <a:bodyPr/>
        <a:lstStyle/>
        <a:p>
          <a:endParaRPr lang="en-US"/>
        </a:p>
      </dgm:t>
    </dgm:pt>
    <dgm:pt modelId="{E0A56A21-102E-40C9-A80B-AB572902A93C}" type="pres">
      <dgm:prSet presAssocID="{FBE73A42-9BC5-4898-87F8-A686D2810178}" presName="node" presStyleLbl="node1" presStyleIdx="3" presStyleCnt="10" custScaleX="213885" custScaleY="103493" custRadScaleRad="195773" custRadScaleInc="-44953">
        <dgm:presLayoutVars>
          <dgm:bulletEnabled val="1"/>
        </dgm:presLayoutVars>
      </dgm:prSet>
      <dgm:spPr/>
      <dgm:t>
        <a:bodyPr/>
        <a:lstStyle/>
        <a:p>
          <a:endParaRPr lang="en-US"/>
        </a:p>
      </dgm:t>
    </dgm:pt>
    <dgm:pt modelId="{4D7E8D86-4443-4EDC-9B48-25BB735EC60B}" type="pres">
      <dgm:prSet presAssocID="{6B469C5E-7785-4A79-BA34-460C7852C3F5}" presName="Name9" presStyleLbl="parChTrans1D2" presStyleIdx="4" presStyleCnt="10"/>
      <dgm:spPr/>
      <dgm:t>
        <a:bodyPr/>
        <a:lstStyle/>
        <a:p>
          <a:endParaRPr lang="en-US"/>
        </a:p>
      </dgm:t>
    </dgm:pt>
    <dgm:pt modelId="{071A843F-F0D8-476A-8388-003714C52F5E}" type="pres">
      <dgm:prSet presAssocID="{6B469C5E-7785-4A79-BA34-460C7852C3F5}" presName="connTx" presStyleLbl="parChTrans1D2" presStyleIdx="4" presStyleCnt="10"/>
      <dgm:spPr/>
      <dgm:t>
        <a:bodyPr/>
        <a:lstStyle/>
        <a:p>
          <a:endParaRPr lang="en-US"/>
        </a:p>
      </dgm:t>
    </dgm:pt>
    <dgm:pt modelId="{89E9C28D-C97A-4AF7-995E-0038D262D773}" type="pres">
      <dgm:prSet presAssocID="{83EC6090-71EF-4ACE-BF85-F717B0C7AA91}" presName="node" presStyleLbl="node1" presStyleIdx="4" presStyleCnt="10" custScaleX="213885" custScaleY="103493" custRadScaleRad="146332" custRadScaleInc="-106202">
        <dgm:presLayoutVars>
          <dgm:bulletEnabled val="1"/>
        </dgm:presLayoutVars>
      </dgm:prSet>
      <dgm:spPr/>
      <dgm:t>
        <a:bodyPr/>
        <a:lstStyle/>
        <a:p>
          <a:endParaRPr lang="en-US"/>
        </a:p>
      </dgm:t>
    </dgm:pt>
    <dgm:pt modelId="{7EDEC4D4-6F73-4450-9D65-D6D14C930B70}" type="pres">
      <dgm:prSet presAssocID="{30492D51-F7AF-4036-96C7-3837AEBE7371}" presName="Name9" presStyleLbl="parChTrans1D2" presStyleIdx="5" presStyleCnt="10"/>
      <dgm:spPr/>
      <dgm:t>
        <a:bodyPr/>
        <a:lstStyle/>
        <a:p>
          <a:endParaRPr lang="en-US"/>
        </a:p>
      </dgm:t>
    </dgm:pt>
    <dgm:pt modelId="{D88C192E-6EDF-4CD9-A888-6457709D6F25}" type="pres">
      <dgm:prSet presAssocID="{30492D51-F7AF-4036-96C7-3837AEBE7371}" presName="connTx" presStyleLbl="parChTrans1D2" presStyleIdx="5" presStyleCnt="10"/>
      <dgm:spPr/>
      <dgm:t>
        <a:bodyPr/>
        <a:lstStyle/>
        <a:p>
          <a:endParaRPr lang="en-US"/>
        </a:p>
      </dgm:t>
    </dgm:pt>
    <dgm:pt modelId="{B5D07146-5A62-4157-88C4-560C9B9F7C35}" type="pres">
      <dgm:prSet presAssocID="{6EC8F644-AFAC-452B-8F5A-71C8128C5F6F}" presName="node" presStyleLbl="node1" presStyleIdx="5" presStyleCnt="10" custScaleX="213885" custScaleY="103493">
        <dgm:presLayoutVars>
          <dgm:bulletEnabled val="1"/>
        </dgm:presLayoutVars>
      </dgm:prSet>
      <dgm:spPr/>
      <dgm:t>
        <a:bodyPr/>
        <a:lstStyle/>
        <a:p>
          <a:endParaRPr lang="en-US"/>
        </a:p>
      </dgm:t>
    </dgm:pt>
    <dgm:pt modelId="{1EACA1B4-531F-4106-805A-B7E2E43BE461}" type="pres">
      <dgm:prSet presAssocID="{CA6FA138-636F-4F0C-BD98-82AECD478FA9}" presName="Name9" presStyleLbl="parChTrans1D2" presStyleIdx="6" presStyleCnt="10"/>
      <dgm:spPr/>
      <dgm:t>
        <a:bodyPr/>
        <a:lstStyle/>
        <a:p>
          <a:endParaRPr lang="en-US"/>
        </a:p>
      </dgm:t>
    </dgm:pt>
    <dgm:pt modelId="{9E1B60DD-AE80-46B0-8D6B-F3A21EA3C43E}" type="pres">
      <dgm:prSet presAssocID="{CA6FA138-636F-4F0C-BD98-82AECD478FA9}" presName="connTx" presStyleLbl="parChTrans1D2" presStyleIdx="6" presStyleCnt="10"/>
      <dgm:spPr/>
      <dgm:t>
        <a:bodyPr/>
        <a:lstStyle/>
        <a:p>
          <a:endParaRPr lang="en-US"/>
        </a:p>
      </dgm:t>
    </dgm:pt>
    <dgm:pt modelId="{93630007-748B-427B-99A0-E919696B0C0B}" type="pres">
      <dgm:prSet presAssocID="{345008E7-F6E5-46D1-A7B2-3B01C8A07C40}" presName="node" presStyleLbl="node1" presStyleIdx="6" presStyleCnt="10" custScaleX="213885" custScaleY="103493" custRadScaleRad="153036" custRadScaleInc="115824">
        <dgm:presLayoutVars>
          <dgm:bulletEnabled val="1"/>
        </dgm:presLayoutVars>
      </dgm:prSet>
      <dgm:spPr/>
      <dgm:t>
        <a:bodyPr/>
        <a:lstStyle/>
        <a:p>
          <a:endParaRPr lang="en-US"/>
        </a:p>
      </dgm:t>
    </dgm:pt>
    <dgm:pt modelId="{56D6E6AC-A69B-4A1B-B071-FD56F381DB75}" type="pres">
      <dgm:prSet presAssocID="{E2BECBAC-49BD-44C6-9303-ECAC4B2CD0B5}" presName="Name9" presStyleLbl="parChTrans1D2" presStyleIdx="7" presStyleCnt="10"/>
      <dgm:spPr/>
      <dgm:t>
        <a:bodyPr/>
        <a:lstStyle/>
        <a:p>
          <a:endParaRPr lang="en-US"/>
        </a:p>
      </dgm:t>
    </dgm:pt>
    <dgm:pt modelId="{094FB391-8E75-4251-B777-A4666E45186C}" type="pres">
      <dgm:prSet presAssocID="{E2BECBAC-49BD-44C6-9303-ECAC4B2CD0B5}" presName="connTx" presStyleLbl="parChTrans1D2" presStyleIdx="7" presStyleCnt="10"/>
      <dgm:spPr/>
      <dgm:t>
        <a:bodyPr/>
        <a:lstStyle/>
        <a:p>
          <a:endParaRPr lang="en-US"/>
        </a:p>
      </dgm:t>
    </dgm:pt>
    <dgm:pt modelId="{6D7131A7-97E5-4E1D-BACF-3117F3632F07}" type="pres">
      <dgm:prSet presAssocID="{DE52AA0E-AC46-4690-95DA-18E5AFABD1A2}" presName="node" presStyleLbl="node1" presStyleIdx="7" presStyleCnt="10" custScaleX="213885" custScaleY="103493" custRadScaleRad="205568" custRadScaleInc="42154">
        <dgm:presLayoutVars>
          <dgm:bulletEnabled val="1"/>
        </dgm:presLayoutVars>
      </dgm:prSet>
      <dgm:spPr/>
      <dgm:t>
        <a:bodyPr/>
        <a:lstStyle/>
        <a:p>
          <a:endParaRPr lang="en-US"/>
        </a:p>
      </dgm:t>
    </dgm:pt>
    <dgm:pt modelId="{E47F1E18-3EAA-4B3A-B1AB-96A70D6641F5}" type="pres">
      <dgm:prSet presAssocID="{24CB624C-28AE-4478-B953-79349140D409}" presName="Name9" presStyleLbl="parChTrans1D2" presStyleIdx="8" presStyleCnt="10"/>
      <dgm:spPr/>
      <dgm:t>
        <a:bodyPr/>
        <a:lstStyle/>
        <a:p>
          <a:endParaRPr lang="en-US"/>
        </a:p>
      </dgm:t>
    </dgm:pt>
    <dgm:pt modelId="{5A9DB110-AA95-4CF4-B23A-DCCA8EB17184}" type="pres">
      <dgm:prSet presAssocID="{24CB624C-28AE-4478-B953-79349140D409}" presName="connTx" presStyleLbl="parChTrans1D2" presStyleIdx="8" presStyleCnt="10"/>
      <dgm:spPr/>
      <dgm:t>
        <a:bodyPr/>
        <a:lstStyle/>
        <a:p>
          <a:endParaRPr lang="en-US"/>
        </a:p>
      </dgm:t>
    </dgm:pt>
    <dgm:pt modelId="{6C0814B7-4E18-44A3-BFBF-7F48814F9C3E}" type="pres">
      <dgm:prSet presAssocID="{0E892293-25A9-4C4B-9165-B3454054280C}" presName="node" presStyleLbl="node1" presStyleIdx="8" presStyleCnt="10" custScaleX="213885" custScaleY="103493" custRadScaleRad="181457" custRadScaleInc="-37130">
        <dgm:presLayoutVars>
          <dgm:bulletEnabled val="1"/>
        </dgm:presLayoutVars>
      </dgm:prSet>
      <dgm:spPr/>
      <dgm:t>
        <a:bodyPr/>
        <a:lstStyle/>
        <a:p>
          <a:endParaRPr lang="en-US"/>
        </a:p>
      </dgm:t>
    </dgm:pt>
    <dgm:pt modelId="{CDFACD1A-4C31-4F96-A62D-1D516D5F6B37}" type="pres">
      <dgm:prSet presAssocID="{55592000-BBEA-4A0C-9413-A83AFD5612B0}" presName="Name9" presStyleLbl="parChTrans1D2" presStyleIdx="9" presStyleCnt="10"/>
      <dgm:spPr/>
      <dgm:t>
        <a:bodyPr/>
        <a:lstStyle/>
        <a:p>
          <a:endParaRPr lang="en-US"/>
        </a:p>
      </dgm:t>
    </dgm:pt>
    <dgm:pt modelId="{4F6E72AB-1D9C-4615-A1EB-EB1FD32E7873}" type="pres">
      <dgm:prSet presAssocID="{55592000-BBEA-4A0C-9413-A83AFD5612B0}" presName="connTx" presStyleLbl="parChTrans1D2" presStyleIdx="9" presStyleCnt="10"/>
      <dgm:spPr/>
      <dgm:t>
        <a:bodyPr/>
        <a:lstStyle/>
        <a:p>
          <a:endParaRPr lang="en-US"/>
        </a:p>
      </dgm:t>
    </dgm:pt>
    <dgm:pt modelId="{E58EB119-51B7-433F-A551-FB7B1261BA7B}" type="pres">
      <dgm:prSet presAssocID="{C7CBAF6B-910F-40ED-B82C-5708735F8216}" presName="node" presStyleLbl="node1" presStyleIdx="9" presStyleCnt="10" custScaleX="213885" custScaleY="103493" custRadScaleRad="149855" custRadScaleInc="-92157">
        <dgm:presLayoutVars>
          <dgm:bulletEnabled val="1"/>
        </dgm:presLayoutVars>
      </dgm:prSet>
      <dgm:spPr/>
      <dgm:t>
        <a:bodyPr/>
        <a:lstStyle/>
        <a:p>
          <a:endParaRPr lang="en-US"/>
        </a:p>
      </dgm:t>
    </dgm:pt>
  </dgm:ptLst>
  <dgm:cxnLst>
    <dgm:cxn modelId="{0C541BB0-E5FA-4C8A-A26D-57387E90842D}" srcId="{4E9DAD2E-CD87-4628-AAB0-F7215549F9B7}" destId="{6EC8F644-AFAC-452B-8F5A-71C8128C5F6F}" srcOrd="5" destOrd="0" parTransId="{30492D51-F7AF-4036-96C7-3837AEBE7371}" sibTransId="{77AF0ECA-5A27-4A4A-B197-9537B9DBAD41}"/>
    <dgm:cxn modelId="{59CF4767-BCD2-4A65-844A-4CACC1A52AA8}" srcId="{4E9DAD2E-CD87-4628-AAB0-F7215549F9B7}" destId="{345008E7-F6E5-46D1-A7B2-3B01C8A07C40}" srcOrd="6" destOrd="0" parTransId="{CA6FA138-636F-4F0C-BD98-82AECD478FA9}" sibTransId="{B512BAE2-1A6D-4F8A-8A9C-2A0227077C5E}"/>
    <dgm:cxn modelId="{2469015A-0CFA-495F-8671-8727A20A5179}" type="presOf" srcId="{24CB624C-28AE-4478-B953-79349140D409}" destId="{E47F1E18-3EAA-4B3A-B1AB-96A70D6641F5}" srcOrd="0" destOrd="0" presId="urn:microsoft.com/office/officeart/2005/8/layout/radial1"/>
    <dgm:cxn modelId="{5D7479D3-BD60-4C6D-97FB-9D66D15DEA7B}" type="presOf" srcId="{4E9DAD2E-CD87-4628-AAB0-F7215549F9B7}" destId="{D7E70466-15C2-4B83-847B-8F760E56266F}" srcOrd="0" destOrd="0" presId="urn:microsoft.com/office/officeart/2005/8/layout/radial1"/>
    <dgm:cxn modelId="{3047335E-AA99-4350-B37D-47B9DAFBA9E8}" srcId="{4E9DAD2E-CD87-4628-AAB0-F7215549F9B7}" destId="{9DA32F20-597E-49BA-A4DA-1E483C218E9B}" srcOrd="1" destOrd="0" parTransId="{D95FEA36-1205-4E1D-A215-E543814EFCCE}" sibTransId="{E649F06B-C851-4A43-8149-07B516A76480}"/>
    <dgm:cxn modelId="{56302356-0F92-4CF4-9822-35529980D253}" type="presOf" srcId="{55592000-BBEA-4A0C-9413-A83AFD5612B0}" destId="{CDFACD1A-4C31-4F96-A62D-1D516D5F6B37}" srcOrd="0" destOrd="0" presId="urn:microsoft.com/office/officeart/2005/8/layout/radial1"/>
    <dgm:cxn modelId="{4C6ABCB7-A339-4FDF-8B35-B18690C0E49B}" type="presOf" srcId="{FBE73A42-9BC5-4898-87F8-A686D2810178}" destId="{E0A56A21-102E-40C9-A80B-AB572902A93C}" srcOrd="0" destOrd="0" presId="urn:microsoft.com/office/officeart/2005/8/layout/radial1"/>
    <dgm:cxn modelId="{5841E257-DAAC-4F4C-9820-2F7B852EA289}" type="presOf" srcId="{110EC391-9494-4239-AFF1-6049FE681B52}" destId="{C6D69CF1-0037-4359-9E88-B1D37CFA617E}" srcOrd="1" destOrd="0" presId="urn:microsoft.com/office/officeart/2005/8/layout/radial1"/>
    <dgm:cxn modelId="{449CC07F-0F02-4FAB-B840-D8A9C5A12A62}" type="presOf" srcId="{9DA32F20-597E-49BA-A4DA-1E483C218E9B}" destId="{4B5155C0-49C0-42AE-86F8-4AA9865591A5}" srcOrd="0" destOrd="0" presId="urn:microsoft.com/office/officeart/2005/8/layout/radial1"/>
    <dgm:cxn modelId="{38A2522A-FDF2-45FD-8DA2-BFD4D0840CB0}" type="presOf" srcId="{E2BECBAC-49BD-44C6-9303-ECAC4B2CD0B5}" destId="{094FB391-8E75-4251-B777-A4666E45186C}" srcOrd="1" destOrd="0" presId="urn:microsoft.com/office/officeart/2005/8/layout/radial1"/>
    <dgm:cxn modelId="{489E5B19-29BC-4859-A63F-31BEE7B4CB54}" type="presOf" srcId="{C7CBAF6B-910F-40ED-B82C-5708735F8216}" destId="{E58EB119-51B7-433F-A551-FB7B1261BA7B}" srcOrd="0" destOrd="0" presId="urn:microsoft.com/office/officeart/2005/8/layout/radial1"/>
    <dgm:cxn modelId="{29621E09-3617-4246-AEE4-747B4BB94FC5}" type="presOf" srcId="{6EC8F644-AFAC-452B-8F5A-71C8128C5F6F}" destId="{B5D07146-5A62-4157-88C4-560C9B9F7C35}" srcOrd="0" destOrd="0" presId="urn:microsoft.com/office/officeart/2005/8/layout/radial1"/>
    <dgm:cxn modelId="{B93CC33F-A84B-47D8-A4E1-58D45C545A7E}" type="presOf" srcId="{CA6FA138-636F-4F0C-BD98-82AECD478FA9}" destId="{1EACA1B4-531F-4106-805A-B7E2E43BE461}" srcOrd="0" destOrd="0" presId="urn:microsoft.com/office/officeart/2005/8/layout/radial1"/>
    <dgm:cxn modelId="{BAE8DFAC-C6A5-4B9D-B7E8-AAEE2D6DE5D1}" type="presOf" srcId="{481BC3EC-22A8-45B1-9807-2127D50EAFEA}" destId="{0C2E5E2C-B1C3-4373-9C05-7DA4ED84A0D1}" srcOrd="0" destOrd="0" presId="urn:microsoft.com/office/officeart/2005/8/layout/radial1"/>
    <dgm:cxn modelId="{23E5E195-2689-427D-BE00-883FC1B08501}" srcId="{4E9DAD2E-CD87-4628-AAB0-F7215549F9B7}" destId="{DE52AA0E-AC46-4690-95DA-18E5AFABD1A2}" srcOrd="7" destOrd="0" parTransId="{E2BECBAC-49BD-44C6-9303-ECAC4B2CD0B5}" sibTransId="{6BECADA0-88C2-43A2-8799-AF4CA67BEF73}"/>
    <dgm:cxn modelId="{1EBA01F6-370B-4DDF-8118-FB0A83CD3297}" srcId="{4E9DAD2E-CD87-4628-AAB0-F7215549F9B7}" destId="{C7CBAF6B-910F-40ED-B82C-5708735F8216}" srcOrd="9" destOrd="0" parTransId="{55592000-BBEA-4A0C-9413-A83AFD5612B0}" sibTransId="{BA50A9A4-B3D9-4A0D-9EB0-7E1EF6C6C28B}"/>
    <dgm:cxn modelId="{314B1680-C1E7-4013-8B6B-D35D7D16AA82}" type="presOf" srcId="{6B469C5E-7785-4A79-BA34-460C7852C3F5}" destId="{4D7E8D86-4443-4EDC-9B48-25BB735EC60B}" srcOrd="0" destOrd="0" presId="urn:microsoft.com/office/officeart/2005/8/layout/radial1"/>
    <dgm:cxn modelId="{6109AFA0-41AC-44CF-963B-43D1DCFCCFEB}" type="presOf" srcId="{CA6FA138-636F-4F0C-BD98-82AECD478FA9}" destId="{9E1B60DD-AE80-46B0-8D6B-F3A21EA3C43E}" srcOrd="1" destOrd="0" presId="urn:microsoft.com/office/officeart/2005/8/layout/radial1"/>
    <dgm:cxn modelId="{C53DB551-4E26-4F66-AAA0-B4313437C7EF}" srcId="{4E9DAD2E-CD87-4628-AAB0-F7215549F9B7}" destId="{0E892293-25A9-4C4B-9165-B3454054280C}" srcOrd="8" destOrd="0" parTransId="{24CB624C-28AE-4478-B953-79349140D409}" sibTransId="{013F08D6-1D5E-4901-B821-1E91B3CA35AB}"/>
    <dgm:cxn modelId="{CBB0423B-F4D0-4567-AF17-8943FAE9737D}" type="presOf" srcId="{110EC391-9494-4239-AFF1-6049FE681B52}" destId="{AF39055F-9F5F-40C8-A967-0002083FCCEB}" srcOrd="0" destOrd="0" presId="urn:microsoft.com/office/officeart/2005/8/layout/radial1"/>
    <dgm:cxn modelId="{E62A4817-9502-4575-8B3B-C066731A5897}" srcId="{4E9DAD2E-CD87-4628-AAB0-F7215549F9B7}" destId="{83EC6090-71EF-4ACE-BF85-F717B0C7AA91}" srcOrd="4" destOrd="0" parTransId="{6B469C5E-7785-4A79-BA34-460C7852C3F5}" sibTransId="{7B813607-FC1E-4C34-8DBC-3BC9DBB31BD5}"/>
    <dgm:cxn modelId="{7893BFBA-D19B-468B-93D2-FB2097906A8C}" type="presOf" srcId="{8562BC56-24C8-40A7-8E36-D36525917753}" destId="{27682D9A-D743-43A1-A300-E3BE201FF1DB}" srcOrd="0" destOrd="0" presId="urn:microsoft.com/office/officeart/2005/8/layout/radial1"/>
    <dgm:cxn modelId="{6A5E25B8-A959-4CC3-AB93-414E17E67C99}" srcId="{4E9DAD2E-CD87-4628-AAB0-F7215549F9B7}" destId="{FBE73A42-9BC5-4898-87F8-A686D2810178}" srcOrd="3" destOrd="0" parTransId="{481BC3EC-22A8-45B1-9807-2127D50EAFEA}" sibTransId="{3E77756E-81DE-41AD-99D5-8AB8B54884CA}"/>
    <dgm:cxn modelId="{7E8F9700-6421-4527-A55B-69B732596752}" type="presOf" srcId="{D95FEA36-1205-4E1D-A215-E543814EFCCE}" destId="{67F6945D-4C29-42BD-8F4F-35C26753462E}" srcOrd="0" destOrd="0" presId="urn:microsoft.com/office/officeart/2005/8/layout/radial1"/>
    <dgm:cxn modelId="{38925948-9862-4BB5-B946-0969A0992CF5}" type="presOf" srcId="{30492D51-F7AF-4036-96C7-3837AEBE7371}" destId="{7EDEC4D4-6F73-4450-9D65-D6D14C930B70}" srcOrd="0" destOrd="0" presId="urn:microsoft.com/office/officeart/2005/8/layout/radial1"/>
    <dgm:cxn modelId="{19C06BD7-59A0-4657-9266-C01A7FAF1F23}" type="presOf" srcId="{CBD2DCF6-1B9D-4F42-A471-5788C6515081}" destId="{D2C660A8-B88E-4D30-BF0C-1A043C35EA61}" srcOrd="0" destOrd="0" presId="urn:microsoft.com/office/officeart/2005/8/layout/radial1"/>
    <dgm:cxn modelId="{B167C2AC-6137-440E-8610-94FFF58F83EA}" type="presOf" srcId="{190615B3-90B4-42C7-BB43-4B07C14751C0}" destId="{C4C40411-4261-4D6C-AC52-D5F4268C0C05}" srcOrd="0" destOrd="0" presId="urn:microsoft.com/office/officeart/2005/8/layout/radial1"/>
    <dgm:cxn modelId="{FAF3671E-284C-42C2-A9CC-B0082382F81B}" srcId="{4E9DAD2E-CD87-4628-AAB0-F7215549F9B7}" destId="{8562BC56-24C8-40A7-8E36-D36525917753}" srcOrd="0" destOrd="0" parTransId="{288E187A-22E1-46A7-ADCA-CB6A25A0B6B8}" sibTransId="{699948C0-865D-4C6A-B93C-60CA60167AA8}"/>
    <dgm:cxn modelId="{05D6B38A-3FCE-4099-A07E-4AB9E306AF3B}" type="presOf" srcId="{DE52AA0E-AC46-4690-95DA-18E5AFABD1A2}" destId="{6D7131A7-97E5-4E1D-BACF-3117F3632F07}" srcOrd="0" destOrd="0" presId="urn:microsoft.com/office/officeart/2005/8/layout/radial1"/>
    <dgm:cxn modelId="{CE71C692-DB7A-4770-BCA2-FB67020D568C}" type="presOf" srcId="{345008E7-F6E5-46D1-A7B2-3B01C8A07C40}" destId="{93630007-748B-427B-99A0-E919696B0C0B}" srcOrd="0" destOrd="0" presId="urn:microsoft.com/office/officeart/2005/8/layout/radial1"/>
    <dgm:cxn modelId="{63235C67-E1ED-4BF5-81F9-B4F29F96DCD8}" type="presOf" srcId="{55592000-BBEA-4A0C-9413-A83AFD5612B0}" destId="{4F6E72AB-1D9C-4615-A1EB-EB1FD32E7873}" srcOrd="1" destOrd="0" presId="urn:microsoft.com/office/officeart/2005/8/layout/radial1"/>
    <dgm:cxn modelId="{5A605696-92B2-4B73-9990-1E9EEE72DB74}" type="presOf" srcId="{24CB624C-28AE-4478-B953-79349140D409}" destId="{5A9DB110-AA95-4CF4-B23A-DCCA8EB17184}" srcOrd="1" destOrd="0" presId="urn:microsoft.com/office/officeart/2005/8/layout/radial1"/>
    <dgm:cxn modelId="{2AB30AB0-C0BE-44BE-A1CF-1D329FF88E0A}" type="presOf" srcId="{481BC3EC-22A8-45B1-9807-2127D50EAFEA}" destId="{6852DF9A-6677-4659-A9B1-E43F0B028BEA}" srcOrd="1" destOrd="0" presId="urn:microsoft.com/office/officeart/2005/8/layout/radial1"/>
    <dgm:cxn modelId="{A1C0E317-7D82-437C-9005-A3855D826886}" srcId="{4E9DAD2E-CD87-4628-AAB0-F7215549F9B7}" destId="{190615B3-90B4-42C7-BB43-4B07C14751C0}" srcOrd="2" destOrd="0" parTransId="{110EC391-9494-4239-AFF1-6049FE681B52}" sibTransId="{9691190F-7CB9-48F3-9FC7-21AFABC7E279}"/>
    <dgm:cxn modelId="{E80DEF26-50CD-4224-AE32-BB1A944CE80A}" type="presOf" srcId="{288E187A-22E1-46A7-ADCA-CB6A25A0B6B8}" destId="{D9127501-A362-4928-90DF-D6348C4AC4FC}" srcOrd="0" destOrd="0" presId="urn:microsoft.com/office/officeart/2005/8/layout/radial1"/>
    <dgm:cxn modelId="{4F9A7973-A26C-4D5F-A60F-C27960A98E3A}" srcId="{CBD2DCF6-1B9D-4F42-A471-5788C6515081}" destId="{4E9DAD2E-CD87-4628-AAB0-F7215549F9B7}" srcOrd="0" destOrd="0" parTransId="{4F1BFB4F-30E5-4A4F-BAAD-6CD7EA89AD8B}" sibTransId="{97791E9B-AA7F-4D44-BFDB-999FFA9A75D1}"/>
    <dgm:cxn modelId="{B0B3C154-1D71-4A4A-96FC-F221C3281C4D}" type="presOf" srcId="{D95FEA36-1205-4E1D-A215-E543814EFCCE}" destId="{1B40C994-82D6-4C60-9150-AD3CFE30AD42}" srcOrd="1" destOrd="0" presId="urn:microsoft.com/office/officeart/2005/8/layout/radial1"/>
    <dgm:cxn modelId="{ADCD8C82-98AB-4A8C-849F-0162DD58AD4E}" type="presOf" srcId="{E2BECBAC-49BD-44C6-9303-ECAC4B2CD0B5}" destId="{56D6E6AC-A69B-4A1B-B071-FD56F381DB75}" srcOrd="0" destOrd="0" presId="urn:microsoft.com/office/officeart/2005/8/layout/radial1"/>
    <dgm:cxn modelId="{F7CC5634-2BA5-4AB7-8C4F-2AA5EEBFE6FC}" type="presOf" srcId="{0E892293-25A9-4C4B-9165-B3454054280C}" destId="{6C0814B7-4E18-44A3-BFBF-7F48814F9C3E}" srcOrd="0" destOrd="0" presId="urn:microsoft.com/office/officeart/2005/8/layout/radial1"/>
    <dgm:cxn modelId="{7A7FC2CD-DEFC-4D27-82FB-DC8859A1B6E3}" type="presOf" srcId="{6B469C5E-7785-4A79-BA34-460C7852C3F5}" destId="{071A843F-F0D8-476A-8388-003714C52F5E}" srcOrd="1" destOrd="0" presId="urn:microsoft.com/office/officeart/2005/8/layout/radial1"/>
    <dgm:cxn modelId="{48B0A002-C1D9-403E-97A6-DB29FD9ADF42}" type="presOf" srcId="{288E187A-22E1-46A7-ADCA-CB6A25A0B6B8}" destId="{6F8D98BC-33D8-494E-AD35-D1DD71226A32}" srcOrd="1" destOrd="0" presId="urn:microsoft.com/office/officeart/2005/8/layout/radial1"/>
    <dgm:cxn modelId="{3238EF95-1FAB-415C-BF44-BF23089B2709}" type="presOf" srcId="{30492D51-F7AF-4036-96C7-3837AEBE7371}" destId="{D88C192E-6EDF-4CD9-A888-6457709D6F25}" srcOrd="1" destOrd="0" presId="urn:microsoft.com/office/officeart/2005/8/layout/radial1"/>
    <dgm:cxn modelId="{CAF3E137-3E2A-486E-96F8-3F1BEDBE5398}" type="presOf" srcId="{83EC6090-71EF-4ACE-BF85-F717B0C7AA91}" destId="{89E9C28D-C97A-4AF7-995E-0038D262D773}" srcOrd="0" destOrd="0" presId="urn:microsoft.com/office/officeart/2005/8/layout/radial1"/>
    <dgm:cxn modelId="{A4F0D1F6-79FD-44B5-89BC-7E0471662633}" type="presParOf" srcId="{D2C660A8-B88E-4D30-BF0C-1A043C35EA61}" destId="{D7E70466-15C2-4B83-847B-8F760E56266F}" srcOrd="0" destOrd="0" presId="urn:microsoft.com/office/officeart/2005/8/layout/radial1"/>
    <dgm:cxn modelId="{15A43B3A-56B2-4654-ACA6-95EF49B4EF56}" type="presParOf" srcId="{D2C660A8-B88E-4D30-BF0C-1A043C35EA61}" destId="{D9127501-A362-4928-90DF-D6348C4AC4FC}" srcOrd="1" destOrd="0" presId="urn:microsoft.com/office/officeart/2005/8/layout/radial1"/>
    <dgm:cxn modelId="{28C15F7F-2552-4D3A-8439-E228D327FB1E}" type="presParOf" srcId="{D9127501-A362-4928-90DF-D6348C4AC4FC}" destId="{6F8D98BC-33D8-494E-AD35-D1DD71226A32}" srcOrd="0" destOrd="0" presId="urn:microsoft.com/office/officeart/2005/8/layout/radial1"/>
    <dgm:cxn modelId="{E1EB4FCB-E778-4FE6-A69D-9055B0802EC2}" type="presParOf" srcId="{D2C660A8-B88E-4D30-BF0C-1A043C35EA61}" destId="{27682D9A-D743-43A1-A300-E3BE201FF1DB}" srcOrd="2" destOrd="0" presId="urn:microsoft.com/office/officeart/2005/8/layout/radial1"/>
    <dgm:cxn modelId="{52214A24-8C28-445E-997D-35D119CA79A3}" type="presParOf" srcId="{D2C660A8-B88E-4D30-BF0C-1A043C35EA61}" destId="{67F6945D-4C29-42BD-8F4F-35C26753462E}" srcOrd="3" destOrd="0" presId="urn:microsoft.com/office/officeart/2005/8/layout/radial1"/>
    <dgm:cxn modelId="{0E15D580-B1E5-4B3D-AC69-F2CBD4C0F814}" type="presParOf" srcId="{67F6945D-4C29-42BD-8F4F-35C26753462E}" destId="{1B40C994-82D6-4C60-9150-AD3CFE30AD42}" srcOrd="0" destOrd="0" presId="urn:microsoft.com/office/officeart/2005/8/layout/radial1"/>
    <dgm:cxn modelId="{495F6E69-E420-442F-BEAF-B6791D54007D}" type="presParOf" srcId="{D2C660A8-B88E-4D30-BF0C-1A043C35EA61}" destId="{4B5155C0-49C0-42AE-86F8-4AA9865591A5}" srcOrd="4" destOrd="0" presId="urn:microsoft.com/office/officeart/2005/8/layout/radial1"/>
    <dgm:cxn modelId="{9769036F-A861-4135-9FB8-00763FD17D88}" type="presParOf" srcId="{D2C660A8-B88E-4D30-BF0C-1A043C35EA61}" destId="{AF39055F-9F5F-40C8-A967-0002083FCCEB}" srcOrd="5" destOrd="0" presId="urn:microsoft.com/office/officeart/2005/8/layout/radial1"/>
    <dgm:cxn modelId="{11F9242B-1128-429F-952F-39EC6785AD19}" type="presParOf" srcId="{AF39055F-9F5F-40C8-A967-0002083FCCEB}" destId="{C6D69CF1-0037-4359-9E88-B1D37CFA617E}" srcOrd="0" destOrd="0" presId="urn:microsoft.com/office/officeart/2005/8/layout/radial1"/>
    <dgm:cxn modelId="{40367540-3918-4A9A-B7D8-A25BBB2784A4}" type="presParOf" srcId="{D2C660A8-B88E-4D30-BF0C-1A043C35EA61}" destId="{C4C40411-4261-4D6C-AC52-D5F4268C0C05}" srcOrd="6" destOrd="0" presId="urn:microsoft.com/office/officeart/2005/8/layout/radial1"/>
    <dgm:cxn modelId="{3B3CC6D3-8453-40C5-A3C6-4866FF919BAC}" type="presParOf" srcId="{D2C660A8-B88E-4D30-BF0C-1A043C35EA61}" destId="{0C2E5E2C-B1C3-4373-9C05-7DA4ED84A0D1}" srcOrd="7" destOrd="0" presId="urn:microsoft.com/office/officeart/2005/8/layout/radial1"/>
    <dgm:cxn modelId="{853B4C54-AC7E-455E-AEE6-041BC056B9AD}" type="presParOf" srcId="{0C2E5E2C-B1C3-4373-9C05-7DA4ED84A0D1}" destId="{6852DF9A-6677-4659-A9B1-E43F0B028BEA}" srcOrd="0" destOrd="0" presId="urn:microsoft.com/office/officeart/2005/8/layout/radial1"/>
    <dgm:cxn modelId="{383F18BD-3DF7-46EB-96E8-B2FF6A8F028B}" type="presParOf" srcId="{D2C660A8-B88E-4D30-BF0C-1A043C35EA61}" destId="{E0A56A21-102E-40C9-A80B-AB572902A93C}" srcOrd="8" destOrd="0" presId="urn:microsoft.com/office/officeart/2005/8/layout/radial1"/>
    <dgm:cxn modelId="{30861FD2-1C3A-4BE8-9009-86AC0C02CABD}" type="presParOf" srcId="{D2C660A8-B88E-4D30-BF0C-1A043C35EA61}" destId="{4D7E8D86-4443-4EDC-9B48-25BB735EC60B}" srcOrd="9" destOrd="0" presId="urn:microsoft.com/office/officeart/2005/8/layout/radial1"/>
    <dgm:cxn modelId="{E2AB92C7-CDF3-405D-B97D-A491D770FF27}" type="presParOf" srcId="{4D7E8D86-4443-4EDC-9B48-25BB735EC60B}" destId="{071A843F-F0D8-476A-8388-003714C52F5E}" srcOrd="0" destOrd="0" presId="urn:microsoft.com/office/officeart/2005/8/layout/radial1"/>
    <dgm:cxn modelId="{623C2B31-CA6B-4A20-AB75-78BEC97FC563}" type="presParOf" srcId="{D2C660A8-B88E-4D30-BF0C-1A043C35EA61}" destId="{89E9C28D-C97A-4AF7-995E-0038D262D773}" srcOrd="10" destOrd="0" presId="urn:microsoft.com/office/officeart/2005/8/layout/radial1"/>
    <dgm:cxn modelId="{39889BD8-5154-45F6-81B0-055940C8695B}" type="presParOf" srcId="{D2C660A8-B88E-4D30-BF0C-1A043C35EA61}" destId="{7EDEC4D4-6F73-4450-9D65-D6D14C930B70}" srcOrd="11" destOrd="0" presId="urn:microsoft.com/office/officeart/2005/8/layout/radial1"/>
    <dgm:cxn modelId="{299060FC-A919-4A3D-8BF5-6B13A8C6F22A}" type="presParOf" srcId="{7EDEC4D4-6F73-4450-9D65-D6D14C930B70}" destId="{D88C192E-6EDF-4CD9-A888-6457709D6F25}" srcOrd="0" destOrd="0" presId="urn:microsoft.com/office/officeart/2005/8/layout/radial1"/>
    <dgm:cxn modelId="{E061E0FF-A6CF-484D-8EE3-74A0D8072C69}" type="presParOf" srcId="{D2C660A8-B88E-4D30-BF0C-1A043C35EA61}" destId="{B5D07146-5A62-4157-88C4-560C9B9F7C35}" srcOrd="12" destOrd="0" presId="urn:microsoft.com/office/officeart/2005/8/layout/radial1"/>
    <dgm:cxn modelId="{0F46C514-D74D-4DD6-92B5-36A8B1CC8C98}" type="presParOf" srcId="{D2C660A8-B88E-4D30-BF0C-1A043C35EA61}" destId="{1EACA1B4-531F-4106-805A-B7E2E43BE461}" srcOrd="13" destOrd="0" presId="urn:microsoft.com/office/officeart/2005/8/layout/radial1"/>
    <dgm:cxn modelId="{AA485D73-7F4B-453A-A1ED-C876CFC3270C}" type="presParOf" srcId="{1EACA1B4-531F-4106-805A-B7E2E43BE461}" destId="{9E1B60DD-AE80-46B0-8D6B-F3A21EA3C43E}" srcOrd="0" destOrd="0" presId="urn:microsoft.com/office/officeart/2005/8/layout/radial1"/>
    <dgm:cxn modelId="{E2AADCCA-8714-4176-98EF-6888BEED2B80}" type="presParOf" srcId="{D2C660A8-B88E-4D30-BF0C-1A043C35EA61}" destId="{93630007-748B-427B-99A0-E919696B0C0B}" srcOrd="14" destOrd="0" presId="urn:microsoft.com/office/officeart/2005/8/layout/radial1"/>
    <dgm:cxn modelId="{E0481F2C-46A5-4D55-AF9F-8B6F909BA0F1}" type="presParOf" srcId="{D2C660A8-B88E-4D30-BF0C-1A043C35EA61}" destId="{56D6E6AC-A69B-4A1B-B071-FD56F381DB75}" srcOrd="15" destOrd="0" presId="urn:microsoft.com/office/officeart/2005/8/layout/radial1"/>
    <dgm:cxn modelId="{D2953A7E-8EB5-4547-99F1-B947A91B99E0}" type="presParOf" srcId="{56D6E6AC-A69B-4A1B-B071-FD56F381DB75}" destId="{094FB391-8E75-4251-B777-A4666E45186C}" srcOrd="0" destOrd="0" presId="urn:microsoft.com/office/officeart/2005/8/layout/radial1"/>
    <dgm:cxn modelId="{3AAA05EA-5407-4D7A-A9E6-66B63BA9E391}" type="presParOf" srcId="{D2C660A8-B88E-4D30-BF0C-1A043C35EA61}" destId="{6D7131A7-97E5-4E1D-BACF-3117F3632F07}" srcOrd="16" destOrd="0" presId="urn:microsoft.com/office/officeart/2005/8/layout/radial1"/>
    <dgm:cxn modelId="{5009E636-9C5E-4001-9914-709EB5BA8B2F}" type="presParOf" srcId="{D2C660A8-B88E-4D30-BF0C-1A043C35EA61}" destId="{E47F1E18-3EAA-4B3A-B1AB-96A70D6641F5}" srcOrd="17" destOrd="0" presId="urn:microsoft.com/office/officeart/2005/8/layout/radial1"/>
    <dgm:cxn modelId="{D82DDEBA-7611-4205-BF31-D58EA6078886}" type="presParOf" srcId="{E47F1E18-3EAA-4B3A-B1AB-96A70D6641F5}" destId="{5A9DB110-AA95-4CF4-B23A-DCCA8EB17184}" srcOrd="0" destOrd="0" presId="urn:microsoft.com/office/officeart/2005/8/layout/radial1"/>
    <dgm:cxn modelId="{6B158D19-2A3D-4C30-BF41-1ED33DCD2F43}" type="presParOf" srcId="{D2C660A8-B88E-4D30-BF0C-1A043C35EA61}" destId="{6C0814B7-4E18-44A3-BFBF-7F48814F9C3E}" srcOrd="18" destOrd="0" presId="urn:microsoft.com/office/officeart/2005/8/layout/radial1"/>
    <dgm:cxn modelId="{D2395C62-6403-4B53-9F7E-4E0C93E393B1}" type="presParOf" srcId="{D2C660A8-B88E-4D30-BF0C-1A043C35EA61}" destId="{CDFACD1A-4C31-4F96-A62D-1D516D5F6B37}" srcOrd="19" destOrd="0" presId="urn:microsoft.com/office/officeart/2005/8/layout/radial1"/>
    <dgm:cxn modelId="{A1BDAAB9-6BE6-40AC-82B8-32F7845E1619}" type="presParOf" srcId="{CDFACD1A-4C31-4F96-A62D-1D516D5F6B37}" destId="{4F6E72AB-1D9C-4615-A1EB-EB1FD32E7873}" srcOrd="0" destOrd="0" presId="urn:microsoft.com/office/officeart/2005/8/layout/radial1"/>
    <dgm:cxn modelId="{43291720-871D-437B-AFB2-4AC5C7CCA2B5}" type="presParOf" srcId="{D2C660A8-B88E-4D30-BF0C-1A043C35EA61}" destId="{E58EB119-51B7-433F-A551-FB7B1261BA7B}" srcOrd="2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70466-15C2-4B83-847B-8F760E56266F}">
      <dsp:nvSpPr>
        <dsp:cNvPr id="0" name=""/>
        <dsp:cNvSpPr/>
      </dsp:nvSpPr>
      <dsp:spPr>
        <a:xfrm>
          <a:off x="4198798" y="2131198"/>
          <a:ext cx="2880003" cy="1224002"/>
        </a:xfrm>
        <a:prstGeom prst="ellipse">
          <a:avLst/>
        </a:prstGeom>
        <a:solidFill>
          <a:srgbClr val="FFFF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solidFill>
                <a:schemeClr val="tx1"/>
              </a:solidFill>
              <a:latin typeface="Times New Roman" pitchFamily="18" charset="0"/>
              <a:cs typeface="Times New Roman" pitchFamily="18" charset="0"/>
            </a:rPr>
            <a:t>Nghề</a:t>
          </a:r>
          <a:r>
            <a:rPr lang="en-US" sz="3600" b="1" kern="1200" dirty="0" smtClean="0">
              <a:solidFill>
                <a:schemeClr val="tx1"/>
              </a:solidFill>
              <a:latin typeface="Times New Roman" pitchFamily="18" charset="0"/>
              <a:cs typeface="Times New Roman" pitchFamily="18" charset="0"/>
            </a:rPr>
            <a:t> </a:t>
          </a:r>
          <a:r>
            <a:rPr lang="en-US" sz="3600" b="1" kern="1200" dirty="0" err="1" smtClean="0">
              <a:solidFill>
                <a:schemeClr val="tx1"/>
              </a:solidFill>
              <a:latin typeface="Times New Roman" pitchFamily="18" charset="0"/>
              <a:cs typeface="Times New Roman" pitchFamily="18" charset="0"/>
            </a:rPr>
            <a:t>Giáo</a:t>
          </a:r>
          <a:r>
            <a:rPr lang="en-US" sz="3600" b="1" kern="1200" dirty="0" smtClean="0">
              <a:solidFill>
                <a:schemeClr val="tx1"/>
              </a:solidFill>
              <a:latin typeface="Times New Roman" pitchFamily="18" charset="0"/>
              <a:cs typeface="Times New Roman" pitchFamily="18" charset="0"/>
            </a:rPr>
            <a:t> </a:t>
          </a:r>
          <a:r>
            <a:rPr lang="en-US" sz="3600" b="1" kern="1200" dirty="0" err="1" smtClean="0">
              <a:solidFill>
                <a:schemeClr val="tx1"/>
              </a:solidFill>
              <a:latin typeface="Times New Roman" pitchFamily="18" charset="0"/>
              <a:cs typeface="Times New Roman" pitchFamily="18" charset="0"/>
            </a:rPr>
            <a:t>viên</a:t>
          </a:r>
          <a:endParaRPr lang="en-US" sz="3600" b="1" kern="1200" dirty="0">
            <a:solidFill>
              <a:schemeClr val="tx1"/>
            </a:solidFill>
            <a:latin typeface="Times New Roman" pitchFamily="18" charset="0"/>
            <a:cs typeface="Times New Roman" pitchFamily="18" charset="0"/>
          </a:endParaRPr>
        </a:p>
      </dsp:txBody>
      <dsp:txXfrm>
        <a:off x="4620565" y="2310449"/>
        <a:ext cx="2036469" cy="865500"/>
      </dsp:txXfrm>
    </dsp:sp>
    <dsp:sp modelId="{D9127501-A362-4928-90DF-D6348C4AC4FC}">
      <dsp:nvSpPr>
        <dsp:cNvPr id="0" name=""/>
        <dsp:cNvSpPr/>
      </dsp:nvSpPr>
      <dsp:spPr>
        <a:xfrm rot="16200000">
          <a:off x="5115151" y="1599221"/>
          <a:ext cx="1047297" cy="16655"/>
        </a:xfrm>
        <a:custGeom>
          <a:avLst/>
          <a:gdLst/>
          <a:ahLst/>
          <a:cxnLst/>
          <a:rect l="0" t="0" r="0" b="0"/>
          <a:pathLst>
            <a:path>
              <a:moveTo>
                <a:pt x="0" y="8327"/>
              </a:moveTo>
              <a:lnTo>
                <a:pt x="1047297"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12617" y="1581367"/>
        <a:ext cx="52364" cy="52364"/>
      </dsp:txXfrm>
    </dsp:sp>
    <dsp:sp modelId="{27682D9A-D743-43A1-A300-E3BE201FF1DB}">
      <dsp:nvSpPr>
        <dsp:cNvPr id="0" name=""/>
        <dsp:cNvSpPr/>
      </dsp:nvSpPr>
      <dsp:spPr>
        <a:xfrm>
          <a:off x="4522800" y="3898"/>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Cẩn</a:t>
          </a:r>
          <a:r>
            <a:rPr lang="en-US" sz="3600" b="1" kern="1200" dirty="0" smtClean="0">
              <a:latin typeface="Times New Roman" pitchFamily="18" charset="0"/>
              <a:cs typeface="Times New Roman" pitchFamily="18" charset="0"/>
            </a:rPr>
            <a:t> </a:t>
          </a:r>
          <a:r>
            <a:rPr lang="en-US" sz="3600" b="1" kern="1200" dirty="0" err="1" smtClean="0">
              <a:latin typeface="Times New Roman" pitchFamily="18" charset="0"/>
              <a:cs typeface="Times New Roman" pitchFamily="18" charset="0"/>
            </a:rPr>
            <a:t>trọng</a:t>
          </a:r>
          <a:endParaRPr lang="en-US" sz="3600" b="1" kern="1200" dirty="0">
            <a:latin typeface="Times New Roman" pitchFamily="18" charset="0"/>
            <a:cs typeface="Times New Roman" pitchFamily="18" charset="0"/>
          </a:endParaRPr>
        </a:p>
      </dsp:txBody>
      <dsp:txXfrm>
        <a:off x="4849669" y="162061"/>
        <a:ext cx="1578261" cy="763676"/>
      </dsp:txXfrm>
    </dsp:sp>
    <dsp:sp modelId="{67F6945D-4C29-42BD-8F4F-35C26753462E}">
      <dsp:nvSpPr>
        <dsp:cNvPr id="0" name=""/>
        <dsp:cNvSpPr/>
      </dsp:nvSpPr>
      <dsp:spPr>
        <a:xfrm rot="19258074">
          <a:off x="6117278" y="1656448"/>
          <a:ext cx="1703478" cy="16655"/>
        </a:xfrm>
        <a:custGeom>
          <a:avLst/>
          <a:gdLst/>
          <a:ahLst/>
          <a:cxnLst/>
          <a:rect l="0" t="0" r="0" b="0"/>
          <a:pathLst>
            <a:path>
              <a:moveTo>
                <a:pt x="0" y="8327"/>
              </a:moveTo>
              <a:lnTo>
                <a:pt x="1703478"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6926430" y="1622189"/>
        <a:ext cx="85173" cy="85173"/>
      </dsp:txXfrm>
    </dsp:sp>
    <dsp:sp modelId="{4B5155C0-49C0-42AE-86F8-4AA9865591A5}">
      <dsp:nvSpPr>
        <dsp:cNvPr id="0" name=""/>
        <dsp:cNvSpPr/>
      </dsp:nvSpPr>
      <dsp:spPr>
        <a:xfrm>
          <a:off x="7086598" y="124696"/>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Bao</a:t>
          </a:r>
          <a:r>
            <a:rPr lang="en-US" sz="3600" b="1" kern="1200" dirty="0" smtClean="0">
              <a:latin typeface="Times New Roman" pitchFamily="18" charset="0"/>
              <a:cs typeface="Times New Roman" pitchFamily="18" charset="0"/>
            </a:rPr>
            <a:t> dung</a:t>
          </a:r>
          <a:endParaRPr lang="en-US" sz="3600" b="1" kern="1200" dirty="0">
            <a:latin typeface="Times New Roman" pitchFamily="18" charset="0"/>
            <a:cs typeface="Times New Roman" pitchFamily="18" charset="0"/>
          </a:endParaRPr>
        </a:p>
      </dsp:txBody>
      <dsp:txXfrm>
        <a:off x="7413467" y="282859"/>
        <a:ext cx="1578261" cy="763676"/>
      </dsp:txXfrm>
    </dsp:sp>
    <dsp:sp modelId="{AF39055F-9F5F-40C8-A967-0002083FCCEB}">
      <dsp:nvSpPr>
        <dsp:cNvPr id="0" name=""/>
        <dsp:cNvSpPr/>
      </dsp:nvSpPr>
      <dsp:spPr>
        <a:xfrm rot="20881206">
          <a:off x="6907790" y="2276964"/>
          <a:ext cx="1778035" cy="16655"/>
        </a:xfrm>
        <a:custGeom>
          <a:avLst/>
          <a:gdLst/>
          <a:ahLst/>
          <a:cxnLst/>
          <a:rect l="0" t="0" r="0" b="0"/>
          <a:pathLst>
            <a:path>
              <a:moveTo>
                <a:pt x="0" y="8327"/>
              </a:moveTo>
              <a:lnTo>
                <a:pt x="1778035"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7752357" y="2240841"/>
        <a:ext cx="88901" cy="88901"/>
      </dsp:txXfrm>
    </dsp:sp>
    <dsp:sp modelId="{C4C40411-4261-4D6C-AC52-D5F4268C0C05}">
      <dsp:nvSpPr>
        <dsp:cNvPr id="0" name=""/>
        <dsp:cNvSpPr/>
      </dsp:nvSpPr>
      <dsp:spPr>
        <a:xfrm>
          <a:off x="8572510" y="1343890"/>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Nhẫn</a:t>
          </a:r>
          <a:r>
            <a:rPr lang="en-US" sz="3600" b="1" kern="1200" dirty="0" smtClean="0">
              <a:latin typeface="Times New Roman" pitchFamily="18" charset="0"/>
              <a:cs typeface="Times New Roman" pitchFamily="18" charset="0"/>
            </a:rPr>
            <a:t> </a:t>
          </a:r>
          <a:r>
            <a:rPr lang="en-US" sz="3600" b="1" kern="1200" dirty="0" err="1" smtClean="0">
              <a:latin typeface="Times New Roman" pitchFamily="18" charset="0"/>
              <a:cs typeface="Times New Roman" pitchFamily="18" charset="0"/>
            </a:rPr>
            <a:t>nại</a:t>
          </a:r>
          <a:endParaRPr lang="en-US" sz="3600" b="1" kern="1200" dirty="0">
            <a:latin typeface="Times New Roman" pitchFamily="18" charset="0"/>
            <a:cs typeface="Times New Roman" pitchFamily="18" charset="0"/>
          </a:endParaRPr>
        </a:p>
      </dsp:txBody>
      <dsp:txXfrm>
        <a:off x="8899379" y="1502053"/>
        <a:ext cx="1578261" cy="763676"/>
      </dsp:txXfrm>
    </dsp:sp>
    <dsp:sp modelId="{0C2E5E2C-B1C3-4373-9C05-7DA4ED84A0D1}">
      <dsp:nvSpPr>
        <dsp:cNvPr id="0" name=""/>
        <dsp:cNvSpPr/>
      </dsp:nvSpPr>
      <dsp:spPr>
        <a:xfrm rot="594508">
          <a:off x="6956610" y="3129964"/>
          <a:ext cx="1887989" cy="16655"/>
        </a:xfrm>
        <a:custGeom>
          <a:avLst/>
          <a:gdLst/>
          <a:ahLst/>
          <a:cxnLst/>
          <a:rect l="0" t="0" r="0" b="0"/>
          <a:pathLst>
            <a:path>
              <a:moveTo>
                <a:pt x="0" y="8327"/>
              </a:moveTo>
              <a:lnTo>
                <a:pt x="1887989"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7853405" y="3091092"/>
        <a:ext cx="94399" cy="94399"/>
      </dsp:txXfrm>
    </dsp:sp>
    <dsp:sp modelId="{E0A56A21-102E-40C9-A80B-AB572902A93C}">
      <dsp:nvSpPr>
        <dsp:cNvPr id="0" name=""/>
        <dsp:cNvSpPr/>
      </dsp:nvSpPr>
      <dsp:spPr>
        <a:xfrm>
          <a:off x="8764213" y="2944089"/>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Nghiêm</a:t>
          </a:r>
          <a:r>
            <a:rPr lang="en-US" sz="3600" b="1" kern="1200" dirty="0" smtClean="0">
              <a:latin typeface="Times New Roman" pitchFamily="18" charset="0"/>
              <a:cs typeface="Times New Roman" pitchFamily="18" charset="0"/>
            </a:rPr>
            <a:t> </a:t>
          </a:r>
          <a:r>
            <a:rPr lang="en-US" sz="3600" b="1" kern="1200" dirty="0" err="1" smtClean="0">
              <a:latin typeface="Times New Roman" pitchFamily="18" charset="0"/>
              <a:cs typeface="Times New Roman" pitchFamily="18" charset="0"/>
            </a:rPr>
            <a:t>trang</a:t>
          </a:r>
          <a:endParaRPr lang="en-US" sz="3600" b="1" kern="1200" dirty="0">
            <a:latin typeface="Times New Roman" pitchFamily="18" charset="0"/>
            <a:cs typeface="Times New Roman" pitchFamily="18" charset="0"/>
          </a:endParaRPr>
        </a:p>
      </dsp:txBody>
      <dsp:txXfrm>
        <a:off x="9091082" y="3102252"/>
        <a:ext cx="1578261" cy="763676"/>
      </dsp:txXfrm>
    </dsp:sp>
    <dsp:sp modelId="{4D7E8D86-4443-4EDC-9B48-25BB735EC60B}">
      <dsp:nvSpPr>
        <dsp:cNvPr id="0" name=""/>
        <dsp:cNvSpPr/>
      </dsp:nvSpPr>
      <dsp:spPr>
        <a:xfrm rot="2093018">
          <a:off x="6250972" y="3694626"/>
          <a:ext cx="1528880" cy="16655"/>
        </a:xfrm>
        <a:custGeom>
          <a:avLst/>
          <a:gdLst/>
          <a:ahLst/>
          <a:cxnLst/>
          <a:rect l="0" t="0" r="0" b="0"/>
          <a:pathLst>
            <a:path>
              <a:moveTo>
                <a:pt x="0" y="8327"/>
              </a:moveTo>
              <a:lnTo>
                <a:pt x="1528880"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977190" y="3664732"/>
        <a:ext cx="76444" cy="76444"/>
      </dsp:txXfrm>
    </dsp:sp>
    <dsp:sp modelId="{89E9C28D-C97A-4AF7-995E-0038D262D773}">
      <dsp:nvSpPr>
        <dsp:cNvPr id="0" name=""/>
        <dsp:cNvSpPr/>
      </dsp:nvSpPr>
      <dsp:spPr>
        <a:xfrm>
          <a:off x="7162804" y="4043770"/>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Điềm</a:t>
          </a:r>
          <a:r>
            <a:rPr lang="en-US" sz="3600" b="1" kern="1200" dirty="0" smtClean="0">
              <a:latin typeface="Times New Roman" pitchFamily="18" charset="0"/>
              <a:cs typeface="Times New Roman" pitchFamily="18" charset="0"/>
            </a:rPr>
            <a:t> </a:t>
          </a:r>
          <a:r>
            <a:rPr lang="en-US" sz="3600" b="1" kern="1200" dirty="0" err="1" smtClean="0">
              <a:latin typeface="Times New Roman" pitchFamily="18" charset="0"/>
              <a:cs typeface="Times New Roman" pitchFamily="18" charset="0"/>
            </a:rPr>
            <a:t>tĩnh</a:t>
          </a:r>
          <a:endParaRPr lang="en-US" sz="3600" b="1" kern="1200" dirty="0">
            <a:latin typeface="Times New Roman" pitchFamily="18" charset="0"/>
            <a:cs typeface="Times New Roman" pitchFamily="18" charset="0"/>
          </a:endParaRPr>
        </a:p>
      </dsp:txBody>
      <dsp:txXfrm>
        <a:off x="7489673" y="4201933"/>
        <a:ext cx="1578261" cy="763676"/>
      </dsp:txXfrm>
    </dsp:sp>
    <dsp:sp modelId="{7EDEC4D4-6F73-4450-9D65-D6D14C930B70}">
      <dsp:nvSpPr>
        <dsp:cNvPr id="0" name=""/>
        <dsp:cNvSpPr/>
      </dsp:nvSpPr>
      <dsp:spPr>
        <a:xfrm rot="5400000">
          <a:off x="5115151" y="3870522"/>
          <a:ext cx="1047297" cy="16655"/>
        </a:xfrm>
        <a:custGeom>
          <a:avLst/>
          <a:gdLst/>
          <a:ahLst/>
          <a:cxnLst/>
          <a:rect l="0" t="0" r="0" b="0"/>
          <a:pathLst>
            <a:path>
              <a:moveTo>
                <a:pt x="0" y="8327"/>
              </a:moveTo>
              <a:lnTo>
                <a:pt x="1047297"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12617" y="3852667"/>
        <a:ext cx="52364" cy="52364"/>
      </dsp:txXfrm>
    </dsp:sp>
    <dsp:sp modelId="{B5D07146-5A62-4157-88C4-560C9B9F7C35}">
      <dsp:nvSpPr>
        <dsp:cNvPr id="0" name=""/>
        <dsp:cNvSpPr/>
      </dsp:nvSpPr>
      <dsp:spPr>
        <a:xfrm>
          <a:off x="4522800" y="4402498"/>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Tinh</a:t>
          </a:r>
          <a:r>
            <a:rPr lang="en-US" sz="3600" b="1" kern="1200" dirty="0" smtClean="0">
              <a:latin typeface="Times New Roman" pitchFamily="18" charset="0"/>
              <a:cs typeface="Times New Roman" pitchFamily="18" charset="0"/>
            </a:rPr>
            <a:t> </a:t>
          </a:r>
          <a:r>
            <a:rPr lang="en-US" sz="3600" b="1" kern="1200" dirty="0" err="1" smtClean="0">
              <a:latin typeface="Times New Roman" pitchFamily="18" charset="0"/>
              <a:cs typeface="Times New Roman" pitchFamily="18" charset="0"/>
            </a:rPr>
            <a:t>tế</a:t>
          </a:r>
          <a:endParaRPr lang="en-US" sz="3600" b="1" kern="1200" dirty="0">
            <a:latin typeface="Times New Roman" pitchFamily="18" charset="0"/>
            <a:cs typeface="Times New Roman" pitchFamily="18" charset="0"/>
          </a:endParaRPr>
        </a:p>
      </dsp:txBody>
      <dsp:txXfrm>
        <a:off x="4849669" y="4560661"/>
        <a:ext cx="1578261" cy="763676"/>
      </dsp:txXfrm>
    </dsp:sp>
    <dsp:sp modelId="{1EACA1B4-531F-4106-805A-B7E2E43BE461}">
      <dsp:nvSpPr>
        <dsp:cNvPr id="0" name=""/>
        <dsp:cNvSpPr/>
      </dsp:nvSpPr>
      <dsp:spPr>
        <a:xfrm rot="8810899">
          <a:off x="3352233" y="3694687"/>
          <a:ext cx="1634222" cy="16655"/>
        </a:xfrm>
        <a:custGeom>
          <a:avLst/>
          <a:gdLst/>
          <a:ahLst/>
          <a:cxnLst/>
          <a:rect l="0" t="0" r="0" b="0"/>
          <a:pathLst>
            <a:path>
              <a:moveTo>
                <a:pt x="0" y="8327"/>
              </a:moveTo>
              <a:lnTo>
                <a:pt x="1634222"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rot="10800000">
        <a:off x="4128488" y="3662160"/>
        <a:ext cx="81711" cy="81711"/>
      </dsp:txXfrm>
    </dsp:sp>
    <dsp:sp modelId="{93630007-748B-427B-99A0-E919696B0C0B}">
      <dsp:nvSpPr>
        <dsp:cNvPr id="0" name=""/>
        <dsp:cNvSpPr/>
      </dsp:nvSpPr>
      <dsp:spPr>
        <a:xfrm>
          <a:off x="1704931" y="4043768"/>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Nhiệt</a:t>
          </a:r>
          <a:r>
            <a:rPr lang="en-US" sz="3600" b="1" kern="1200" dirty="0" smtClean="0">
              <a:latin typeface="Times New Roman" pitchFamily="18" charset="0"/>
              <a:cs typeface="Times New Roman" pitchFamily="18" charset="0"/>
            </a:rPr>
            <a:t> </a:t>
          </a:r>
          <a:r>
            <a:rPr lang="en-US" sz="3600" b="1" kern="1200" dirty="0" err="1" smtClean="0">
              <a:latin typeface="Times New Roman" pitchFamily="18" charset="0"/>
              <a:cs typeface="Times New Roman" pitchFamily="18" charset="0"/>
            </a:rPr>
            <a:t>tình</a:t>
          </a:r>
          <a:endParaRPr lang="en-US" sz="3600" b="1" kern="1200" dirty="0">
            <a:latin typeface="Times New Roman" pitchFamily="18" charset="0"/>
            <a:cs typeface="Times New Roman" pitchFamily="18" charset="0"/>
          </a:endParaRPr>
        </a:p>
      </dsp:txBody>
      <dsp:txXfrm>
        <a:off x="2031800" y="4201931"/>
        <a:ext cx="1578261" cy="763676"/>
      </dsp:txXfrm>
    </dsp:sp>
    <dsp:sp modelId="{56D6E6AC-A69B-4A1B-B071-FD56F381DB75}">
      <dsp:nvSpPr>
        <dsp:cNvPr id="0" name=""/>
        <dsp:cNvSpPr/>
      </dsp:nvSpPr>
      <dsp:spPr>
        <a:xfrm rot="10175263">
          <a:off x="2218067" y="3169000"/>
          <a:ext cx="2116411" cy="16655"/>
        </a:xfrm>
        <a:custGeom>
          <a:avLst/>
          <a:gdLst/>
          <a:ahLst/>
          <a:cxnLst/>
          <a:rect l="0" t="0" r="0" b="0"/>
          <a:pathLst>
            <a:path>
              <a:moveTo>
                <a:pt x="0" y="8327"/>
              </a:moveTo>
              <a:lnTo>
                <a:pt x="2116411"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3223362" y="3124418"/>
        <a:ext cx="105820" cy="105820"/>
      </dsp:txXfrm>
    </dsp:sp>
    <dsp:sp modelId="{6D7131A7-97E5-4E1D-BACF-3117F3632F07}">
      <dsp:nvSpPr>
        <dsp:cNvPr id="0" name=""/>
        <dsp:cNvSpPr/>
      </dsp:nvSpPr>
      <dsp:spPr>
        <a:xfrm>
          <a:off x="76191" y="3020289"/>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Chính</a:t>
          </a:r>
          <a:r>
            <a:rPr lang="en-US" sz="3600" b="1" kern="1200" dirty="0" smtClean="0">
              <a:latin typeface="Times New Roman" pitchFamily="18" charset="0"/>
              <a:cs typeface="Times New Roman" pitchFamily="18" charset="0"/>
            </a:rPr>
            <a:t> </a:t>
          </a:r>
          <a:r>
            <a:rPr lang="en-US" sz="3600" b="1" kern="1200" dirty="0" err="1" smtClean="0">
              <a:latin typeface="Times New Roman" pitchFamily="18" charset="0"/>
              <a:cs typeface="Times New Roman" pitchFamily="18" charset="0"/>
            </a:rPr>
            <a:t>trực</a:t>
          </a:r>
          <a:endParaRPr lang="en-US" sz="3600" b="1" kern="1200" dirty="0">
            <a:latin typeface="Times New Roman" pitchFamily="18" charset="0"/>
            <a:cs typeface="Times New Roman" pitchFamily="18" charset="0"/>
          </a:endParaRPr>
        </a:p>
      </dsp:txBody>
      <dsp:txXfrm>
        <a:off x="403060" y="3178452"/>
        <a:ext cx="1578261" cy="763676"/>
      </dsp:txXfrm>
    </dsp:sp>
    <dsp:sp modelId="{E47F1E18-3EAA-4B3A-B1AB-96A70D6641F5}">
      <dsp:nvSpPr>
        <dsp:cNvPr id="0" name=""/>
        <dsp:cNvSpPr/>
      </dsp:nvSpPr>
      <dsp:spPr>
        <a:xfrm rot="11478996">
          <a:off x="2741229" y="2316147"/>
          <a:ext cx="1610427" cy="16655"/>
        </a:xfrm>
        <a:custGeom>
          <a:avLst/>
          <a:gdLst/>
          <a:ahLst/>
          <a:cxnLst/>
          <a:rect l="0" t="0" r="0" b="0"/>
          <a:pathLst>
            <a:path>
              <a:moveTo>
                <a:pt x="0" y="8327"/>
              </a:moveTo>
              <a:lnTo>
                <a:pt x="1610427"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rot="10800000">
        <a:off x="3506182" y="2284214"/>
        <a:ext cx="80521" cy="80521"/>
      </dsp:txXfrm>
    </dsp:sp>
    <dsp:sp modelId="{6C0814B7-4E18-44A3-BFBF-7F48814F9C3E}">
      <dsp:nvSpPr>
        <dsp:cNvPr id="0" name=""/>
        <dsp:cNvSpPr/>
      </dsp:nvSpPr>
      <dsp:spPr>
        <a:xfrm>
          <a:off x="609605" y="1420086"/>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Công</a:t>
          </a:r>
          <a:r>
            <a:rPr lang="en-US" sz="3600" b="1" kern="1200" dirty="0" smtClean="0">
              <a:latin typeface="Times New Roman" pitchFamily="18" charset="0"/>
              <a:cs typeface="Times New Roman" pitchFamily="18" charset="0"/>
            </a:rPr>
            <a:t> </a:t>
          </a:r>
          <a:r>
            <a:rPr lang="en-US" sz="3600" b="1" kern="1200" dirty="0" err="1" smtClean="0">
              <a:latin typeface="Times New Roman" pitchFamily="18" charset="0"/>
              <a:cs typeface="Times New Roman" pitchFamily="18" charset="0"/>
            </a:rPr>
            <a:t>bằng</a:t>
          </a:r>
          <a:endParaRPr lang="en-US" sz="3600" b="1" kern="1200" dirty="0">
            <a:latin typeface="Times New Roman" pitchFamily="18" charset="0"/>
            <a:cs typeface="Times New Roman" pitchFamily="18" charset="0"/>
          </a:endParaRPr>
        </a:p>
      </dsp:txBody>
      <dsp:txXfrm>
        <a:off x="936474" y="1578249"/>
        <a:ext cx="1578261" cy="763676"/>
      </dsp:txXfrm>
    </dsp:sp>
    <dsp:sp modelId="{CDFACD1A-4C31-4F96-A62D-1D516D5F6B37}">
      <dsp:nvSpPr>
        <dsp:cNvPr id="0" name=""/>
        <dsp:cNvSpPr/>
      </dsp:nvSpPr>
      <dsp:spPr>
        <a:xfrm rot="13044704">
          <a:off x="3446482" y="1694414"/>
          <a:ext cx="1664065" cy="16655"/>
        </a:xfrm>
        <a:custGeom>
          <a:avLst/>
          <a:gdLst/>
          <a:ahLst/>
          <a:cxnLst/>
          <a:rect l="0" t="0" r="0" b="0"/>
          <a:pathLst>
            <a:path>
              <a:moveTo>
                <a:pt x="0" y="8327"/>
              </a:moveTo>
              <a:lnTo>
                <a:pt x="1664065"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rot="10800000">
        <a:off x="4236913" y="1661140"/>
        <a:ext cx="83203" cy="83203"/>
      </dsp:txXfrm>
    </dsp:sp>
    <dsp:sp modelId="{E58EB119-51B7-433F-A551-FB7B1261BA7B}">
      <dsp:nvSpPr>
        <dsp:cNvPr id="0" name=""/>
        <dsp:cNvSpPr/>
      </dsp:nvSpPr>
      <dsp:spPr>
        <a:xfrm>
          <a:off x="1905009" y="200896"/>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Gần</a:t>
          </a:r>
          <a:r>
            <a:rPr lang="en-US" sz="3600" b="1" kern="1200" dirty="0" smtClean="0">
              <a:latin typeface="Times New Roman" pitchFamily="18" charset="0"/>
              <a:cs typeface="Times New Roman" pitchFamily="18" charset="0"/>
            </a:rPr>
            <a:t> </a:t>
          </a:r>
          <a:r>
            <a:rPr lang="en-US" sz="3600" b="1" kern="1200" dirty="0" err="1" smtClean="0">
              <a:latin typeface="Times New Roman" pitchFamily="18" charset="0"/>
              <a:cs typeface="Times New Roman" pitchFamily="18" charset="0"/>
            </a:rPr>
            <a:t>gũi</a:t>
          </a:r>
          <a:endParaRPr lang="en-US" sz="3600" b="1" kern="1200" dirty="0">
            <a:latin typeface="Times New Roman" pitchFamily="18" charset="0"/>
            <a:cs typeface="Times New Roman" pitchFamily="18" charset="0"/>
          </a:endParaRPr>
        </a:p>
      </dsp:txBody>
      <dsp:txXfrm>
        <a:off x="2231878" y="359059"/>
        <a:ext cx="1578261" cy="76367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3119689"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a:t>
            </a:r>
            <a:endParaRPr lang="en-US" altLang="en-US" sz="3500" b="1" dirty="0">
              <a:solidFill>
                <a:srgbClr val="FF0066"/>
              </a:solidFill>
              <a:latin typeface="Times New Roman" pitchFamily="18" charset="0"/>
            </a:endParaRPr>
          </a:p>
        </p:txBody>
      </p:sp>
      <p:sp>
        <p:nvSpPr>
          <p:cNvPr id="30" name="Text Box 14"/>
          <p:cNvSpPr txBox="1">
            <a:spLocks noChangeArrowheads="1"/>
          </p:cNvSpPr>
          <p:nvPr/>
        </p:nvSpPr>
        <p:spPr bwMode="auto">
          <a:xfrm>
            <a:off x="1166019" y="4129665"/>
            <a:ext cx="13944600" cy="288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nghiệm</a:t>
            </a:r>
            <a:endPar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17: HĐCD: </a:t>
            </a: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NGHỀ YÊU THÍCH CỦA EM</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1" name="Text Box 17"/>
          <p:cNvSpPr txBox="1">
            <a:spLocks noChangeArrowheads="1"/>
          </p:cNvSpPr>
          <p:nvPr/>
        </p:nvSpPr>
        <p:spPr bwMode="auto">
          <a:xfrm>
            <a:off x="2402742"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dirty="0"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dirty="0"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dirty="0">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276" y="726281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5145388"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op chung ta doan ke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5519" y="594360"/>
            <a:ext cx="14249400" cy="8007468"/>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08919" y="1676400"/>
            <a:ext cx="8458200" cy="677108"/>
            <a:chOff x="1508918" y="1888664"/>
            <a:chExt cx="7535487" cy="677108"/>
          </a:xfrm>
        </p:grpSpPr>
        <p:sp>
          <p:nvSpPr>
            <p:cNvPr id="10" name="Rectangle 9"/>
            <p:cNvSpPr/>
            <p:nvPr/>
          </p:nvSpPr>
          <p:spPr>
            <a:xfrm>
              <a:off x="1508918" y="1888664"/>
              <a:ext cx="7535487"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Khám</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phá</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nghề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yêu</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thích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của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em</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662441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Box 24"/>
          <p:cNvSpPr txBox="1"/>
          <p:nvPr/>
        </p:nvSpPr>
        <p:spPr>
          <a:xfrm>
            <a:off x="796624" y="4343400"/>
            <a:ext cx="8001000"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Chia </a:t>
            </a:r>
            <a:r>
              <a:rPr lang="en-US" sz="3600" b="1" i="1" dirty="0" err="1" smtClean="0">
                <a:solidFill>
                  <a:srgbClr val="0000CC"/>
                </a:solidFill>
                <a:latin typeface="Times New Roman" pitchFamily="18" charset="0"/>
                <a:cs typeface="Times New Roman" pitchFamily="18" charset="0"/>
              </a:rPr>
              <a:t>sẻ</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nghề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em</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yêu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thích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theo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gợi</a:t>
            </a:r>
            <a:r>
              <a:rPr lang="en-US" sz="3600" b="1" i="1" dirty="0" smtClean="0">
                <a:solidFill>
                  <a:srgbClr val="0000CC"/>
                </a:solidFill>
                <a:latin typeface="Times New Roman" pitchFamily="18" charset="0"/>
                <a:cs typeface="Times New Roman" pitchFamily="18" charset="0"/>
              </a:rPr>
              <a:t> ý:</a:t>
            </a:r>
            <a:endParaRPr lang="en-US" sz="3600" b="1" i="1" dirty="0">
              <a:solidFill>
                <a:srgbClr val="0000CC"/>
              </a:solidFill>
              <a:latin typeface="Times New Roman" pitchFamily="18" charset="0"/>
              <a:cs typeface="Times New Roman" pitchFamily="18" charset="0"/>
            </a:endParaRPr>
          </a:p>
        </p:txBody>
      </p:sp>
      <p:grpSp>
        <p:nvGrpSpPr>
          <p:cNvPr id="2" name="Group 1"/>
          <p:cNvGrpSpPr/>
          <p:nvPr/>
        </p:nvGrpSpPr>
        <p:grpSpPr>
          <a:xfrm>
            <a:off x="4061619" y="103853"/>
            <a:ext cx="8153401" cy="1569405"/>
            <a:chOff x="4061619" y="103853"/>
            <a:chExt cx="8153401" cy="1569405"/>
          </a:xfrm>
        </p:grpSpPr>
        <p:sp>
          <p:nvSpPr>
            <p:cNvPr id="31"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17: NGHỀ YÊU THÍCH CỦA EM</a:t>
              </a:r>
            </a:p>
          </p:txBody>
        </p:sp>
        <p:grpSp>
          <p:nvGrpSpPr>
            <p:cNvPr id="32" name="Group 31"/>
            <p:cNvGrpSpPr/>
            <p:nvPr/>
          </p:nvGrpSpPr>
          <p:grpSpPr>
            <a:xfrm>
              <a:off x="5199053" y="103853"/>
              <a:ext cx="5878532" cy="994830"/>
              <a:chOff x="5051402" y="164812"/>
              <a:chExt cx="5779343" cy="994830"/>
            </a:xfrm>
          </p:grpSpPr>
          <p:grpSp>
            <p:nvGrpSpPr>
              <p:cNvPr id="33" name="Group 32"/>
              <p:cNvGrpSpPr/>
              <p:nvPr/>
            </p:nvGrpSpPr>
            <p:grpSpPr>
              <a:xfrm>
                <a:off x="5051402" y="164812"/>
                <a:ext cx="5779343" cy="994830"/>
                <a:chOff x="5051402" y="164812"/>
                <a:chExt cx="5779343" cy="994830"/>
              </a:xfrm>
            </p:grpSpPr>
            <p:sp>
              <p:nvSpPr>
                <p:cNvPr id="35" name="TextBox 34"/>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36" name="TextBox 35"/>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34" name="Straight Connector 33"/>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19" name="TextBox 18"/>
          <p:cNvSpPr txBox="1"/>
          <p:nvPr/>
        </p:nvSpPr>
        <p:spPr>
          <a:xfrm>
            <a:off x="975519" y="5092512"/>
            <a:ext cx="6705600" cy="3416320"/>
          </a:xfrm>
          <a:prstGeom prst="rect">
            <a:avLst/>
          </a:prstGeom>
          <a:solidFill>
            <a:schemeClr val="bg1"/>
          </a:solidFill>
        </p:spPr>
        <p:txBody>
          <a:bodyPr wrap="square" rtlCol="0">
            <a:spAutoFit/>
          </a:bodyPr>
          <a:lstStyle/>
          <a:p>
            <a:pPr algn="just">
              <a:lnSpc>
                <a:spcPct val="150000"/>
              </a:lnSpc>
            </a:pPr>
            <a:r>
              <a:rPr lang="en-US" sz="3600" b="1" i="1" dirty="0">
                <a:solidFill>
                  <a:srgbClr val="0000CC"/>
                </a:solidFill>
                <a:latin typeface="Times New Roman" pitchFamily="18" charset="0"/>
                <a:cs typeface="Times New Roman" pitchFamily="18" charset="0"/>
              </a:rPr>
              <a:t>	</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Tên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nghề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nghiệp</a:t>
            </a:r>
            <a:endParaRPr lang="en-US" sz="3600" b="1" i="1" dirty="0" smtClean="0">
              <a:solidFill>
                <a:srgbClr val="0000CC"/>
              </a:solidFill>
              <a:latin typeface="Times New Roman" pitchFamily="18" charset="0"/>
              <a:cs typeface="Times New Roman" pitchFamily="18" charset="0"/>
            </a:endParaRPr>
          </a:p>
          <a:p>
            <a:pPr algn="just">
              <a:lnSpc>
                <a:spcPct val="150000"/>
              </a:lnSpc>
            </a:pPr>
            <a:r>
              <a:rPr lang="en-US" sz="3600" b="1" i="1" dirty="0">
                <a:solidFill>
                  <a:srgbClr val="0000CC"/>
                </a:solidFill>
                <a:latin typeface="Times New Roman" pitchFamily="18" charset="0"/>
                <a:cs typeface="Times New Roman" pitchFamily="18" charset="0"/>
              </a:rPr>
              <a:t>	</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Các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công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việc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cụ</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thể</a:t>
            </a:r>
            <a:r>
              <a:rPr lang="en-US" sz="3600" b="1" i="1" dirty="0" smtClean="0">
                <a:solidFill>
                  <a:srgbClr val="0000CC"/>
                </a:solidFill>
                <a:latin typeface="Times New Roman" pitchFamily="18" charset="0"/>
                <a:cs typeface="Times New Roman" pitchFamily="18" charset="0"/>
              </a:rPr>
              <a:t>;</a:t>
            </a:r>
          </a:p>
          <a:p>
            <a:pPr algn="just">
              <a:lnSpc>
                <a:spcPct val="150000"/>
              </a:lnSpc>
            </a:pPr>
            <a:r>
              <a:rPr lang="en-US" sz="3600" b="1" i="1" dirty="0">
                <a:solidFill>
                  <a:srgbClr val="0000CC"/>
                </a:solidFill>
                <a:latin typeface="Times New Roman" pitchFamily="18" charset="0"/>
                <a:cs typeface="Times New Roman" pitchFamily="18" charset="0"/>
              </a:rPr>
              <a:t>	</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Một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số</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đức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tính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của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nghề</a:t>
            </a:r>
            <a:endParaRPr lang="en-US" sz="3600" b="1" i="1" dirty="0" smtClean="0">
              <a:solidFill>
                <a:srgbClr val="0000CC"/>
              </a:solidFill>
              <a:latin typeface="Times New Roman" pitchFamily="18" charset="0"/>
              <a:cs typeface="Times New Roman" pitchFamily="18" charset="0"/>
            </a:endParaRPr>
          </a:p>
          <a:p>
            <a:pPr algn="just">
              <a:lnSpc>
                <a:spcPct val="150000"/>
              </a:lnSpc>
            </a:pPr>
            <a:r>
              <a:rPr lang="en-US" sz="3600" b="1" i="1" dirty="0">
                <a:solidFill>
                  <a:srgbClr val="0000CC"/>
                </a:solidFill>
                <a:latin typeface="Times New Roman" pitchFamily="18" charset="0"/>
                <a:cs typeface="Times New Roman" pitchFamily="18" charset="0"/>
              </a:rPr>
              <a:t>	</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Lí</a:t>
            </a:r>
            <a:r>
              <a:rPr lang="en-US" sz="3600" b="1" i="1" dirty="0" smtClean="0">
                <a:solidFill>
                  <a:srgbClr val="0000CC"/>
                </a:solidFill>
                <a:latin typeface="Times New Roman" pitchFamily="18" charset="0"/>
                <a:cs typeface="Times New Roman" pitchFamily="18" charset="0"/>
              </a:rPr>
              <a:t> do </a:t>
            </a:r>
            <a:r>
              <a:rPr lang="en-US" sz="3600" b="1" i="1" dirty="0" err="1" smtClean="0">
                <a:solidFill>
                  <a:srgbClr val="0000CC"/>
                </a:solidFill>
                <a:latin typeface="Times New Roman" pitchFamily="18" charset="0"/>
                <a:cs typeface="Times New Roman" pitchFamily="18" charset="0"/>
              </a:rPr>
              <a:t>em</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thích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nghề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đó</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7624" y="4190315"/>
            <a:ext cx="6858000" cy="3886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70719" y="2514600"/>
            <a:ext cx="14855031" cy="1460849"/>
          </a:xfrm>
          <a:prstGeom prst="rect">
            <a:avLst/>
          </a:prstGeom>
          <a:solidFill>
            <a:schemeClr val="bg1"/>
          </a:solidFill>
        </p:spPr>
        <p:txBody>
          <a:bodyPr wrap="square" rtlCol="0">
            <a:spAutoFit/>
          </a:bodyPr>
          <a:lstStyle/>
          <a:p>
            <a:pPr algn="just">
              <a:lnSpc>
                <a:spcPct val="130000"/>
              </a:lnSpc>
            </a:pP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Chúng</a:t>
            </a:r>
            <a:r>
              <a:rPr lang="en-US" sz="3600" b="1" i="1" dirty="0" smtClean="0">
                <a:solidFill>
                  <a:srgbClr val="0000CC"/>
                </a:solidFill>
                <a:latin typeface="Times New Roman" pitchFamily="18" charset="0"/>
                <a:cs typeface="Times New Roman" pitchFamily="18" charset="0"/>
              </a:rPr>
              <a:t> ta </a:t>
            </a:r>
            <a:r>
              <a:rPr lang="en-US" sz="3600" b="1" i="1" dirty="0" err="1" smtClean="0">
                <a:solidFill>
                  <a:srgbClr val="0000CC"/>
                </a:solidFill>
                <a:latin typeface="Times New Roman" pitchFamily="18" charset="0"/>
                <a:cs typeface="Times New Roman" pitchFamily="18" charset="0"/>
              </a:rPr>
              <a:t>cùng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ghi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nghề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yêu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thích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của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mình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vào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giấy</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Sau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đó</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những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bạn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có</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nghề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yêu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thích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trùng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nhau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sẽ</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lập</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nhóm</a:t>
            </a:r>
            <a:r>
              <a:rPr lang="en-US" sz="3600" b="1" i="1" dirty="0" smtClean="0">
                <a:solidFill>
                  <a:srgbClr val="0000CC"/>
                </a:solidFill>
                <a:latin typeface="Times New Roman" pitchFamily="18" charset="0"/>
                <a:cs typeface="Times New Roman" pitchFamily="18" charset="0"/>
              </a:rPr>
              <a:t> chia </a:t>
            </a:r>
            <a:r>
              <a:rPr lang="en-US" sz="3600" b="1" i="1" dirty="0" err="1" smtClean="0">
                <a:solidFill>
                  <a:srgbClr val="0000CC"/>
                </a:solidFill>
                <a:latin typeface="Times New Roman" pitchFamily="18" charset="0"/>
                <a:cs typeface="Times New Roman" pitchFamily="18" charset="0"/>
              </a:rPr>
              <a:t>sẻ</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bg/>
                                          </p:spTgt>
                                        </p:tgtEl>
                                        <p:attrNameLst>
                                          <p:attrName>style.visibility</p:attrName>
                                        </p:attrNameLst>
                                      </p:cBhvr>
                                      <p:to>
                                        <p:strVal val="visible"/>
                                      </p:to>
                                    </p:set>
                                    <p:animEffect transition="in" filter="fade">
                                      <p:cBhvr>
                                        <p:cTn id="26" dur="500"/>
                                        <p:tgtEl>
                                          <p:spTgt spid="19">
                                            <p:bg/>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xEl>
                                              <p:pRg st="1" end="1"/>
                                            </p:txEl>
                                          </p:spTgt>
                                        </p:tgtEl>
                                        <p:attrNameLst>
                                          <p:attrName>style.visibility</p:attrName>
                                        </p:attrNameLst>
                                      </p:cBhvr>
                                      <p:to>
                                        <p:strVal val="visible"/>
                                      </p:to>
                                    </p:set>
                                    <p:animEffect transition="in" filter="fade">
                                      <p:cBhvr>
                                        <p:cTn id="36" dur="500"/>
                                        <p:tgtEl>
                                          <p:spTgt spid="1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xEl>
                                              <p:pRg st="2" end="2"/>
                                            </p:txEl>
                                          </p:spTgt>
                                        </p:tgtEl>
                                        <p:attrNameLst>
                                          <p:attrName>style.visibility</p:attrName>
                                        </p:attrNameLst>
                                      </p:cBhvr>
                                      <p:to>
                                        <p:strVal val="visible"/>
                                      </p:to>
                                    </p:set>
                                    <p:animEffect transition="in" filter="fade">
                                      <p:cBhvr>
                                        <p:cTn id="41" dur="500"/>
                                        <p:tgtEl>
                                          <p:spTgt spid="19">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xEl>
                                              <p:pRg st="3" end="3"/>
                                            </p:txEl>
                                          </p:spTgt>
                                        </p:tgtEl>
                                        <p:attrNameLst>
                                          <p:attrName>style.visibility</p:attrName>
                                        </p:attrNameLst>
                                      </p:cBhvr>
                                      <p:to>
                                        <p:strVal val="visible"/>
                                      </p:to>
                                    </p:set>
                                    <p:animEffect transition="in" filter="fade">
                                      <p:cBhvr>
                                        <p:cTn id="46"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9" grpId="0" build="p"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4061619" y="103853"/>
            <a:ext cx="8153401" cy="1569405"/>
            <a:chOff x="4061619" y="103853"/>
            <a:chExt cx="8153401" cy="1569405"/>
          </a:xfrm>
        </p:grpSpPr>
        <p:sp>
          <p:nvSpPr>
            <p:cNvPr id="20"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17: NGHỀ YÊU THÍCH CỦA EM</a:t>
              </a:r>
            </a:p>
          </p:txBody>
        </p:sp>
        <p:grpSp>
          <p:nvGrpSpPr>
            <p:cNvPr id="21" name="Group 20"/>
            <p:cNvGrpSpPr/>
            <p:nvPr/>
          </p:nvGrpSpPr>
          <p:grpSpPr>
            <a:xfrm>
              <a:off x="5199053" y="103853"/>
              <a:ext cx="5878532" cy="994830"/>
              <a:chOff x="5051402" y="164812"/>
              <a:chExt cx="5779343" cy="994830"/>
            </a:xfrm>
          </p:grpSpPr>
          <p:grpSp>
            <p:nvGrpSpPr>
              <p:cNvPr id="22" name="Group 21"/>
              <p:cNvGrpSpPr/>
              <p:nvPr/>
            </p:nvGrpSpPr>
            <p:grpSpPr>
              <a:xfrm>
                <a:off x="5051402" y="164812"/>
                <a:ext cx="5779343" cy="994830"/>
                <a:chOff x="5051402" y="164812"/>
                <a:chExt cx="5779343" cy="994830"/>
              </a:xfrm>
            </p:grpSpPr>
            <p:sp>
              <p:nvSpPr>
                <p:cNvPr id="24" name="TextBox 23"/>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26" name="TextBox 25"/>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23" name="Straight Connector 22"/>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grpSp>
        <p:nvGrpSpPr>
          <p:cNvPr id="27" name="Group 26"/>
          <p:cNvGrpSpPr/>
          <p:nvPr/>
        </p:nvGrpSpPr>
        <p:grpSpPr>
          <a:xfrm>
            <a:off x="1508919" y="1676400"/>
            <a:ext cx="8458200" cy="677108"/>
            <a:chOff x="1508918" y="1888664"/>
            <a:chExt cx="7535487" cy="677108"/>
          </a:xfrm>
        </p:grpSpPr>
        <p:sp>
          <p:nvSpPr>
            <p:cNvPr id="28" name="Rectangle 27"/>
            <p:cNvSpPr/>
            <p:nvPr/>
          </p:nvSpPr>
          <p:spPr>
            <a:xfrm>
              <a:off x="1508918" y="1888664"/>
              <a:ext cx="7535487"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Khám</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phá</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nghề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yêu</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thích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của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em</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29" name="Straight Connector 28"/>
            <p:cNvCxnSpPr/>
            <p:nvPr/>
          </p:nvCxnSpPr>
          <p:spPr>
            <a:xfrm>
              <a:off x="1673234" y="2519755"/>
              <a:ext cx="662441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pic>
        <p:nvPicPr>
          <p:cNvPr id="3074" name="Picture 2" descr="Giáo viên chủ nhiệm có trách nhiệm thu học phí của học sinh khô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23120" y="3352800"/>
            <a:ext cx="4914900" cy="3581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04719" y="2514600"/>
            <a:ext cx="9906000" cy="6186309"/>
          </a:xfrm>
          <a:prstGeom prst="rect">
            <a:avLst/>
          </a:prstGeom>
        </p:spPr>
        <p:txBody>
          <a:bodyPr wrap="square">
            <a:spAutoFit/>
          </a:bodyPr>
          <a:lstStyle/>
          <a:p>
            <a:pPr algn="just"/>
            <a:r>
              <a:rPr lang="vi-VN" sz="3600" dirty="0">
                <a:latin typeface="Times New Roman" pitchFamily="18" charset="0"/>
                <a:cs typeface="Times New Roman" pitchFamily="18" charset="0"/>
              </a:rPr>
              <a:t>- Tên nghề nghiệp: giáo viên</a:t>
            </a:r>
          </a:p>
          <a:p>
            <a:pPr algn="just"/>
            <a:r>
              <a:rPr lang="vi-VN" sz="3600" dirty="0">
                <a:latin typeface="Times New Roman" pitchFamily="18" charset="0"/>
                <a:cs typeface="Times New Roman" pitchFamily="18" charset="0"/>
              </a:rPr>
              <a:t>- Các công việc cụ thể: giáo dục học sinh</a:t>
            </a:r>
          </a:p>
          <a:p>
            <a:pPr algn="just"/>
            <a:r>
              <a:rPr lang="vi-VN" sz="3600" dirty="0">
                <a:latin typeface="Times New Roman" pitchFamily="18" charset="0"/>
                <a:cs typeface="Times New Roman" pitchFamily="18" charset="0"/>
              </a:rPr>
              <a:t>- Dụng cụ, trang phục đặc trưng của nghề:</a:t>
            </a:r>
          </a:p>
          <a:p>
            <a:pPr algn="just"/>
            <a:r>
              <a:rPr lang="vi-VN" sz="3600" dirty="0">
                <a:latin typeface="Times New Roman" pitchFamily="18" charset="0"/>
                <a:cs typeface="Times New Roman" pitchFamily="18" charset="0"/>
              </a:rPr>
              <a:t>+ </a:t>
            </a:r>
            <a:r>
              <a:rPr lang="vi-VN" sz="3600" dirty="0" smtClean="0">
                <a:latin typeface="Times New Roman" pitchFamily="18" charset="0"/>
                <a:cs typeface="Times New Roman" pitchFamily="18" charset="0"/>
              </a:rPr>
              <a:t>Dụn</a:t>
            </a:r>
            <a:r>
              <a:rPr lang="en-US" sz="3600" dirty="0" smtClean="0">
                <a:latin typeface="Times New Roman" pitchFamily="18" charset="0"/>
                <a:cs typeface="Times New Roman" pitchFamily="18" charset="0"/>
              </a:rPr>
              <a:t>g</a:t>
            </a:r>
            <a:r>
              <a:rPr lang="vi-VN" sz="3600" dirty="0" smtClean="0">
                <a:latin typeface="Times New Roman" pitchFamily="18" charset="0"/>
                <a:cs typeface="Times New Roman" pitchFamily="18" charset="0"/>
              </a:rPr>
              <a:t> </a:t>
            </a:r>
            <a:r>
              <a:rPr lang="vi-VN" sz="3600" dirty="0">
                <a:latin typeface="Times New Roman" pitchFamily="18" charset="0"/>
                <a:cs typeface="Times New Roman" pitchFamily="18" charset="0"/>
              </a:rPr>
              <a:t>cụ: Phấn, </a:t>
            </a:r>
            <a:r>
              <a:rPr lang="vi-VN" sz="3600" dirty="0" smtClean="0">
                <a:latin typeface="Times New Roman" pitchFamily="18" charset="0"/>
                <a:cs typeface="Times New Roman" pitchFamily="18" charset="0"/>
              </a:rPr>
              <a:t>bảng</a:t>
            </a:r>
            <a:r>
              <a:rPr lang="en-US" sz="3600" dirty="0" smtClean="0">
                <a:latin typeface="Times New Roman" pitchFamily="18" charset="0"/>
                <a:cs typeface="Times New Roman" pitchFamily="18" charset="0"/>
              </a:rPr>
              <a:t>.</a:t>
            </a:r>
            <a:endParaRPr lang="vi-VN" sz="3600" dirty="0">
              <a:latin typeface="Times New Roman" pitchFamily="18" charset="0"/>
              <a:cs typeface="Times New Roman" pitchFamily="18" charset="0"/>
            </a:endParaRPr>
          </a:p>
          <a:p>
            <a:pPr algn="just"/>
            <a:r>
              <a:rPr lang="vi-VN" sz="3600" dirty="0">
                <a:latin typeface="Times New Roman" pitchFamily="18" charset="0"/>
                <a:cs typeface="Times New Roman" pitchFamily="18" charset="0"/>
              </a:rPr>
              <a:t>+ Trang </a:t>
            </a:r>
            <a:r>
              <a:rPr lang="vi-VN" sz="3600" dirty="0" smtClean="0">
                <a:latin typeface="Times New Roman" pitchFamily="18" charset="0"/>
                <a:cs typeface="Times New Roman" pitchFamily="18" charset="0"/>
              </a:rPr>
              <a:t>phục: </a:t>
            </a:r>
            <a:r>
              <a:rPr lang="vi-VN" sz="3600" dirty="0">
                <a:latin typeface="Times New Roman" pitchFamily="18" charset="0"/>
                <a:cs typeface="Times New Roman" pitchFamily="18" charset="0"/>
              </a:rPr>
              <a:t>Áo dài, đồ công </a:t>
            </a:r>
            <a:r>
              <a:rPr lang="vi-VN" sz="3600" dirty="0" smtClean="0">
                <a:latin typeface="Times New Roman" pitchFamily="18" charset="0"/>
                <a:cs typeface="Times New Roman" pitchFamily="18" charset="0"/>
              </a:rPr>
              <a:t>sở</a:t>
            </a:r>
            <a:r>
              <a:rPr lang="en-US" sz="3600" dirty="0" smtClean="0">
                <a:latin typeface="Times New Roman" pitchFamily="18" charset="0"/>
                <a:cs typeface="Times New Roman" pitchFamily="18" charset="0"/>
              </a:rPr>
              <a:t>.</a:t>
            </a:r>
            <a:endParaRPr lang="vi-VN" sz="3600" dirty="0">
              <a:latin typeface="Times New Roman" pitchFamily="18" charset="0"/>
              <a:cs typeface="Times New Roman" pitchFamily="18" charset="0"/>
            </a:endParaRPr>
          </a:p>
          <a:p>
            <a:pPr algn="just"/>
            <a:r>
              <a:rPr lang="vi-VN" sz="3600" dirty="0">
                <a:latin typeface="Times New Roman" pitchFamily="18" charset="0"/>
                <a:cs typeface="Times New Roman" pitchFamily="18" charset="0"/>
              </a:rPr>
              <a:t>- Lí do em thích nghề đó: Nhà giáo luôn là nghề cao quý trong các nghề cao quý. Với sứ mệnh giáo dục, dạy dỗ các thế hệ trẻ tương lai của đất nước nên giáo viên là nghề có vai trò rất quan trọng trong xã hội và được mọi người quý trọng. Vì thế em rất thích nghề nhà giáo.</a:t>
            </a:r>
            <a:endParaRPr lang="vi-VN" sz="3600" dirty="0">
              <a:effectLst/>
              <a:latin typeface="Times New Roman" pitchFamily="18" charset="0"/>
              <a:cs typeface="Times New Roman" pitchFamily="18" charset="0"/>
            </a:endParaRPr>
          </a:p>
        </p:txBody>
      </p:sp>
      <p:sp>
        <p:nvSpPr>
          <p:cNvPr id="14" name="TextBox 13"/>
          <p:cNvSpPr txBox="1"/>
          <p:nvPr/>
        </p:nvSpPr>
        <p:spPr>
          <a:xfrm>
            <a:off x="1295717" y="2514600"/>
            <a:ext cx="3903336"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Bài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tham</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khảo</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31928447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8519" y="685800"/>
            <a:ext cx="53721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Khám bệnh &amp; điều trị nhi - Bệnh viện Quốc tế Hạnh Phú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319" y="685800"/>
            <a:ext cx="45720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5507" y="4857749"/>
            <a:ext cx="4495800" cy="3495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318" y="4543426"/>
            <a:ext cx="4572001" cy="380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3918" y="5181601"/>
            <a:ext cx="4461669" cy="317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95919" y="685800"/>
            <a:ext cx="3695700" cy="417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505950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31"/>
                                        </p:tgtEl>
                                        <p:attrNameLst>
                                          <p:attrName>style.visibility</p:attrName>
                                        </p:attrNameLst>
                                      </p:cBhvr>
                                      <p:to>
                                        <p:strVal val="visible"/>
                                      </p:to>
                                    </p:set>
                                    <p:animEffect transition="in" filter="fade">
                                      <p:cBhvr>
                                        <p:cTn id="15" dur="500"/>
                                        <p:tgtEl>
                                          <p:spTgt spid="103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500"/>
                                        <p:tgtEl>
                                          <p:spTgt spid="103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fade">
                                      <p:cBhvr>
                                        <p:cTn id="2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80319" y="1782783"/>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a:t>
              </a:r>
              <a:r>
                <a:rPr lang="en-US" sz="3800" b="1" dirty="0" err="1" smtClean="0">
                  <a:solidFill>
                    <a:srgbClr val="FF0066"/>
                  </a:solidFill>
                  <a:latin typeface="Times New Roman" pitchFamily="18" charset="0"/>
                  <a:cs typeface="Times New Roman" pitchFamily="18" charset="0"/>
                </a:rPr>
                <a:t>Xác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định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đức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tính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của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nghề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yêu</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thích</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05346" y="2565475"/>
              <a:ext cx="73711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2" name="TextBox 31"/>
          <p:cNvSpPr txBox="1"/>
          <p:nvPr/>
        </p:nvSpPr>
        <p:spPr>
          <a:xfrm>
            <a:off x="1295717" y="2706469"/>
            <a:ext cx="11871802"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Vẽ</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sơ</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đồ</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tư</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duy</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các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đức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tính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cần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có</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của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nghề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yêu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thích</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sp>
        <p:nvSpPr>
          <p:cNvPr id="5" name="AutoShape 4" descr="Phong trào Chữ thập đỏ trong trường học: Xây dựng mô hình Hội Chữ thập đỏ  dựa vào cộng đồng gắn với người d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p:cNvGrpSpPr/>
          <p:nvPr/>
        </p:nvGrpSpPr>
        <p:grpSpPr>
          <a:xfrm>
            <a:off x="4061619" y="103853"/>
            <a:ext cx="8153401" cy="1569405"/>
            <a:chOff x="4061619" y="103853"/>
            <a:chExt cx="8153401" cy="1569405"/>
          </a:xfrm>
        </p:grpSpPr>
        <p:sp>
          <p:nvSpPr>
            <p:cNvPr id="21"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17: NGHỀ YÊU THÍCH CỦA EM</a:t>
              </a:r>
            </a:p>
          </p:txBody>
        </p:sp>
        <p:grpSp>
          <p:nvGrpSpPr>
            <p:cNvPr id="22" name="Group 21"/>
            <p:cNvGrpSpPr/>
            <p:nvPr/>
          </p:nvGrpSpPr>
          <p:grpSpPr>
            <a:xfrm>
              <a:off x="5199053" y="103853"/>
              <a:ext cx="5878532" cy="994830"/>
              <a:chOff x="5051402" y="164812"/>
              <a:chExt cx="5779343" cy="994830"/>
            </a:xfrm>
          </p:grpSpPr>
          <p:grpSp>
            <p:nvGrpSpPr>
              <p:cNvPr id="23" name="Group 22"/>
              <p:cNvGrpSpPr/>
              <p:nvPr/>
            </p:nvGrpSpPr>
            <p:grpSpPr>
              <a:xfrm>
                <a:off x="5051402" y="164812"/>
                <a:ext cx="5779343" cy="994830"/>
                <a:chOff x="5051402" y="164812"/>
                <a:chExt cx="5779343" cy="994830"/>
              </a:xfrm>
            </p:grpSpPr>
            <p:sp>
              <p:nvSpPr>
                <p:cNvPr id="25" name="TextBox 24"/>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26" name="TextBox 25"/>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263" y="3505200"/>
            <a:ext cx="1144411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55669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80319" y="1782783"/>
            <a:ext cx="11277600" cy="677108"/>
            <a:chOff x="1508918" y="1888664"/>
            <a:chExt cx="10047316" cy="677108"/>
          </a:xfrm>
        </p:grpSpPr>
        <p:sp>
          <p:nvSpPr>
            <p:cNvPr id="6" name="Rectangle 5"/>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a:t>
              </a:r>
              <a:r>
                <a:rPr lang="en-US" sz="3800" b="1" dirty="0" err="1" smtClean="0">
                  <a:solidFill>
                    <a:srgbClr val="FF0066"/>
                  </a:solidFill>
                  <a:latin typeface="Times New Roman" pitchFamily="18" charset="0"/>
                  <a:cs typeface="Times New Roman" pitchFamily="18" charset="0"/>
                </a:rPr>
                <a:t>Xác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định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đức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tính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của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nghề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yêu</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thích</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7" name="Straight Connector 6"/>
            <p:cNvCxnSpPr/>
            <p:nvPr/>
          </p:nvCxnSpPr>
          <p:spPr>
            <a:xfrm>
              <a:off x="1605346" y="2565475"/>
              <a:ext cx="73711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8" name="TextBox 7"/>
          <p:cNvSpPr txBox="1"/>
          <p:nvPr/>
        </p:nvSpPr>
        <p:spPr>
          <a:xfrm>
            <a:off x="1295717" y="2706469"/>
            <a:ext cx="11871802"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Sơ</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đồ</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tham</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khảo</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grpSp>
        <p:nvGrpSpPr>
          <p:cNvPr id="10" name="Group 9"/>
          <p:cNvGrpSpPr/>
          <p:nvPr/>
        </p:nvGrpSpPr>
        <p:grpSpPr>
          <a:xfrm>
            <a:off x="4061619" y="103853"/>
            <a:ext cx="8153401" cy="1569405"/>
            <a:chOff x="4061619" y="103853"/>
            <a:chExt cx="8153401" cy="1569405"/>
          </a:xfrm>
        </p:grpSpPr>
        <p:sp>
          <p:nvSpPr>
            <p:cNvPr id="11"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17: NGHỀ YÊU THÍCH CỦA EM</a:t>
              </a:r>
            </a:p>
          </p:txBody>
        </p:sp>
        <p:grpSp>
          <p:nvGrpSpPr>
            <p:cNvPr id="12" name="Group 11"/>
            <p:cNvGrpSpPr/>
            <p:nvPr/>
          </p:nvGrpSpPr>
          <p:grpSpPr>
            <a:xfrm>
              <a:off x="5199053" y="103853"/>
              <a:ext cx="5878532" cy="994830"/>
              <a:chOff x="5051402" y="164812"/>
              <a:chExt cx="5779343" cy="994830"/>
            </a:xfrm>
          </p:grpSpPr>
          <p:grpSp>
            <p:nvGrpSpPr>
              <p:cNvPr id="13" name="Group 12"/>
              <p:cNvGrpSpPr/>
              <p:nvPr/>
            </p:nvGrpSpPr>
            <p:grpSpPr>
              <a:xfrm>
                <a:off x="5051402" y="164812"/>
                <a:ext cx="5779343" cy="994830"/>
                <a:chOff x="5051402" y="164812"/>
                <a:chExt cx="5779343" cy="994830"/>
              </a:xfrm>
            </p:grpSpPr>
            <p:sp>
              <p:nvSpPr>
                <p:cNvPr id="15" name="TextBox 14"/>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16" name="TextBox 15"/>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14" name="Straight Connector 13"/>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graphicFrame>
        <p:nvGraphicFramePr>
          <p:cNvPr id="17" name="Diagram 16"/>
          <p:cNvGraphicFramePr/>
          <p:nvPr>
            <p:extLst>
              <p:ext uri="{D42A27DB-BD31-4B8C-83A1-F6EECF244321}">
                <p14:modId xmlns:p14="http://schemas.microsoft.com/office/powerpoint/2010/main" val="3022932796"/>
              </p:ext>
            </p:extLst>
          </p:nvPr>
        </p:nvGraphicFramePr>
        <p:xfrm>
          <a:off x="3490119" y="2819400"/>
          <a:ext cx="112776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482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graphicEl>
                                              <a:dgm id="{D7E70466-15C2-4B83-847B-8F760E56266F}"/>
                                            </p:graphicEl>
                                          </p:spTgt>
                                        </p:tgtEl>
                                        <p:attrNameLst>
                                          <p:attrName>style.visibility</p:attrName>
                                        </p:attrNameLst>
                                      </p:cBhvr>
                                      <p:to>
                                        <p:strVal val="visible"/>
                                      </p:to>
                                    </p:set>
                                    <p:animEffect transition="in" filter="fade">
                                      <p:cBhvr>
                                        <p:cTn id="17" dur="500"/>
                                        <p:tgtEl>
                                          <p:spTgt spid="17">
                                            <p:graphicEl>
                                              <a:dgm id="{D7E70466-15C2-4B83-847B-8F760E56266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graphicEl>
                                              <a:dgm id="{D9127501-A362-4928-90DF-D6348C4AC4FC}"/>
                                            </p:graphicEl>
                                          </p:spTgt>
                                        </p:tgtEl>
                                        <p:attrNameLst>
                                          <p:attrName>style.visibility</p:attrName>
                                        </p:attrNameLst>
                                      </p:cBhvr>
                                      <p:to>
                                        <p:strVal val="visible"/>
                                      </p:to>
                                    </p:set>
                                    <p:animEffect transition="in" filter="fade">
                                      <p:cBhvr>
                                        <p:cTn id="22" dur="500"/>
                                        <p:tgtEl>
                                          <p:spTgt spid="17">
                                            <p:graphicEl>
                                              <a:dgm id="{D9127501-A362-4928-90DF-D6348C4AC4FC}"/>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graphicEl>
                                              <a:dgm id="{27682D9A-D743-43A1-A300-E3BE201FF1DB}"/>
                                            </p:graphicEl>
                                          </p:spTgt>
                                        </p:tgtEl>
                                        <p:attrNameLst>
                                          <p:attrName>style.visibility</p:attrName>
                                        </p:attrNameLst>
                                      </p:cBhvr>
                                      <p:to>
                                        <p:strVal val="visible"/>
                                      </p:to>
                                    </p:set>
                                    <p:animEffect transition="in" filter="fade">
                                      <p:cBhvr>
                                        <p:cTn id="25" dur="500"/>
                                        <p:tgtEl>
                                          <p:spTgt spid="17">
                                            <p:graphicEl>
                                              <a:dgm id="{27682D9A-D743-43A1-A300-E3BE201FF1DB}"/>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graphicEl>
                                              <a:dgm id="{67F6945D-4C29-42BD-8F4F-35C26753462E}"/>
                                            </p:graphicEl>
                                          </p:spTgt>
                                        </p:tgtEl>
                                        <p:attrNameLst>
                                          <p:attrName>style.visibility</p:attrName>
                                        </p:attrNameLst>
                                      </p:cBhvr>
                                      <p:to>
                                        <p:strVal val="visible"/>
                                      </p:to>
                                    </p:set>
                                    <p:animEffect transition="in" filter="fade">
                                      <p:cBhvr>
                                        <p:cTn id="30" dur="500"/>
                                        <p:tgtEl>
                                          <p:spTgt spid="17">
                                            <p:graphicEl>
                                              <a:dgm id="{67F6945D-4C29-42BD-8F4F-35C26753462E}"/>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graphicEl>
                                              <a:dgm id="{4B5155C0-49C0-42AE-86F8-4AA9865591A5}"/>
                                            </p:graphicEl>
                                          </p:spTgt>
                                        </p:tgtEl>
                                        <p:attrNameLst>
                                          <p:attrName>style.visibility</p:attrName>
                                        </p:attrNameLst>
                                      </p:cBhvr>
                                      <p:to>
                                        <p:strVal val="visible"/>
                                      </p:to>
                                    </p:set>
                                    <p:animEffect transition="in" filter="fade">
                                      <p:cBhvr>
                                        <p:cTn id="33" dur="500"/>
                                        <p:tgtEl>
                                          <p:spTgt spid="17">
                                            <p:graphicEl>
                                              <a:dgm id="{4B5155C0-49C0-42AE-86F8-4AA9865591A5}"/>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graphicEl>
                                              <a:dgm id="{AF39055F-9F5F-40C8-A967-0002083FCCEB}"/>
                                            </p:graphicEl>
                                          </p:spTgt>
                                        </p:tgtEl>
                                        <p:attrNameLst>
                                          <p:attrName>style.visibility</p:attrName>
                                        </p:attrNameLst>
                                      </p:cBhvr>
                                      <p:to>
                                        <p:strVal val="visible"/>
                                      </p:to>
                                    </p:set>
                                    <p:animEffect transition="in" filter="fade">
                                      <p:cBhvr>
                                        <p:cTn id="38" dur="500"/>
                                        <p:tgtEl>
                                          <p:spTgt spid="17">
                                            <p:graphicEl>
                                              <a:dgm id="{AF39055F-9F5F-40C8-A967-0002083FCCEB}"/>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graphicEl>
                                              <a:dgm id="{C4C40411-4261-4D6C-AC52-D5F4268C0C05}"/>
                                            </p:graphicEl>
                                          </p:spTgt>
                                        </p:tgtEl>
                                        <p:attrNameLst>
                                          <p:attrName>style.visibility</p:attrName>
                                        </p:attrNameLst>
                                      </p:cBhvr>
                                      <p:to>
                                        <p:strVal val="visible"/>
                                      </p:to>
                                    </p:set>
                                    <p:animEffect transition="in" filter="fade">
                                      <p:cBhvr>
                                        <p:cTn id="41" dur="500"/>
                                        <p:tgtEl>
                                          <p:spTgt spid="17">
                                            <p:graphicEl>
                                              <a:dgm id="{C4C40411-4261-4D6C-AC52-D5F4268C0C05}"/>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graphicEl>
                                              <a:dgm id="{0C2E5E2C-B1C3-4373-9C05-7DA4ED84A0D1}"/>
                                            </p:graphicEl>
                                          </p:spTgt>
                                        </p:tgtEl>
                                        <p:attrNameLst>
                                          <p:attrName>style.visibility</p:attrName>
                                        </p:attrNameLst>
                                      </p:cBhvr>
                                      <p:to>
                                        <p:strVal val="visible"/>
                                      </p:to>
                                    </p:set>
                                    <p:animEffect transition="in" filter="fade">
                                      <p:cBhvr>
                                        <p:cTn id="46" dur="500"/>
                                        <p:tgtEl>
                                          <p:spTgt spid="17">
                                            <p:graphicEl>
                                              <a:dgm id="{0C2E5E2C-B1C3-4373-9C05-7DA4ED84A0D1}"/>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graphicEl>
                                              <a:dgm id="{E0A56A21-102E-40C9-A80B-AB572902A93C}"/>
                                            </p:graphicEl>
                                          </p:spTgt>
                                        </p:tgtEl>
                                        <p:attrNameLst>
                                          <p:attrName>style.visibility</p:attrName>
                                        </p:attrNameLst>
                                      </p:cBhvr>
                                      <p:to>
                                        <p:strVal val="visible"/>
                                      </p:to>
                                    </p:set>
                                    <p:animEffect transition="in" filter="fade">
                                      <p:cBhvr>
                                        <p:cTn id="49" dur="500"/>
                                        <p:tgtEl>
                                          <p:spTgt spid="17">
                                            <p:graphicEl>
                                              <a:dgm id="{E0A56A21-102E-40C9-A80B-AB572902A93C}"/>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graphicEl>
                                              <a:dgm id="{4D7E8D86-4443-4EDC-9B48-25BB735EC60B}"/>
                                            </p:graphicEl>
                                          </p:spTgt>
                                        </p:tgtEl>
                                        <p:attrNameLst>
                                          <p:attrName>style.visibility</p:attrName>
                                        </p:attrNameLst>
                                      </p:cBhvr>
                                      <p:to>
                                        <p:strVal val="visible"/>
                                      </p:to>
                                    </p:set>
                                    <p:animEffect transition="in" filter="fade">
                                      <p:cBhvr>
                                        <p:cTn id="54" dur="500"/>
                                        <p:tgtEl>
                                          <p:spTgt spid="17">
                                            <p:graphicEl>
                                              <a:dgm id="{4D7E8D86-4443-4EDC-9B48-25BB735EC60B}"/>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graphicEl>
                                              <a:dgm id="{89E9C28D-C97A-4AF7-995E-0038D262D773}"/>
                                            </p:graphicEl>
                                          </p:spTgt>
                                        </p:tgtEl>
                                        <p:attrNameLst>
                                          <p:attrName>style.visibility</p:attrName>
                                        </p:attrNameLst>
                                      </p:cBhvr>
                                      <p:to>
                                        <p:strVal val="visible"/>
                                      </p:to>
                                    </p:set>
                                    <p:animEffect transition="in" filter="fade">
                                      <p:cBhvr>
                                        <p:cTn id="57" dur="500"/>
                                        <p:tgtEl>
                                          <p:spTgt spid="17">
                                            <p:graphicEl>
                                              <a:dgm id="{89E9C28D-C97A-4AF7-995E-0038D262D773}"/>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graphicEl>
                                              <a:dgm id="{7EDEC4D4-6F73-4450-9D65-D6D14C930B70}"/>
                                            </p:graphicEl>
                                          </p:spTgt>
                                        </p:tgtEl>
                                        <p:attrNameLst>
                                          <p:attrName>style.visibility</p:attrName>
                                        </p:attrNameLst>
                                      </p:cBhvr>
                                      <p:to>
                                        <p:strVal val="visible"/>
                                      </p:to>
                                    </p:set>
                                    <p:animEffect transition="in" filter="fade">
                                      <p:cBhvr>
                                        <p:cTn id="62" dur="500"/>
                                        <p:tgtEl>
                                          <p:spTgt spid="17">
                                            <p:graphicEl>
                                              <a:dgm id="{7EDEC4D4-6F73-4450-9D65-D6D14C930B70}"/>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7">
                                            <p:graphicEl>
                                              <a:dgm id="{B5D07146-5A62-4157-88C4-560C9B9F7C35}"/>
                                            </p:graphicEl>
                                          </p:spTgt>
                                        </p:tgtEl>
                                        <p:attrNameLst>
                                          <p:attrName>style.visibility</p:attrName>
                                        </p:attrNameLst>
                                      </p:cBhvr>
                                      <p:to>
                                        <p:strVal val="visible"/>
                                      </p:to>
                                    </p:set>
                                    <p:animEffect transition="in" filter="fade">
                                      <p:cBhvr>
                                        <p:cTn id="65" dur="500"/>
                                        <p:tgtEl>
                                          <p:spTgt spid="17">
                                            <p:graphicEl>
                                              <a:dgm id="{B5D07146-5A62-4157-88C4-560C9B9F7C35}"/>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7">
                                            <p:graphicEl>
                                              <a:dgm id="{1EACA1B4-531F-4106-805A-B7E2E43BE461}"/>
                                            </p:graphicEl>
                                          </p:spTgt>
                                        </p:tgtEl>
                                        <p:attrNameLst>
                                          <p:attrName>style.visibility</p:attrName>
                                        </p:attrNameLst>
                                      </p:cBhvr>
                                      <p:to>
                                        <p:strVal val="visible"/>
                                      </p:to>
                                    </p:set>
                                    <p:animEffect transition="in" filter="fade">
                                      <p:cBhvr>
                                        <p:cTn id="70" dur="500"/>
                                        <p:tgtEl>
                                          <p:spTgt spid="17">
                                            <p:graphicEl>
                                              <a:dgm id="{1EACA1B4-531F-4106-805A-B7E2E43BE461}"/>
                                            </p:graphic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7">
                                            <p:graphicEl>
                                              <a:dgm id="{93630007-748B-427B-99A0-E919696B0C0B}"/>
                                            </p:graphicEl>
                                          </p:spTgt>
                                        </p:tgtEl>
                                        <p:attrNameLst>
                                          <p:attrName>style.visibility</p:attrName>
                                        </p:attrNameLst>
                                      </p:cBhvr>
                                      <p:to>
                                        <p:strVal val="visible"/>
                                      </p:to>
                                    </p:set>
                                    <p:animEffect transition="in" filter="fade">
                                      <p:cBhvr>
                                        <p:cTn id="73" dur="500"/>
                                        <p:tgtEl>
                                          <p:spTgt spid="17">
                                            <p:graphicEl>
                                              <a:dgm id="{93630007-748B-427B-99A0-E919696B0C0B}"/>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7">
                                            <p:graphicEl>
                                              <a:dgm id="{56D6E6AC-A69B-4A1B-B071-FD56F381DB75}"/>
                                            </p:graphicEl>
                                          </p:spTgt>
                                        </p:tgtEl>
                                        <p:attrNameLst>
                                          <p:attrName>style.visibility</p:attrName>
                                        </p:attrNameLst>
                                      </p:cBhvr>
                                      <p:to>
                                        <p:strVal val="visible"/>
                                      </p:to>
                                    </p:set>
                                    <p:animEffect transition="in" filter="fade">
                                      <p:cBhvr>
                                        <p:cTn id="78" dur="500"/>
                                        <p:tgtEl>
                                          <p:spTgt spid="17">
                                            <p:graphicEl>
                                              <a:dgm id="{56D6E6AC-A69B-4A1B-B071-FD56F381DB75}"/>
                                            </p:graphicEl>
                                          </p:spTgt>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7">
                                            <p:graphicEl>
                                              <a:dgm id="{6D7131A7-97E5-4E1D-BACF-3117F3632F07}"/>
                                            </p:graphicEl>
                                          </p:spTgt>
                                        </p:tgtEl>
                                        <p:attrNameLst>
                                          <p:attrName>style.visibility</p:attrName>
                                        </p:attrNameLst>
                                      </p:cBhvr>
                                      <p:to>
                                        <p:strVal val="visible"/>
                                      </p:to>
                                    </p:set>
                                    <p:animEffect transition="in" filter="fade">
                                      <p:cBhvr>
                                        <p:cTn id="81" dur="500"/>
                                        <p:tgtEl>
                                          <p:spTgt spid="17">
                                            <p:graphicEl>
                                              <a:dgm id="{6D7131A7-97E5-4E1D-BACF-3117F3632F07}"/>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7">
                                            <p:graphicEl>
                                              <a:dgm id="{E47F1E18-3EAA-4B3A-B1AB-96A70D6641F5}"/>
                                            </p:graphicEl>
                                          </p:spTgt>
                                        </p:tgtEl>
                                        <p:attrNameLst>
                                          <p:attrName>style.visibility</p:attrName>
                                        </p:attrNameLst>
                                      </p:cBhvr>
                                      <p:to>
                                        <p:strVal val="visible"/>
                                      </p:to>
                                    </p:set>
                                    <p:animEffect transition="in" filter="fade">
                                      <p:cBhvr>
                                        <p:cTn id="86" dur="500"/>
                                        <p:tgtEl>
                                          <p:spTgt spid="17">
                                            <p:graphicEl>
                                              <a:dgm id="{E47F1E18-3EAA-4B3A-B1AB-96A70D6641F5}"/>
                                            </p:graphic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7">
                                            <p:graphicEl>
                                              <a:dgm id="{6C0814B7-4E18-44A3-BFBF-7F48814F9C3E}"/>
                                            </p:graphicEl>
                                          </p:spTgt>
                                        </p:tgtEl>
                                        <p:attrNameLst>
                                          <p:attrName>style.visibility</p:attrName>
                                        </p:attrNameLst>
                                      </p:cBhvr>
                                      <p:to>
                                        <p:strVal val="visible"/>
                                      </p:to>
                                    </p:set>
                                    <p:animEffect transition="in" filter="fade">
                                      <p:cBhvr>
                                        <p:cTn id="89" dur="500"/>
                                        <p:tgtEl>
                                          <p:spTgt spid="17">
                                            <p:graphicEl>
                                              <a:dgm id="{6C0814B7-4E18-44A3-BFBF-7F48814F9C3E}"/>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7">
                                            <p:graphicEl>
                                              <a:dgm id="{CDFACD1A-4C31-4F96-A62D-1D516D5F6B37}"/>
                                            </p:graphicEl>
                                          </p:spTgt>
                                        </p:tgtEl>
                                        <p:attrNameLst>
                                          <p:attrName>style.visibility</p:attrName>
                                        </p:attrNameLst>
                                      </p:cBhvr>
                                      <p:to>
                                        <p:strVal val="visible"/>
                                      </p:to>
                                    </p:set>
                                    <p:animEffect transition="in" filter="fade">
                                      <p:cBhvr>
                                        <p:cTn id="94" dur="500"/>
                                        <p:tgtEl>
                                          <p:spTgt spid="17">
                                            <p:graphicEl>
                                              <a:dgm id="{CDFACD1A-4C31-4F96-A62D-1D516D5F6B37}"/>
                                            </p:graphicEl>
                                          </p:spTgt>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7">
                                            <p:graphicEl>
                                              <a:dgm id="{E58EB119-51B7-433F-A551-FB7B1261BA7B}"/>
                                            </p:graphicEl>
                                          </p:spTgt>
                                        </p:tgtEl>
                                        <p:attrNameLst>
                                          <p:attrName>style.visibility</p:attrName>
                                        </p:attrNameLst>
                                      </p:cBhvr>
                                      <p:to>
                                        <p:strVal val="visible"/>
                                      </p:to>
                                    </p:set>
                                    <p:animEffect transition="in" filter="fade">
                                      <p:cBhvr>
                                        <p:cTn id="97" dur="500"/>
                                        <p:tgtEl>
                                          <p:spTgt spid="17">
                                            <p:graphicEl>
                                              <a:dgm id="{E58EB119-51B7-433F-A551-FB7B1261BA7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Graphic spid="17" grpId="0">
        <p:bldSub>
          <a:bldDgm bld="lvl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80319" y="1782783"/>
            <a:ext cx="11277600" cy="677108"/>
            <a:chOff x="1508918" y="1888664"/>
            <a:chExt cx="10047316" cy="677108"/>
          </a:xfrm>
        </p:grpSpPr>
        <p:sp>
          <p:nvSpPr>
            <p:cNvPr id="3" name="Rectangle 2"/>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a:t>
              </a:r>
              <a:r>
                <a:rPr lang="en-US" sz="3800" b="1" dirty="0" err="1" smtClean="0">
                  <a:solidFill>
                    <a:srgbClr val="FF0066"/>
                  </a:solidFill>
                  <a:latin typeface="Times New Roman" pitchFamily="18" charset="0"/>
                  <a:cs typeface="Times New Roman" pitchFamily="18" charset="0"/>
                </a:rPr>
                <a:t>Xác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định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đức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tính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của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nghề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yêu</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thích</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4" name="Straight Connector 3"/>
            <p:cNvCxnSpPr/>
            <p:nvPr/>
          </p:nvCxnSpPr>
          <p:spPr>
            <a:xfrm>
              <a:off x="1605346" y="2565475"/>
              <a:ext cx="73711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5" name="TextBox 4"/>
          <p:cNvSpPr txBox="1"/>
          <p:nvPr/>
        </p:nvSpPr>
        <p:spPr>
          <a:xfrm>
            <a:off x="1295717" y="2706469"/>
            <a:ext cx="11871802" cy="646331"/>
          </a:xfrm>
          <a:prstGeom prst="rect">
            <a:avLst/>
          </a:prstGeom>
          <a:solidFill>
            <a:schemeClr val="bg1"/>
          </a:solidFill>
        </p:spPr>
        <p:txBody>
          <a:bodyPr wrap="square" rtlCol="0">
            <a:spAutoFit/>
          </a:bodyPr>
          <a:lstStyle/>
          <a:p>
            <a:pPr algn="just"/>
            <a:r>
              <a:rPr lang="en-US" sz="3600" b="1" i="1" dirty="0">
                <a:solidFill>
                  <a:srgbClr val="0000CC"/>
                </a:solidFill>
                <a:latin typeface="Times New Roman" pitchFamily="18" charset="0"/>
                <a:cs typeface="Times New Roman" pitchFamily="18" charset="0"/>
              </a:rPr>
              <a:t>* Chia </a:t>
            </a:r>
            <a:r>
              <a:rPr lang="en-US" sz="3600" b="1" i="1" dirty="0" err="1">
                <a:solidFill>
                  <a:srgbClr val="0000CC"/>
                </a:solidFill>
                <a:latin typeface="Times New Roman" pitchFamily="18" charset="0"/>
                <a:cs typeface="Times New Roman" pitchFamily="18" charset="0"/>
              </a:rPr>
              <a:t>sẻ</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sơ</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đồ</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tư</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duy</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của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em</a:t>
            </a:r>
            <a:r>
              <a:rPr lang="en-US" sz="3600" b="1" i="1" dirty="0">
                <a:solidFill>
                  <a:srgbClr val="0000CC"/>
                </a:solidFill>
                <a:latin typeface="Times New Roman" pitchFamily="18" charset="0"/>
                <a:cs typeface="Times New Roman" pitchFamily="18" charset="0"/>
              </a:rPr>
              <a:t>.</a:t>
            </a:r>
          </a:p>
        </p:txBody>
      </p:sp>
      <p:grpSp>
        <p:nvGrpSpPr>
          <p:cNvPr id="6" name="Group 5"/>
          <p:cNvGrpSpPr/>
          <p:nvPr/>
        </p:nvGrpSpPr>
        <p:grpSpPr>
          <a:xfrm>
            <a:off x="4061619" y="103853"/>
            <a:ext cx="8153401" cy="1569405"/>
            <a:chOff x="4061619" y="103853"/>
            <a:chExt cx="8153401" cy="1569405"/>
          </a:xfrm>
        </p:grpSpPr>
        <p:sp>
          <p:nvSpPr>
            <p:cNvPr id="7"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17: NGHỀ YÊU THÍCH CỦA EM</a:t>
              </a:r>
            </a:p>
          </p:txBody>
        </p:sp>
        <p:grpSp>
          <p:nvGrpSpPr>
            <p:cNvPr id="8" name="Group 7"/>
            <p:cNvGrpSpPr/>
            <p:nvPr/>
          </p:nvGrpSpPr>
          <p:grpSpPr>
            <a:xfrm>
              <a:off x="5199053" y="103853"/>
              <a:ext cx="5878532" cy="994830"/>
              <a:chOff x="5051402" y="164812"/>
              <a:chExt cx="5779343" cy="994830"/>
            </a:xfrm>
          </p:grpSpPr>
          <p:grpSp>
            <p:nvGrpSpPr>
              <p:cNvPr id="9" name="Group 8"/>
              <p:cNvGrpSpPr/>
              <p:nvPr/>
            </p:nvGrpSpPr>
            <p:grpSpPr>
              <a:xfrm>
                <a:off x="5051402" y="164812"/>
                <a:ext cx="5779343" cy="994830"/>
                <a:chOff x="5051402" y="164812"/>
                <a:chExt cx="5779343" cy="994830"/>
              </a:xfrm>
            </p:grpSpPr>
            <p:sp>
              <p:nvSpPr>
                <p:cNvPr id="11" name="TextBox 10"/>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12" name="TextBox 11"/>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10" name="Straight Connector 9"/>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14" name="Rectangle 13"/>
          <p:cNvSpPr/>
          <p:nvPr/>
        </p:nvSpPr>
        <p:spPr>
          <a:xfrm>
            <a:off x="1222580" y="3499584"/>
            <a:ext cx="14459538" cy="1200329"/>
          </a:xfrm>
          <a:prstGeom prst="rect">
            <a:avLst/>
          </a:prstGeom>
        </p:spPr>
        <p:txBody>
          <a:bodyPr wrap="square">
            <a:spAutoFit/>
          </a:bodyPr>
          <a:lstStyle/>
          <a:p>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Trưng</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bày</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Gắn</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trên</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bảng</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treo</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ở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góc</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học</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tập</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lớp</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gắn</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trên</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tường</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5" name="Rectangle 14"/>
          <p:cNvSpPr/>
          <p:nvPr/>
        </p:nvSpPr>
        <p:spPr>
          <a:xfrm>
            <a:off x="1222580" y="6668869"/>
            <a:ext cx="14459538" cy="646331"/>
          </a:xfrm>
          <a:prstGeom prst="rect">
            <a:avLst/>
          </a:prstGeom>
        </p:spPr>
        <p:txBody>
          <a:bodyPr wrap="square">
            <a:spAutoFit/>
          </a:bodyPr>
          <a:lstStyle/>
          <a:p>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Cả</a:t>
            </a:r>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lớp</a:t>
            </a:r>
            <a:r>
              <a:rPr lang="en-US" sz="3600" dirty="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quan</a:t>
            </a:r>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sát</a:t>
            </a:r>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lắng</a:t>
            </a:r>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nghe</a:t>
            </a:r>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bình</a:t>
            </a:r>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chọn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những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sản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phẩm</a:t>
            </a:r>
            <a:r>
              <a:rPr lang="en-US" sz="3600" dirty="0" smtClean="0">
                <a:solidFill>
                  <a:srgbClr val="0000CC"/>
                </a:solidFill>
                <a:latin typeface="Times New Roman" panose="02020603050405020304" pitchFamily="18" charset="0"/>
                <a:ea typeface="Calibri" panose="020F0502020204030204" pitchFamily="34" charset="0"/>
              </a:rPr>
              <a:t> hay, </a:t>
            </a:r>
            <a:r>
              <a:rPr lang="en-US" sz="3600" dirty="0" err="1" smtClean="0">
                <a:solidFill>
                  <a:srgbClr val="0000CC"/>
                </a:solidFill>
                <a:latin typeface="Times New Roman" panose="02020603050405020304" pitchFamily="18" charset="0"/>
                <a:ea typeface="Calibri" panose="020F0502020204030204" pitchFamily="34" charset="0"/>
              </a:rPr>
              <a:t>trang</a:t>
            </a:r>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trí</a:t>
            </a:r>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đẹp</a:t>
            </a:r>
            <a:r>
              <a:rPr lang="en-US" sz="3600" dirty="0" smtClean="0">
                <a:solidFill>
                  <a:srgbClr val="0000CC"/>
                </a:solidFill>
                <a:latin typeface="Times New Roman" panose="02020603050405020304" pitchFamily="18" charset="0"/>
                <a:ea typeface="Calibri" panose="020F0502020204030204" pitchFamily="34" charset="0"/>
              </a:rPr>
              <a:t>.</a:t>
            </a:r>
            <a:endParaRPr lang="en-US" sz="3600" dirty="0">
              <a:solidFill>
                <a:srgbClr val="0000CC"/>
              </a:solidFill>
            </a:endParaRPr>
          </a:p>
        </p:txBody>
      </p:sp>
      <p:sp>
        <p:nvSpPr>
          <p:cNvPr id="16" name="Rectangle 15"/>
          <p:cNvSpPr/>
          <p:nvPr/>
        </p:nvSpPr>
        <p:spPr>
          <a:xfrm>
            <a:off x="1222579" y="5029200"/>
            <a:ext cx="14459539" cy="1200329"/>
          </a:xfrm>
          <a:prstGeom prst="rect">
            <a:avLst/>
          </a:prstGeom>
        </p:spPr>
        <p:txBody>
          <a:bodyPr wrap="square">
            <a:spAutoFit/>
          </a:bodyPr>
          <a:lstStyle/>
          <a:p>
            <a:pPr algn="just"/>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Học</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sinh</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giới</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lớp</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sơ</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đồ</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Nghề</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yêu</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thích</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đức</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tính</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nghề</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đó</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suy</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nghĩ</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bản</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thân</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nghề</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đức</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tính</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đó</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630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0"/>
      <p:bldP spid="1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219" y="685800"/>
            <a:ext cx="12268200" cy="5239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E:\Lớp 3 sách mới\HÌNH NỀN, HỌA TIẾT TRANG TRÍ\HÌNH NỀN, HỌA TIẾT TRANG TRÍ\1c3c79b4a869e562a88e13de0840919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2519" y="5684582"/>
            <a:ext cx="8991600" cy="277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4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10796</TotalTime>
  <Words>462</Words>
  <Application>Microsoft Office PowerPoint</Application>
  <PresentationFormat>Custom</PresentationFormat>
  <Paragraphs>58</Paragraphs>
  <Slides>10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Trương Thị Phương Dung</dc:creator>
  <cp:lastModifiedBy>Admin</cp:lastModifiedBy>
  <cp:revision>1195</cp:revision>
  <dcterms:created xsi:type="dcterms:W3CDTF">2008-09-09T22:52:10Z</dcterms:created>
  <dcterms:modified xsi:type="dcterms:W3CDTF">2022-08-28T07:59:15Z</dcterms:modified>
</cp:coreProperties>
</file>