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70" r:id="rId2"/>
    <p:sldId id="349" r:id="rId3"/>
    <p:sldId id="378" r:id="rId4"/>
    <p:sldId id="371" r:id="rId5"/>
    <p:sldId id="372" r:id="rId6"/>
    <p:sldId id="373" r:id="rId7"/>
    <p:sldId id="374" r:id="rId8"/>
    <p:sldId id="377" r:id="rId9"/>
    <p:sldId id="379" r:id="rId10"/>
    <p:sldId id="375" r:id="rId11"/>
    <p:sldId id="376" r:id="rId12"/>
  </p:sldIdLst>
  <p:sldSz cx="12192000" cy="6858000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NI-Avo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A78B"/>
    <a:srgbClr val="404040"/>
    <a:srgbClr val="FF7707"/>
    <a:srgbClr val="FF8119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6" d="100"/>
          <a:sy n="66" d="100"/>
        </p:scale>
        <p:origin x="9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ng em là học sinh lớp 1 - Phạm Tuyên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3369" y="2750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3600" b="1" smtClean="0">
                <a:solidFill>
                  <a:srgbClr val="FF0000"/>
                </a:solidFill>
                <a:latin typeface="VNI-Avo" pitchFamily="2" charset="0"/>
              </a:rPr>
              <a:t>Ñieàn chöõ </a:t>
            </a:r>
            <a:r>
              <a:rPr lang="en-GB" sz="3600" b="1" smtClean="0">
                <a:solidFill>
                  <a:srgbClr val="00B050"/>
                </a:solidFill>
                <a:latin typeface="VNI-Avo" pitchFamily="2" charset="0"/>
              </a:rPr>
              <a:t>c</a:t>
            </a:r>
            <a:r>
              <a:rPr lang="en-GB" sz="3600" b="1" smtClean="0">
                <a:solidFill>
                  <a:srgbClr val="FF0000"/>
                </a:solidFill>
                <a:latin typeface="VNI-Avo" pitchFamily="2" charset="0"/>
              </a:rPr>
              <a:t> hoaëc </a:t>
            </a:r>
            <a:r>
              <a:rPr lang="en-GB" sz="3600" b="1" smtClean="0">
                <a:solidFill>
                  <a:srgbClr val="00B050"/>
                </a:solidFill>
                <a:latin typeface="VNI-Avo" pitchFamily="2" charset="0"/>
              </a:rPr>
              <a:t>k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877"/>
            <a:ext cx="12059740" cy="33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491" y="2853026"/>
            <a:ext cx="12649199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4800" b="1" smtClean="0">
                <a:latin typeface="VNI-Avo" pitchFamily="2" charset="0"/>
              </a:rPr>
              <a:t>Ñöùa treû deã thöông coù giaác mô ñeïp.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3369" y="2750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3600" b="1" smtClean="0">
                <a:solidFill>
                  <a:srgbClr val="FF0000"/>
                </a:solidFill>
                <a:latin typeface="VNI-Avo" pitchFamily="2" charset="0"/>
              </a:rPr>
              <a:t>Taäp cheùp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29693" y="1374788"/>
            <a:ext cx="6359433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Tieáng Vieät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ÑOÏC, HIEÅU, VIEÁT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GB" sz="6000" b="1" i="1" smtClean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(Baøi luyeän taäp)</a:t>
            </a:r>
            <a:endParaRPr lang="en-US" sz="6000" b="1" i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65829" y="2104571"/>
            <a:ext cx="8461828" cy="34253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/>
              <a:t>A. </a:t>
            </a:r>
            <a:r>
              <a:rPr lang="en-GB" sz="6600" smtClean="0">
                <a:latin typeface="VNI-Avo" pitchFamily="2" charset="0"/>
              </a:rPr>
              <a:t>ÑOÏC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1026262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14" y="-9906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smtClean="0">
                <a:solidFill>
                  <a:srgbClr val="FF0000"/>
                </a:solidFill>
                <a:latin typeface="VNI-Avo" pitchFamily="2" charset="0"/>
              </a:rPr>
              <a:t>Noái töø ngöõ vôùi hình</a:t>
            </a:r>
            <a:endParaRPr lang="en-US" sz="36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2575" y="1077865"/>
            <a:ext cx="10514739" cy="50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5" y="-188686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smtClean="0">
                <a:solidFill>
                  <a:srgbClr val="FF0000"/>
                </a:solidFill>
                <a:latin typeface="VNI-Avo" pitchFamily="2" charset="0"/>
              </a:rPr>
              <a:t>Ñoïc thaàm</a:t>
            </a:r>
            <a:endParaRPr lang="en-US" sz="4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79600" y="2105592"/>
            <a:ext cx="8432800" cy="379140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11171" y="580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THAÀN RU NGUÛ</a:t>
            </a:r>
            <a:endParaRPr lang="en-US" sz="40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7" y="1001486"/>
            <a:ext cx="10493037" cy="1799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57" y="2801257"/>
            <a:ext cx="5863771" cy="365884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67657" y="2935969"/>
            <a:ext cx="4898572" cy="3791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7913" y="-72459"/>
            <a:ext cx="39297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4000" b="1" smtClean="0">
                <a:solidFill>
                  <a:srgbClr val="00B050"/>
                </a:solidFill>
                <a:latin typeface="VNI-Avo" pitchFamily="2" charset="0"/>
              </a:rPr>
              <a:t>THAÀN RU NGUÛ</a:t>
            </a:r>
            <a:endParaRPr lang="en-US" sz="40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99"/>
            <a:ext cx="11754350" cy="32450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6057" y="2670629"/>
            <a:ext cx="711200" cy="82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orizontal Scroll 3"/>
          <p:cNvSpPr/>
          <p:nvPr/>
        </p:nvSpPr>
        <p:spPr>
          <a:xfrm>
            <a:off x="1865086" y="1973943"/>
            <a:ext cx="8461828" cy="34253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/>
              <a:t>B</a:t>
            </a:r>
            <a:r>
              <a:rPr lang="en-GB" sz="6600" smtClean="0"/>
              <a:t>. </a:t>
            </a:r>
            <a:r>
              <a:rPr lang="en-GB" sz="6600" smtClean="0">
                <a:latin typeface="VNI-Avo" pitchFamily="2" charset="0"/>
              </a:rPr>
              <a:t>VIEÁT</a:t>
            </a:r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1140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48</Words>
  <Application>Microsoft Office PowerPoint</Application>
  <PresentationFormat>Widescreen</PresentationFormat>
  <Paragraphs>13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宋体</vt:lpstr>
      <vt:lpstr>Calibri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Noái töø ngöõ vôùi hình</vt:lpstr>
      <vt:lpstr>Ñoïc thaàm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176</cp:revision>
  <dcterms:created xsi:type="dcterms:W3CDTF">2021-11-01T08:16:43Z</dcterms:created>
  <dcterms:modified xsi:type="dcterms:W3CDTF">2026-01-04T04:22:58Z</dcterms:modified>
</cp:coreProperties>
</file>