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5" r:id="rId3"/>
    <p:sldMasterId id="2147483697" r:id="rId4"/>
    <p:sldMasterId id="2147483706" r:id="rId5"/>
  </p:sldMasterIdLst>
  <p:notesMasterIdLst>
    <p:notesMasterId r:id="rId25"/>
  </p:notesMasterIdLst>
  <p:sldIdLst>
    <p:sldId id="284" r:id="rId6"/>
    <p:sldId id="4412" r:id="rId7"/>
    <p:sldId id="265" r:id="rId8"/>
    <p:sldId id="4400" r:id="rId9"/>
    <p:sldId id="264" r:id="rId10"/>
    <p:sldId id="270" r:id="rId11"/>
    <p:sldId id="4411" r:id="rId12"/>
    <p:sldId id="283" r:id="rId13"/>
    <p:sldId id="292" r:id="rId14"/>
    <p:sldId id="259" r:id="rId15"/>
    <p:sldId id="304" r:id="rId16"/>
    <p:sldId id="486" r:id="rId17"/>
    <p:sldId id="487" r:id="rId18"/>
    <p:sldId id="488" r:id="rId19"/>
    <p:sldId id="4413" r:id="rId20"/>
    <p:sldId id="491" r:id="rId21"/>
    <p:sldId id="492" r:id="rId22"/>
    <p:sldId id="4414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A2ABB-F898-4D5D-ACDC-8477835E376C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1F026-8FAE-4541-B0F7-7211E3725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46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E5FD9-297C-41DC-A830-7FC6AE69E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50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364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6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83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48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3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416E30-BE29-4FD0-AD41-3B392E29F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67D18E-9657-4ED2-9147-59C89D290780}"/>
              </a:ext>
            </a:extLst>
          </p:cNvPr>
          <p:cNvSpPr/>
          <p:nvPr userDrawn="1"/>
        </p:nvSpPr>
        <p:spPr>
          <a:xfrm>
            <a:off x="381000" y="292100"/>
            <a:ext cx="11518900" cy="63119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26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F418745-DC04-4BDC-9080-8F17D4BFE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65AFCB9-503B-4999-861D-A5D659C7D164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79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14E68C-247C-4A2D-878C-D582A9E05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9F491F-E999-4683-863B-7B86938179E9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776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765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204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038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27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611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336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6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44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9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6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00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97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6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61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85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19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175" y="3012041"/>
            <a:ext cx="1766175" cy="147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1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312" y="4029471"/>
            <a:ext cx="1572992" cy="14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05" y="5626452"/>
            <a:ext cx="1504305" cy="140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0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9D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C2BF615-7310-4868-9926-0E77E376918A}"/>
              </a:ext>
            </a:extLst>
          </p:cNvPr>
          <p:cNvSpPr/>
          <p:nvPr userDrawn="1"/>
        </p:nvSpPr>
        <p:spPr>
          <a:xfrm>
            <a:off x="254000" y="215900"/>
            <a:ext cx="11658600" cy="65151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475" y="552176"/>
            <a:ext cx="1362637" cy="12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9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514479210372531/?ref=share_group_link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microsoft.com/office/2007/relationships/hdphoto" Target="../media/hdphoto4.wdp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6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0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3.xml"/><Relationship Id="rId15" Type="http://schemas.microsoft.com/office/2007/relationships/hdphoto" Target="../media/hdphoto3.wdp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5011838" y="627349"/>
            <a:ext cx="7180162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1D648-86F6-49B4-990F-9E4AD13E4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216" y="1821811"/>
            <a:ext cx="374326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4" y="4952999"/>
            <a:ext cx="2201361" cy="17075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9BDE6-5367-4487-A7D1-9809CB8640E6}"/>
              </a:ext>
            </a:extLst>
          </p:cNvPr>
          <p:cNvSpPr txBox="1"/>
          <p:nvPr/>
        </p:nvSpPr>
        <p:spPr>
          <a:xfrm>
            <a:off x="2238376" y="2421344"/>
            <a:ext cx="79438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Tìm hiểu sự trao đổi khí, nước, thức ăn giữa động vật với môi trường.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4EA2-9E19-4129-A465-C18E8E3A2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4"/>
            <a:ext cx="11163300" cy="6372225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6E593-8847-4F8D-BFD8-EF86B91A3144}"/>
              </a:ext>
            </a:extLst>
          </p:cNvPr>
          <p:cNvSpPr txBox="1"/>
          <p:nvPr/>
        </p:nvSpPr>
        <p:spPr>
          <a:xfrm>
            <a:off x="742950" y="235560"/>
            <a:ext cx="10725149" cy="1200329"/>
          </a:xfrm>
          <a:custGeom>
            <a:avLst/>
            <a:gdLst>
              <a:gd name="connsiteX0" fmla="*/ 0 w 10725149"/>
              <a:gd name="connsiteY0" fmla="*/ 0 h 954107"/>
              <a:gd name="connsiteX1" fmla="*/ 488590 w 10725149"/>
              <a:gd name="connsiteY1" fmla="*/ 0 h 954107"/>
              <a:gd name="connsiteX2" fmla="*/ 762677 w 10725149"/>
              <a:gd name="connsiteY2" fmla="*/ 0 h 954107"/>
              <a:gd name="connsiteX3" fmla="*/ 1144016 w 10725149"/>
              <a:gd name="connsiteY3" fmla="*/ 0 h 954107"/>
              <a:gd name="connsiteX4" fmla="*/ 1739858 w 10725149"/>
              <a:gd name="connsiteY4" fmla="*/ 0 h 954107"/>
              <a:gd name="connsiteX5" fmla="*/ 2121196 w 10725149"/>
              <a:gd name="connsiteY5" fmla="*/ 0 h 954107"/>
              <a:gd name="connsiteX6" fmla="*/ 2502535 w 10725149"/>
              <a:gd name="connsiteY6" fmla="*/ 0 h 954107"/>
              <a:gd name="connsiteX7" fmla="*/ 3205628 w 10725149"/>
              <a:gd name="connsiteY7" fmla="*/ 0 h 954107"/>
              <a:gd name="connsiteX8" fmla="*/ 4015972 w 10725149"/>
              <a:gd name="connsiteY8" fmla="*/ 0 h 954107"/>
              <a:gd name="connsiteX9" fmla="*/ 4611814 w 10725149"/>
              <a:gd name="connsiteY9" fmla="*/ 0 h 954107"/>
              <a:gd name="connsiteX10" fmla="*/ 5100404 w 10725149"/>
              <a:gd name="connsiteY10" fmla="*/ 0 h 954107"/>
              <a:gd name="connsiteX11" fmla="*/ 5696246 w 10725149"/>
              <a:gd name="connsiteY11" fmla="*/ 0 h 954107"/>
              <a:gd name="connsiteX12" fmla="*/ 6292087 w 10725149"/>
              <a:gd name="connsiteY12" fmla="*/ 0 h 954107"/>
              <a:gd name="connsiteX13" fmla="*/ 6566175 w 10725149"/>
              <a:gd name="connsiteY13" fmla="*/ 0 h 954107"/>
              <a:gd name="connsiteX14" fmla="*/ 7376519 w 10725149"/>
              <a:gd name="connsiteY14" fmla="*/ 0 h 954107"/>
              <a:gd name="connsiteX15" fmla="*/ 7650606 w 10725149"/>
              <a:gd name="connsiteY15" fmla="*/ 0 h 954107"/>
              <a:gd name="connsiteX16" fmla="*/ 8246448 w 10725149"/>
              <a:gd name="connsiteY16" fmla="*/ 0 h 954107"/>
              <a:gd name="connsiteX17" fmla="*/ 8842290 w 10725149"/>
              <a:gd name="connsiteY17" fmla="*/ 0 h 954107"/>
              <a:gd name="connsiteX18" fmla="*/ 9652634 w 10725149"/>
              <a:gd name="connsiteY18" fmla="*/ 0 h 954107"/>
              <a:gd name="connsiteX19" fmla="*/ 10725149 w 10725149"/>
              <a:gd name="connsiteY19" fmla="*/ 0 h 954107"/>
              <a:gd name="connsiteX20" fmla="*/ 10725149 w 10725149"/>
              <a:gd name="connsiteY20" fmla="*/ 457971 h 954107"/>
              <a:gd name="connsiteX21" fmla="*/ 10725149 w 10725149"/>
              <a:gd name="connsiteY21" fmla="*/ 954107 h 954107"/>
              <a:gd name="connsiteX22" fmla="*/ 10236559 w 10725149"/>
              <a:gd name="connsiteY22" fmla="*/ 954107 h 954107"/>
              <a:gd name="connsiteX23" fmla="*/ 9747969 w 10725149"/>
              <a:gd name="connsiteY23" fmla="*/ 954107 h 954107"/>
              <a:gd name="connsiteX24" fmla="*/ 9259379 w 10725149"/>
              <a:gd name="connsiteY24" fmla="*/ 954107 h 954107"/>
              <a:gd name="connsiteX25" fmla="*/ 8449034 w 10725149"/>
              <a:gd name="connsiteY25" fmla="*/ 954107 h 954107"/>
              <a:gd name="connsiteX26" fmla="*/ 8174947 w 10725149"/>
              <a:gd name="connsiteY26" fmla="*/ 954107 h 954107"/>
              <a:gd name="connsiteX27" fmla="*/ 7793608 w 10725149"/>
              <a:gd name="connsiteY27" fmla="*/ 954107 h 954107"/>
              <a:gd name="connsiteX28" fmla="*/ 7412270 w 10725149"/>
              <a:gd name="connsiteY28" fmla="*/ 954107 h 954107"/>
              <a:gd name="connsiteX29" fmla="*/ 6709177 w 10725149"/>
              <a:gd name="connsiteY29" fmla="*/ 954107 h 954107"/>
              <a:gd name="connsiteX30" fmla="*/ 6327838 w 10725149"/>
              <a:gd name="connsiteY30" fmla="*/ 954107 h 954107"/>
              <a:gd name="connsiteX31" fmla="*/ 6053751 w 10725149"/>
              <a:gd name="connsiteY31" fmla="*/ 954107 h 954107"/>
              <a:gd name="connsiteX32" fmla="*/ 5350658 w 10725149"/>
              <a:gd name="connsiteY32" fmla="*/ 954107 h 954107"/>
              <a:gd name="connsiteX33" fmla="*/ 4862068 w 10725149"/>
              <a:gd name="connsiteY33" fmla="*/ 954107 h 954107"/>
              <a:gd name="connsiteX34" fmla="*/ 4266226 w 10725149"/>
              <a:gd name="connsiteY34" fmla="*/ 954107 h 954107"/>
              <a:gd name="connsiteX35" fmla="*/ 3884887 w 10725149"/>
              <a:gd name="connsiteY35" fmla="*/ 954107 h 954107"/>
              <a:gd name="connsiteX36" fmla="*/ 3181794 w 10725149"/>
              <a:gd name="connsiteY36" fmla="*/ 954107 h 954107"/>
              <a:gd name="connsiteX37" fmla="*/ 2478701 w 10725149"/>
              <a:gd name="connsiteY37" fmla="*/ 954107 h 954107"/>
              <a:gd name="connsiteX38" fmla="*/ 1990111 w 10725149"/>
              <a:gd name="connsiteY38" fmla="*/ 954107 h 954107"/>
              <a:gd name="connsiteX39" fmla="*/ 1179766 w 10725149"/>
              <a:gd name="connsiteY39" fmla="*/ 954107 h 954107"/>
              <a:gd name="connsiteX40" fmla="*/ 798428 w 10725149"/>
              <a:gd name="connsiteY40" fmla="*/ 954107 h 954107"/>
              <a:gd name="connsiteX41" fmla="*/ 0 w 10725149"/>
              <a:gd name="connsiteY41" fmla="*/ 954107 h 954107"/>
              <a:gd name="connsiteX42" fmla="*/ 0 w 10725149"/>
              <a:gd name="connsiteY42" fmla="*/ 457971 h 954107"/>
              <a:gd name="connsiteX43" fmla="*/ 0 w 10725149"/>
              <a:gd name="connsiteY43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725149" h="954107" fill="none" extrusionOk="0">
                <a:moveTo>
                  <a:pt x="0" y="0"/>
                </a:moveTo>
                <a:cubicBezTo>
                  <a:pt x="143027" y="-23902"/>
                  <a:pt x="289144" y="10863"/>
                  <a:pt x="488590" y="0"/>
                </a:cubicBezTo>
                <a:cubicBezTo>
                  <a:pt x="688036" y="-10863"/>
                  <a:pt x="679121" y="17548"/>
                  <a:pt x="762677" y="0"/>
                </a:cubicBezTo>
                <a:cubicBezTo>
                  <a:pt x="846233" y="-17548"/>
                  <a:pt x="1050211" y="45593"/>
                  <a:pt x="1144016" y="0"/>
                </a:cubicBezTo>
                <a:cubicBezTo>
                  <a:pt x="1237821" y="-45593"/>
                  <a:pt x="1474170" y="65886"/>
                  <a:pt x="1739858" y="0"/>
                </a:cubicBezTo>
                <a:cubicBezTo>
                  <a:pt x="2005546" y="-65886"/>
                  <a:pt x="2030476" y="39252"/>
                  <a:pt x="2121196" y="0"/>
                </a:cubicBezTo>
                <a:cubicBezTo>
                  <a:pt x="2211916" y="-39252"/>
                  <a:pt x="2424201" y="15179"/>
                  <a:pt x="2502535" y="0"/>
                </a:cubicBezTo>
                <a:cubicBezTo>
                  <a:pt x="2580869" y="-15179"/>
                  <a:pt x="2987830" y="44661"/>
                  <a:pt x="3205628" y="0"/>
                </a:cubicBezTo>
                <a:cubicBezTo>
                  <a:pt x="3423426" y="-44661"/>
                  <a:pt x="3647825" y="83850"/>
                  <a:pt x="4015972" y="0"/>
                </a:cubicBezTo>
                <a:cubicBezTo>
                  <a:pt x="4384119" y="-83850"/>
                  <a:pt x="4361053" y="19641"/>
                  <a:pt x="4611814" y="0"/>
                </a:cubicBezTo>
                <a:cubicBezTo>
                  <a:pt x="4862575" y="-19641"/>
                  <a:pt x="4935446" y="57962"/>
                  <a:pt x="5100404" y="0"/>
                </a:cubicBezTo>
                <a:cubicBezTo>
                  <a:pt x="5265362" y="-57962"/>
                  <a:pt x="5426808" y="57622"/>
                  <a:pt x="5696246" y="0"/>
                </a:cubicBezTo>
                <a:cubicBezTo>
                  <a:pt x="5965684" y="-57622"/>
                  <a:pt x="6044096" y="29781"/>
                  <a:pt x="6292087" y="0"/>
                </a:cubicBezTo>
                <a:cubicBezTo>
                  <a:pt x="6540078" y="-29781"/>
                  <a:pt x="6474135" y="951"/>
                  <a:pt x="6566175" y="0"/>
                </a:cubicBezTo>
                <a:cubicBezTo>
                  <a:pt x="6658215" y="-951"/>
                  <a:pt x="7000004" y="77097"/>
                  <a:pt x="7376519" y="0"/>
                </a:cubicBezTo>
                <a:cubicBezTo>
                  <a:pt x="7753034" y="-77097"/>
                  <a:pt x="7583161" y="16884"/>
                  <a:pt x="7650606" y="0"/>
                </a:cubicBezTo>
                <a:cubicBezTo>
                  <a:pt x="7718051" y="-16884"/>
                  <a:pt x="8119285" y="1088"/>
                  <a:pt x="8246448" y="0"/>
                </a:cubicBezTo>
                <a:cubicBezTo>
                  <a:pt x="8373611" y="-1088"/>
                  <a:pt x="8704853" y="13884"/>
                  <a:pt x="8842290" y="0"/>
                </a:cubicBezTo>
                <a:cubicBezTo>
                  <a:pt x="8979727" y="-13884"/>
                  <a:pt x="9327180" y="42352"/>
                  <a:pt x="9652634" y="0"/>
                </a:cubicBezTo>
                <a:cubicBezTo>
                  <a:pt x="9978088" y="-42352"/>
                  <a:pt x="10207162" y="35298"/>
                  <a:pt x="10725149" y="0"/>
                </a:cubicBezTo>
                <a:cubicBezTo>
                  <a:pt x="10756118" y="138950"/>
                  <a:pt x="10674352" y="309824"/>
                  <a:pt x="10725149" y="457971"/>
                </a:cubicBezTo>
                <a:cubicBezTo>
                  <a:pt x="10775946" y="606118"/>
                  <a:pt x="10668935" y="791999"/>
                  <a:pt x="10725149" y="954107"/>
                </a:cubicBezTo>
                <a:cubicBezTo>
                  <a:pt x="10576135" y="982449"/>
                  <a:pt x="10456486" y="933230"/>
                  <a:pt x="10236559" y="954107"/>
                </a:cubicBezTo>
                <a:cubicBezTo>
                  <a:pt x="10016632" y="974984"/>
                  <a:pt x="9875478" y="936458"/>
                  <a:pt x="9747969" y="954107"/>
                </a:cubicBezTo>
                <a:cubicBezTo>
                  <a:pt x="9620460" y="971756"/>
                  <a:pt x="9376546" y="948745"/>
                  <a:pt x="9259379" y="954107"/>
                </a:cubicBezTo>
                <a:cubicBezTo>
                  <a:pt x="9142212" y="959469"/>
                  <a:pt x="8800138" y="871265"/>
                  <a:pt x="8449034" y="954107"/>
                </a:cubicBezTo>
                <a:cubicBezTo>
                  <a:pt x="8097930" y="1036949"/>
                  <a:pt x="8264429" y="945581"/>
                  <a:pt x="8174947" y="954107"/>
                </a:cubicBezTo>
                <a:cubicBezTo>
                  <a:pt x="8085465" y="962633"/>
                  <a:pt x="7930079" y="947326"/>
                  <a:pt x="7793608" y="954107"/>
                </a:cubicBezTo>
                <a:cubicBezTo>
                  <a:pt x="7657137" y="960888"/>
                  <a:pt x="7515058" y="929143"/>
                  <a:pt x="7412270" y="954107"/>
                </a:cubicBezTo>
                <a:cubicBezTo>
                  <a:pt x="7309482" y="979071"/>
                  <a:pt x="6943876" y="945195"/>
                  <a:pt x="6709177" y="954107"/>
                </a:cubicBezTo>
                <a:cubicBezTo>
                  <a:pt x="6474478" y="963019"/>
                  <a:pt x="6515173" y="952102"/>
                  <a:pt x="6327838" y="954107"/>
                </a:cubicBezTo>
                <a:cubicBezTo>
                  <a:pt x="6140503" y="956112"/>
                  <a:pt x="6135328" y="943894"/>
                  <a:pt x="6053751" y="954107"/>
                </a:cubicBezTo>
                <a:cubicBezTo>
                  <a:pt x="5972174" y="964320"/>
                  <a:pt x="5632016" y="874142"/>
                  <a:pt x="5350658" y="954107"/>
                </a:cubicBezTo>
                <a:cubicBezTo>
                  <a:pt x="5069300" y="1034072"/>
                  <a:pt x="5104590" y="953082"/>
                  <a:pt x="4862068" y="954107"/>
                </a:cubicBezTo>
                <a:cubicBezTo>
                  <a:pt x="4619546" y="955132"/>
                  <a:pt x="4404387" y="951464"/>
                  <a:pt x="4266226" y="954107"/>
                </a:cubicBezTo>
                <a:cubicBezTo>
                  <a:pt x="4128065" y="956750"/>
                  <a:pt x="4060610" y="937626"/>
                  <a:pt x="3884887" y="954107"/>
                </a:cubicBezTo>
                <a:cubicBezTo>
                  <a:pt x="3709164" y="970588"/>
                  <a:pt x="3324122" y="946114"/>
                  <a:pt x="3181794" y="954107"/>
                </a:cubicBezTo>
                <a:cubicBezTo>
                  <a:pt x="3039466" y="962100"/>
                  <a:pt x="2745702" y="871540"/>
                  <a:pt x="2478701" y="954107"/>
                </a:cubicBezTo>
                <a:cubicBezTo>
                  <a:pt x="2211700" y="1036674"/>
                  <a:pt x="2188008" y="927237"/>
                  <a:pt x="1990111" y="954107"/>
                </a:cubicBezTo>
                <a:cubicBezTo>
                  <a:pt x="1792214" y="980977"/>
                  <a:pt x="1367446" y="914058"/>
                  <a:pt x="1179766" y="954107"/>
                </a:cubicBezTo>
                <a:cubicBezTo>
                  <a:pt x="992087" y="994156"/>
                  <a:pt x="945786" y="923463"/>
                  <a:pt x="798428" y="954107"/>
                </a:cubicBezTo>
                <a:cubicBezTo>
                  <a:pt x="651070" y="984751"/>
                  <a:pt x="397861" y="863868"/>
                  <a:pt x="0" y="954107"/>
                </a:cubicBezTo>
                <a:cubicBezTo>
                  <a:pt x="-49880" y="778617"/>
                  <a:pt x="29024" y="681591"/>
                  <a:pt x="0" y="457971"/>
                </a:cubicBezTo>
                <a:cubicBezTo>
                  <a:pt x="-29024" y="234351"/>
                  <a:pt x="15800" y="201810"/>
                  <a:pt x="0" y="0"/>
                </a:cubicBezTo>
                <a:close/>
              </a:path>
              <a:path w="10725149" h="954107" stroke="0" extrusionOk="0">
                <a:moveTo>
                  <a:pt x="0" y="0"/>
                </a:moveTo>
                <a:cubicBezTo>
                  <a:pt x="120758" y="-29892"/>
                  <a:pt x="243625" y="22162"/>
                  <a:pt x="381339" y="0"/>
                </a:cubicBezTo>
                <a:cubicBezTo>
                  <a:pt x="519053" y="-22162"/>
                  <a:pt x="888862" y="35375"/>
                  <a:pt x="1191683" y="0"/>
                </a:cubicBezTo>
                <a:cubicBezTo>
                  <a:pt x="1494504" y="-35375"/>
                  <a:pt x="1482588" y="42255"/>
                  <a:pt x="1573022" y="0"/>
                </a:cubicBezTo>
                <a:cubicBezTo>
                  <a:pt x="1663456" y="-42255"/>
                  <a:pt x="2072212" y="20742"/>
                  <a:pt x="2383366" y="0"/>
                </a:cubicBezTo>
                <a:cubicBezTo>
                  <a:pt x="2694520" y="-20742"/>
                  <a:pt x="2534784" y="4432"/>
                  <a:pt x="2657454" y="0"/>
                </a:cubicBezTo>
                <a:cubicBezTo>
                  <a:pt x="2780124" y="-4432"/>
                  <a:pt x="2923078" y="55825"/>
                  <a:pt x="3146044" y="0"/>
                </a:cubicBezTo>
                <a:cubicBezTo>
                  <a:pt x="3369010" y="-55825"/>
                  <a:pt x="3517454" y="57870"/>
                  <a:pt x="3634634" y="0"/>
                </a:cubicBezTo>
                <a:cubicBezTo>
                  <a:pt x="3751814" y="-57870"/>
                  <a:pt x="4000915" y="42655"/>
                  <a:pt x="4230475" y="0"/>
                </a:cubicBezTo>
                <a:cubicBezTo>
                  <a:pt x="4460035" y="-42655"/>
                  <a:pt x="4587894" y="762"/>
                  <a:pt x="4826317" y="0"/>
                </a:cubicBezTo>
                <a:cubicBezTo>
                  <a:pt x="5064740" y="-762"/>
                  <a:pt x="5058182" y="33299"/>
                  <a:pt x="5207656" y="0"/>
                </a:cubicBezTo>
                <a:cubicBezTo>
                  <a:pt x="5357130" y="-33299"/>
                  <a:pt x="5750403" y="52446"/>
                  <a:pt x="5910749" y="0"/>
                </a:cubicBezTo>
                <a:cubicBezTo>
                  <a:pt x="6071095" y="-52446"/>
                  <a:pt x="6192979" y="4532"/>
                  <a:pt x="6292087" y="0"/>
                </a:cubicBezTo>
                <a:cubicBezTo>
                  <a:pt x="6391195" y="-4532"/>
                  <a:pt x="6859931" y="5501"/>
                  <a:pt x="7102432" y="0"/>
                </a:cubicBezTo>
                <a:cubicBezTo>
                  <a:pt x="7344933" y="-5501"/>
                  <a:pt x="7434294" y="22965"/>
                  <a:pt x="7698274" y="0"/>
                </a:cubicBezTo>
                <a:cubicBezTo>
                  <a:pt x="7962254" y="-22965"/>
                  <a:pt x="8061124" y="25634"/>
                  <a:pt x="8294115" y="0"/>
                </a:cubicBezTo>
                <a:cubicBezTo>
                  <a:pt x="8527106" y="-25634"/>
                  <a:pt x="8861713" y="47760"/>
                  <a:pt x="9104460" y="0"/>
                </a:cubicBezTo>
                <a:cubicBezTo>
                  <a:pt x="9347207" y="-47760"/>
                  <a:pt x="9613427" y="39102"/>
                  <a:pt x="9914804" y="0"/>
                </a:cubicBezTo>
                <a:cubicBezTo>
                  <a:pt x="10216181" y="-39102"/>
                  <a:pt x="10516956" y="29412"/>
                  <a:pt x="10725149" y="0"/>
                </a:cubicBezTo>
                <a:cubicBezTo>
                  <a:pt x="10777444" y="99979"/>
                  <a:pt x="10702239" y="368007"/>
                  <a:pt x="10725149" y="477054"/>
                </a:cubicBezTo>
                <a:cubicBezTo>
                  <a:pt x="10748059" y="586101"/>
                  <a:pt x="10694514" y="800271"/>
                  <a:pt x="10725149" y="954107"/>
                </a:cubicBezTo>
                <a:cubicBezTo>
                  <a:pt x="10619649" y="968739"/>
                  <a:pt x="10566412" y="934317"/>
                  <a:pt x="10451062" y="954107"/>
                </a:cubicBezTo>
                <a:cubicBezTo>
                  <a:pt x="10335712" y="973897"/>
                  <a:pt x="9986579" y="906593"/>
                  <a:pt x="9747969" y="954107"/>
                </a:cubicBezTo>
                <a:cubicBezTo>
                  <a:pt x="9509359" y="1001621"/>
                  <a:pt x="9442532" y="939558"/>
                  <a:pt x="9152127" y="954107"/>
                </a:cubicBezTo>
                <a:cubicBezTo>
                  <a:pt x="8861722" y="968656"/>
                  <a:pt x="8875606" y="913441"/>
                  <a:pt x="8663537" y="954107"/>
                </a:cubicBezTo>
                <a:cubicBezTo>
                  <a:pt x="8451468" y="994773"/>
                  <a:pt x="8438368" y="950057"/>
                  <a:pt x="8282198" y="954107"/>
                </a:cubicBezTo>
                <a:cubicBezTo>
                  <a:pt x="8126028" y="958157"/>
                  <a:pt x="8074812" y="951973"/>
                  <a:pt x="7900860" y="954107"/>
                </a:cubicBezTo>
                <a:cubicBezTo>
                  <a:pt x="7726908" y="956241"/>
                  <a:pt x="7522097" y="930562"/>
                  <a:pt x="7412270" y="954107"/>
                </a:cubicBezTo>
                <a:cubicBezTo>
                  <a:pt x="7302443" y="977652"/>
                  <a:pt x="6902864" y="936090"/>
                  <a:pt x="6601925" y="954107"/>
                </a:cubicBezTo>
                <a:cubicBezTo>
                  <a:pt x="6300987" y="972124"/>
                  <a:pt x="6194801" y="887654"/>
                  <a:pt x="6006083" y="954107"/>
                </a:cubicBezTo>
                <a:cubicBezTo>
                  <a:pt x="5817365" y="1020560"/>
                  <a:pt x="5661249" y="926570"/>
                  <a:pt x="5410242" y="954107"/>
                </a:cubicBezTo>
                <a:cubicBezTo>
                  <a:pt x="5159235" y="981644"/>
                  <a:pt x="4784254" y="910222"/>
                  <a:pt x="4599897" y="954107"/>
                </a:cubicBezTo>
                <a:cubicBezTo>
                  <a:pt x="4415540" y="997992"/>
                  <a:pt x="4102731" y="880576"/>
                  <a:pt x="3789553" y="954107"/>
                </a:cubicBezTo>
                <a:cubicBezTo>
                  <a:pt x="3476375" y="1027638"/>
                  <a:pt x="3593100" y="936171"/>
                  <a:pt x="3515466" y="954107"/>
                </a:cubicBezTo>
                <a:cubicBezTo>
                  <a:pt x="3437832" y="972043"/>
                  <a:pt x="3096710" y="875647"/>
                  <a:pt x="2705121" y="954107"/>
                </a:cubicBezTo>
                <a:cubicBezTo>
                  <a:pt x="2313532" y="1032567"/>
                  <a:pt x="2307569" y="945363"/>
                  <a:pt x="2002028" y="954107"/>
                </a:cubicBezTo>
                <a:cubicBezTo>
                  <a:pt x="1696487" y="962851"/>
                  <a:pt x="1384063" y="906422"/>
                  <a:pt x="1191683" y="954107"/>
                </a:cubicBezTo>
                <a:cubicBezTo>
                  <a:pt x="999304" y="1001792"/>
                  <a:pt x="1006200" y="935347"/>
                  <a:pt x="917596" y="954107"/>
                </a:cubicBezTo>
                <a:cubicBezTo>
                  <a:pt x="828992" y="972867"/>
                  <a:pt x="617172" y="945548"/>
                  <a:pt x="536257" y="954107"/>
                </a:cubicBezTo>
                <a:cubicBezTo>
                  <a:pt x="455342" y="962666"/>
                  <a:pt x="177959" y="929731"/>
                  <a:pt x="0" y="954107"/>
                </a:cubicBezTo>
                <a:cubicBezTo>
                  <a:pt x="-39115" y="777257"/>
                  <a:pt x="36532" y="628743"/>
                  <a:pt x="0" y="486595"/>
                </a:cubicBezTo>
                <a:cubicBezTo>
                  <a:pt x="-36532" y="344447"/>
                  <a:pt x="4659" y="189478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28997070">
                  <a:custGeom>
                    <a:avLst/>
                    <a:gdLst>
                      <a:gd name="connsiteX0" fmla="*/ 0 w 10725149"/>
                      <a:gd name="connsiteY0" fmla="*/ 0 h 1200329"/>
                      <a:gd name="connsiteX1" fmla="*/ 488590 w 10725149"/>
                      <a:gd name="connsiteY1" fmla="*/ 0 h 1200329"/>
                      <a:gd name="connsiteX2" fmla="*/ 762677 w 10725149"/>
                      <a:gd name="connsiteY2" fmla="*/ 0 h 1200329"/>
                      <a:gd name="connsiteX3" fmla="*/ 1144016 w 10725149"/>
                      <a:gd name="connsiteY3" fmla="*/ 0 h 1200329"/>
                      <a:gd name="connsiteX4" fmla="*/ 1739858 w 10725149"/>
                      <a:gd name="connsiteY4" fmla="*/ 0 h 1200329"/>
                      <a:gd name="connsiteX5" fmla="*/ 2121196 w 10725149"/>
                      <a:gd name="connsiteY5" fmla="*/ 0 h 1200329"/>
                      <a:gd name="connsiteX6" fmla="*/ 2502535 w 10725149"/>
                      <a:gd name="connsiteY6" fmla="*/ 0 h 1200329"/>
                      <a:gd name="connsiteX7" fmla="*/ 3205628 w 10725149"/>
                      <a:gd name="connsiteY7" fmla="*/ 0 h 1200329"/>
                      <a:gd name="connsiteX8" fmla="*/ 4015972 w 10725149"/>
                      <a:gd name="connsiteY8" fmla="*/ 0 h 1200329"/>
                      <a:gd name="connsiteX9" fmla="*/ 4611814 w 10725149"/>
                      <a:gd name="connsiteY9" fmla="*/ 0 h 1200329"/>
                      <a:gd name="connsiteX10" fmla="*/ 5100404 w 10725149"/>
                      <a:gd name="connsiteY10" fmla="*/ 0 h 1200329"/>
                      <a:gd name="connsiteX11" fmla="*/ 5696246 w 10725149"/>
                      <a:gd name="connsiteY11" fmla="*/ 0 h 1200329"/>
                      <a:gd name="connsiteX12" fmla="*/ 6292087 w 10725149"/>
                      <a:gd name="connsiteY12" fmla="*/ 0 h 1200329"/>
                      <a:gd name="connsiteX13" fmla="*/ 6566175 w 10725149"/>
                      <a:gd name="connsiteY13" fmla="*/ 0 h 1200329"/>
                      <a:gd name="connsiteX14" fmla="*/ 7376519 w 10725149"/>
                      <a:gd name="connsiteY14" fmla="*/ 0 h 1200329"/>
                      <a:gd name="connsiteX15" fmla="*/ 7650606 w 10725149"/>
                      <a:gd name="connsiteY15" fmla="*/ 0 h 1200329"/>
                      <a:gd name="connsiteX16" fmla="*/ 8246448 w 10725149"/>
                      <a:gd name="connsiteY16" fmla="*/ 0 h 1200329"/>
                      <a:gd name="connsiteX17" fmla="*/ 8842290 w 10725149"/>
                      <a:gd name="connsiteY17" fmla="*/ 0 h 1200329"/>
                      <a:gd name="connsiteX18" fmla="*/ 9652634 w 10725149"/>
                      <a:gd name="connsiteY18" fmla="*/ 0 h 1200329"/>
                      <a:gd name="connsiteX19" fmla="*/ 10725149 w 10725149"/>
                      <a:gd name="connsiteY19" fmla="*/ 0 h 1200329"/>
                      <a:gd name="connsiteX20" fmla="*/ 10725149 w 10725149"/>
                      <a:gd name="connsiteY20" fmla="*/ 576157 h 1200329"/>
                      <a:gd name="connsiteX21" fmla="*/ 10725149 w 10725149"/>
                      <a:gd name="connsiteY21" fmla="*/ 1200329 h 1200329"/>
                      <a:gd name="connsiteX22" fmla="*/ 10236559 w 10725149"/>
                      <a:gd name="connsiteY22" fmla="*/ 1200329 h 1200329"/>
                      <a:gd name="connsiteX23" fmla="*/ 9747969 w 10725149"/>
                      <a:gd name="connsiteY23" fmla="*/ 1200329 h 1200329"/>
                      <a:gd name="connsiteX24" fmla="*/ 9259379 w 10725149"/>
                      <a:gd name="connsiteY24" fmla="*/ 1200329 h 1200329"/>
                      <a:gd name="connsiteX25" fmla="*/ 8449034 w 10725149"/>
                      <a:gd name="connsiteY25" fmla="*/ 1200329 h 1200329"/>
                      <a:gd name="connsiteX26" fmla="*/ 8174947 w 10725149"/>
                      <a:gd name="connsiteY26" fmla="*/ 1200329 h 1200329"/>
                      <a:gd name="connsiteX27" fmla="*/ 7793608 w 10725149"/>
                      <a:gd name="connsiteY27" fmla="*/ 1200329 h 1200329"/>
                      <a:gd name="connsiteX28" fmla="*/ 7412270 w 10725149"/>
                      <a:gd name="connsiteY28" fmla="*/ 1200329 h 1200329"/>
                      <a:gd name="connsiteX29" fmla="*/ 6709177 w 10725149"/>
                      <a:gd name="connsiteY29" fmla="*/ 1200329 h 1200329"/>
                      <a:gd name="connsiteX30" fmla="*/ 6327838 w 10725149"/>
                      <a:gd name="connsiteY30" fmla="*/ 1200329 h 1200329"/>
                      <a:gd name="connsiteX31" fmla="*/ 6053751 w 10725149"/>
                      <a:gd name="connsiteY31" fmla="*/ 1200329 h 1200329"/>
                      <a:gd name="connsiteX32" fmla="*/ 5350658 w 10725149"/>
                      <a:gd name="connsiteY32" fmla="*/ 1200329 h 1200329"/>
                      <a:gd name="connsiteX33" fmla="*/ 4862068 w 10725149"/>
                      <a:gd name="connsiteY33" fmla="*/ 1200329 h 1200329"/>
                      <a:gd name="connsiteX34" fmla="*/ 4266226 w 10725149"/>
                      <a:gd name="connsiteY34" fmla="*/ 1200329 h 1200329"/>
                      <a:gd name="connsiteX35" fmla="*/ 3884887 w 10725149"/>
                      <a:gd name="connsiteY35" fmla="*/ 1200329 h 1200329"/>
                      <a:gd name="connsiteX36" fmla="*/ 3181794 w 10725149"/>
                      <a:gd name="connsiteY36" fmla="*/ 1200329 h 1200329"/>
                      <a:gd name="connsiteX37" fmla="*/ 2478701 w 10725149"/>
                      <a:gd name="connsiteY37" fmla="*/ 1200329 h 1200329"/>
                      <a:gd name="connsiteX38" fmla="*/ 1990111 w 10725149"/>
                      <a:gd name="connsiteY38" fmla="*/ 1200329 h 1200329"/>
                      <a:gd name="connsiteX39" fmla="*/ 1179766 w 10725149"/>
                      <a:gd name="connsiteY39" fmla="*/ 1200329 h 1200329"/>
                      <a:gd name="connsiteX40" fmla="*/ 798428 w 10725149"/>
                      <a:gd name="connsiteY40" fmla="*/ 1200329 h 1200329"/>
                      <a:gd name="connsiteX41" fmla="*/ 0 w 10725149"/>
                      <a:gd name="connsiteY41" fmla="*/ 1200329 h 1200329"/>
                      <a:gd name="connsiteX42" fmla="*/ 0 w 10725149"/>
                      <a:gd name="connsiteY42" fmla="*/ 576157 h 1200329"/>
                      <a:gd name="connsiteX43" fmla="*/ 0 w 10725149"/>
                      <a:gd name="connsiteY43" fmla="*/ 0 h 1200329"/>
                      <a:gd name="connsiteX0" fmla="*/ 0 w 10725149"/>
                      <a:gd name="connsiteY0" fmla="*/ 0 h 1200329"/>
                      <a:gd name="connsiteX1" fmla="*/ 381339 w 10725149"/>
                      <a:gd name="connsiteY1" fmla="*/ 0 h 1200329"/>
                      <a:gd name="connsiteX2" fmla="*/ 1191683 w 10725149"/>
                      <a:gd name="connsiteY2" fmla="*/ 0 h 1200329"/>
                      <a:gd name="connsiteX3" fmla="*/ 1573022 w 10725149"/>
                      <a:gd name="connsiteY3" fmla="*/ 0 h 1200329"/>
                      <a:gd name="connsiteX4" fmla="*/ 2383366 w 10725149"/>
                      <a:gd name="connsiteY4" fmla="*/ 0 h 1200329"/>
                      <a:gd name="connsiteX5" fmla="*/ 2657454 w 10725149"/>
                      <a:gd name="connsiteY5" fmla="*/ 0 h 1200329"/>
                      <a:gd name="connsiteX6" fmla="*/ 3146044 w 10725149"/>
                      <a:gd name="connsiteY6" fmla="*/ 0 h 1200329"/>
                      <a:gd name="connsiteX7" fmla="*/ 3634634 w 10725149"/>
                      <a:gd name="connsiteY7" fmla="*/ 0 h 1200329"/>
                      <a:gd name="connsiteX8" fmla="*/ 4230475 w 10725149"/>
                      <a:gd name="connsiteY8" fmla="*/ 0 h 1200329"/>
                      <a:gd name="connsiteX9" fmla="*/ 4826317 w 10725149"/>
                      <a:gd name="connsiteY9" fmla="*/ 0 h 1200329"/>
                      <a:gd name="connsiteX10" fmla="*/ 5207656 w 10725149"/>
                      <a:gd name="connsiteY10" fmla="*/ 0 h 1200329"/>
                      <a:gd name="connsiteX11" fmla="*/ 5910749 w 10725149"/>
                      <a:gd name="connsiteY11" fmla="*/ 0 h 1200329"/>
                      <a:gd name="connsiteX12" fmla="*/ 6292087 w 10725149"/>
                      <a:gd name="connsiteY12" fmla="*/ 0 h 1200329"/>
                      <a:gd name="connsiteX13" fmla="*/ 7102432 w 10725149"/>
                      <a:gd name="connsiteY13" fmla="*/ 0 h 1200329"/>
                      <a:gd name="connsiteX14" fmla="*/ 7698274 w 10725149"/>
                      <a:gd name="connsiteY14" fmla="*/ 0 h 1200329"/>
                      <a:gd name="connsiteX15" fmla="*/ 8294115 w 10725149"/>
                      <a:gd name="connsiteY15" fmla="*/ 0 h 1200329"/>
                      <a:gd name="connsiteX16" fmla="*/ 9104460 w 10725149"/>
                      <a:gd name="connsiteY16" fmla="*/ 0 h 1200329"/>
                      <a:gd name="connsiteX17" fmla="*/ 9914804 w 10725149"/>
                      <a:gd name="connsiteY17" fmla="*/ 0 h 1200329"/>
                      <a:gd name="connsiteX18" fmla="*/ 10725149 w 10725149"/>
                      <a:gd name="connsiteY18" fmla="*/ 0 h 1200329"/>
                      <a:gd name="connsiteX19" fmla="*/ 10725149 w 10725149"/>
                      <a:gd name="connsiteY19" fmla="*/ 600165 h 1200329"/>
                      <a:gd name="connsiteX20" fmla="*/ 10725149 w 10725149"/>
                      <a:gd name="connsiteY20" fmla="*/ 1200329 h 1200329"/>
                      <a:gd name="connsiteX21" fmla="*/ 10451062 w 10725149"/>
                      <a:gd name="connsiteY21" fmla="*/ 1200329 h 1200329"/>
                      <a:gd name="connsiteX22" fmla="*/ 9747969 w 10725149"/>
                      <a:gd name="connsiteY22" fmla="*/ 1200329 h 1200329"/>
                      <a:gd name="connsiteX23" fmla="*/ 9152127 w 10725149"/>
                      <a:gd name="connsiteY23" fmla="*/ 1200329 h 1200329"/>
                      <a:gd name="connsiteX24" fmla="*/ 8663537 w 10725149"/>
                      <a:gd name="connsiteY24" fmla="*/ 1200329 h 1200329"/>
                      <a:gd name="connsiteX25" fmla="*/ 8282198 w 10725149"/>
                      <a:gd name="connsiteY25" fmla="*/ 1200329 h 1200329"/>
                      <a:gd name="connsiteX26" fmla="*/ 7900860 w 10725149"/>
                      <a:gd name="connsiteY26" fmla="*/ 1200329 h 1200329"/>
                      <a:gd name="connsiteX27" fmla="*/ 7412270 w 10725149"/>
                      <a:gd name="connsiteY27" fmla="*/ 1200329 h 1200329"/>
                      <a:gd name="connsiteX28" fmla="*/ 6601925 w 10725149"/>
                      <a:gd name="connsiteY28" fmla="*/ 1200329 h 1200329"/>
                      <a:gd name="connsiteX29" fmla="*/ 6006083 w 10725149"/>
                      <a:gd name="connsiteY29" fmla="*/ 1200329 h 1200329"/>
                      <a:gd name="connsiteX30" fmla="*/ 5410242 w 10725149"/>
                      <a:gd name="connsiteY30" fmla="*/ 1200329 h 1200329"/>
                      <a:gd name="connsiteX31" fmla="*/ 4599897 w 10725149"/>
                      <a:gd name="connsiteY31" fmla="*/ 1200329 h 1200329"/>
                      <a:gd name="connsiteX32" fmla="*/ 3789553 w 10725149"/>
                      <a:gd name="connsiteY32" fmla="*/ 1200329 h 1200329"/>
                      <a:gd name="connsiteX33" fmla="*/ 3515466 w 10725149"/>
                      <a:gd name="connsiteY33" fmla="*/ 1200329 h 1200329"/>
                      <a:gd name="connsiteX34" fmla="*/ 2705121 w 10725149"/>
                      <a:gd name="connsiteY34" fmla="*/ 1200329 h 1200329"/>
                      <a:gd name="connsiteX35" fmla="*/ 2002028 w 10725149"/>
                      <a:gd name="connsiteY35" fmla="*/ 1200329 h 1200329"/>
                      <a:gd name="connsiteX36" fmla="*/ 1191683 w 10725149"/>
                      <a:gd name="connsiteY36" fmla="*/ 1200329 h 1200329"/>
                      <a:gd name="connsiteX37" fmla="*/ 917596 w 10725149"/>
                      <a:gd name="connsiteY37" fmla="*/ 1200329 h 1200329"/>
                      <a:gd name="connsiteX38" fmla="*/ 536257 w 10725149"/>
                      <a:gd name="connsiteY38" fmla="*/ 1200329 h 1200329"/>
                      <a:gd name="connsiteX39" fmla="*/ 0 w 10725149"/>
                      <a:gd name="connsiteY39" fmla="*/ 1200329 h 1200329"/>
                      <a:gd name="connsiteX40" fmla="*/ 0 w 10725149"/>
                      <a:gd name="connsiteY40" fmla="*/ 612168 h 1200329"/>
                      <a:gd name="connsiteX41" fmla="*/ 0 w 10725149"/>
                      <a:gd name="connsiteY41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725149" h="1200329" fill="none" extrusionOk="0">
                        <a:moveTo>
                          <a:pt x="0" y="0"/>
                        </a:moveTo>
                        <a:cubicBezTo>
                          <a:pt x="137833" y="-20597"/>
                          <a:pt x="305167" y="24995"/>
                          <a:pt x="488590" y="0"/>
                        </a:cubicBezTo>
                        <a:cubicBezTo>
                          <a:pt x="690579" y="-17573"/>
                          <a:pt x="677449" y="22613"/>
                          <a:pt x="762677" y="0"/>
                        </a:cubicBezTo>
                        <a:cubicBezTo>
                          <a:pt x="847016" y="-25678"/>
                          <a:pt x="1047733" y="60142"/>
                          <a:pt x="1144016" y="0"/>
                        </a:cubicBezTo>
                        <a:cubicBezTo>
                          <a:pt x="1221068" y="-38568"/>
                          <a:pt x="1481108" y="63174"/>
                          <a:pt x="1739858" y="0"/>
                        </a:cubicBezTo>
                        <a:cubicBezTo>
                          <a:pt x="1985154" y="-88163"/>
                          <a:pt x="2008884" y="70162"/>
                          <a:pt x="2121196" y="0"/>
                        </a:cubicBezTo>
                        <a:cubicBezTo>
                          <a:pt x="2223215" y="-63709"/>
                          <a:pt x="2420678" y="31260"/>
                          <a:pt x="2502535" y="0"/>
                        </a:cubicBezTo>
                        <a:cubicBezTo>
                          <a:pt x="2594166" y="-36744"/>
                          <a:pt x="3020662" y="24081"/>
                          <a:pt x="3205628" y="0"/>
                        </a:cubicBezTo>
                        <a:cubicBezTo>
                          <a:pt x="3474792" y="-14193"/>
                          <a:pt x="3648064" y="155599"/>
                          <a:pt x="4015972" y="0"/>
                        </a:cubicBezTo>
                        <a:cubicBezTo>
                          <a:pt x="4408400" y="-133863"/>
                          <a:pt x="4333889" y="18094"/>
                          <a:pt x="4611814" y="0"/>
                        </a:cubicBezTo>
                        <a:cubicBezTo>
                          <a:pt x="4867812" y="10234"/>
                          <a:pt x="4942979" y="72864"/>
                          <a:pt x="5100404" y="0"/>
                        </a:cubicBezTo>
                        <a:cubicBezTo>
                          <a:pt x="5297885" y="-74382"/>
                          <a:pt x="5413922" y="62865"/>
                          <a:pt x="5696246" y="0"/>
                        </a:cubicBezTo>
                        <a:cubicBezTo>
                          <a:pt x="5969351" y="-91654"/>
                          <a:pt x="6039558" y="30184"/>
                          <a:pt x="6292087" y="0"/>
                        </a:cubicBezTo>
                        <a:cubicBezTo>
                          <a:pt x="6547800" y="-43073"/>
                          <a:pt x="6472908" y="-4228"/>
                          <a:pt x="6566175" y="0"/>
                        </a:cubicBezTo>
                        <a:cubicBezTo>
                          <a:pt x="6646707" y="17113"/>
                          <a:pt x="6980780" y="85214"/>
                          <a:pt x="7376519" y="0"/>
                        </a:cubicBezTo>
                        <a:cubicBezTo>
                          <a:pt x="7763996" y="-103207"/>
                          <a:pt x="7586915" y="12355"/>
                          <a:pt x="7650606" y="0"/>
                        </a:cubicBezTo>
                        <a:cubicBezTo>
                          <a:pt x="7730676" y="11600"/>
                          <a:pt x="8119284" y="-7858"/>
                          <a:pt x="8246448" y="0"/>
                        </a:cubicBezTo>
                        <a:cubicBezTo>
                          <a:pt x="8371566" y="-4767"/>
                          <a:pt x="8735569" y="801"/>
                          <a:pt x="8842290" y="0"/>
                        </a:cubicBezTo>
                        <a:cubicBezTo>
                          <a:pt x="8971718" y="-8724"/>
                          <a:pt x="9342581" y="47195"/>
                          <a:pt x="9652634" y="0"/>
                        </a:cubicBezTo>
                        <a:cubicBezTo>
                          <a:pt x="9930173" y="-89391"/>
                          <a:pt x="10209970" y="37787"/>
                          <a:pt x="10725149" y="0"/>
                        </a:cubicBezTo>
                        <a:cubicBezTo>
                          <a:pt x="10753167" y="178527"/>
                          <a:pt x="10668359" y="385400"/>
                          <a:pt x="10725149" y="576157"/>
                        </a:cubicBezTo>
                        <a:cubicBezTo>
                          <a:pt x="10762849" y="741031"/>
                          <a:pt x="10672134" y="1011587"/>
                          <a:pt x="10725149" y="1200329"/>
                        </a:cubicBezTo>
                        <a:cubicBezTo>
                          <a:pt x="10561503" y="1252068"/>
                          <a:pt x="10476299" y="1198695"/>
                          <a:pt x="10236559" y="1200329"/>
                        </a:cubicBezTo>
                        <a:cubicBezTo>
                          <a:pt x="9986508" y="1234749"/>
                          <a:pt x="9859566" y="1162102"/>
                          <a:pt x="9747969" y="1200329"/>
                        </a:cubicBezTo>
                        <a:cubicBezTo>
                          <a:pt x="9632736" y="1207105"/>
                          <a:pt x="9356670" y="1191882"/>
                          <a:pt x="9259379" y="1200329"/>
                        </a:cubicBezTo>
                        <a:cubicBezTo>
                          <a:pt x="9081953" y="1132780"/>
                          <a:pt x="8783043" y="1136577"/>
                          <a:pt x="8449034" y="1200329"/>
                        </a:cubicBezTo>
                        <a:cubicBezTo>
                          <a:pt x="8079957" y="1284563"/>
                          <a:pt x="8287613" y="1182609"/>
                          <a:pt x="8174947" y="1200329"/>
                        </a:cubicBezTo>
                        <a:cubicBezTo>
                          <a:pt x="8058162" y="1228292"/>
                          <a:pt x="7928093" y="1204319"/>
                          <a:pt x="7793608" y="1200329"/>
                        </a:cubicBezTo>
                        <a:cubicBezTo>
                          <a:pt x="7670177" y="1216046"/>
                          <a:pt x="7526991" y="1184481"/>
                          <a:pt x="7412270" y="1200329"/>
                        </a:cubicBezTo>
                        <a:cubicBezTo>
                          <a:pt x="7315070" y="1281362"/>
                          <a:pt x="6949892" y="1185726"/>
                          <a:pt x="6709177" y="1200329"/>
                        </a:cubicBezTo>
                        <a:cubicBezTo>
                          <a:pt x="6477945" y="1219221"/>
                          <a:pt x="6517490" y="1199817"/>
                          <a:pt x="6327838" y="1200329"/>
                        </a:cubicBezTo>
                        <a:cubicBezTo>
                          <a:pt x="6140690" y="1205333"/>
                          <a:pt x="6135173" y="1188557"/>
                          <a:pt x="6053751" y="1200329"/>
                        </a:cubicBezTo>
                        <a:cubicBezTo>
                          <a:pt x="5924758" y="1189778"/>
                          <a:pt x="5646688" y="1074212"/>
                          <a:pt x="5350658" y="1200329"/>
                        </a:cubicBezTo>
                        <a:cubicBezTo>
                          <a:pt x="5091346" y="1305243"/>
                          <a:pt x="5118146" y="1200945"/>
                          <a:pt x="4862068" y="1200329"/>
                        </a:cubicBezTo>
                        <a:cubicBezTo>
                          <a:pt x="4603463" y="1203128"/>
                          <a:pt x="4394457" y="1150893"/>
                          <a:pt x="4266226" y="1200329"/>
                        </a:cubicBezTo>
                        <a:cubicBezTo>
                          <a:pt x="4120580" y="1206583"/>
                          <a:pt x="4056264" y="1188373"/>
                          <a:pt x="3884887" y="1200329"/>
                        </a:cubicBezTo>
                        <a:cubicBezTo>
                          <a:pt x="3675397" y="1242330"/>
                          <a:pt x="3289413" y="1176880"/>
                          <a:pt x="3181794" y="1200329"/>
                        </a:cubicBezTo>
                        <a:cubicBezTo>
                          <a:pt x="3090754" y="1178287"/>
                          <a:pt x="2737894" y="1033465"/>
                          <a:pt x="2478701" y="1200329"/>
                        </a:cubicBezTo>
                        <a:cubicBezTo>
                          <a:pt x="2196800" y="1320799"/>
                          <a:pt x="2195301" y="1170994"/>
                          <a:pt x="1990111" y="1200329"/>
                        </a:cubicBezTo>
                        <a:cubicBezTo>
                          <a:pt x="1804972" y="1237904"/>
                          <a:pt x="1348436" y="1204878"/>
                          <a:pt x="1179766" y="1200329"/>
                        </a:cubicBezTo>
                        <a:cubicBezTo>
                          <a:pt x="994502" y="1255247"/>
                          <a:pt x="946557" y="1165755"/>
                          <a:pt x="798428" y="1200329"/>
                        </a:cubicBezTo>
                        <a:cubicBezTo>
                          <a:pt x="691507" y="1263464"/>
                          <a:pt x="443654" y="1136977"/>
                          <a:pt x="0" y="1200329"/>
                        </a:cubicBezTo>
                        <a:cubicBezTo>
                          <a:pt x="-81191" y="1002209"/>
                          <a:pt x="16396" y="830525"/>
                          <a:pt x="0" y="576157"/>
                        </a:cubicBezTo>
                        <a:cubicBezTo>
                          <a:pt x="-23366" y="297062"/>
                          <a:pt x="17673" y="261087"/>
                          <a:pt x="0" y="0"/>
                        </a:cubicBezTo>
                        <a:close/>
                      </a:path>
                      <a:path w="10725149" h="1200329" stroke="0" extrusionOk="0">
                        <a:moveTo>
                          <a:pt x="0" y="0"/>
                        </a:moveTo>
                        <a:cubicBezTo>
                          <a:pt x="120039" y="-47054"/>
                          <a:pt x="260824" y="8839"/>
                          <a:pt x="381339" y="0"/>
                        </a:cubicBezTo>
                        <a:cubicBezTo>
                          <a:pt x="485685" y="-24395"/>
                          <a:pt x="871793" y="38951"/>
                          <a:pt x="1191683" y="0"/>
                        </a:cubicBezTo>
                        <a:cubicBezTo>
                          <a:pt x="1509862" y="-24528"/>
                          <a:pt x="1499045" y="46126"/>
                          <a:pt x="1573022" y="0"/>
                        </a:cubicBezTo>
                        <a:cubicBezTo>
                          <a:pt x="1695224" y="-38899"/>
                          <a:pt x="2086107" y="46450"/>
                          <a:pt x="2383366" y="0"/>
                        </a:cubicBezTo>
                        <a:cubicBezTo>
                          <a:pt x="2697458" y="-46627"/>
                          <a:pt x="2513036" y="-4608"/>
                          <a:pt x="2657454" y="0"/>
                        </a:cubicBezTo>
                        <a:cubicBezTo>
                          <a:pt x="2821102" y="-2194"/>
                          <a:pt x="2913169" y="64106"/>
                          <a:pt x="3146044" y="0"/>
                        </a:cubicBezTo>
                        <a:cubicBezTo>
                          <a:pt x="3375292" y="-69415"/>
                          <a:pt x="3528308" y="56812"/>
                          <a:pt x="3634634" y="0"/>
                        </a:cubicBezTo>
                        <a:cubicBezTo>
                          <a:pt x="3786514" y="-58137"/>
                          <a:pt x="3968151" y="62835"/>
                          <a:pt x="4230475" y="0"/>
                        </a:cubicBezTo>
                        <a:cubicBezTo>
                          <a:pt x="4475505" y="-67851"/>
                          <a:pt x="4562404" y="-15405"/>
                          <a:pt x="4826317" y="0"/>
                        </a:cubicBezTo>
                        <a:cubicBezTo>
                          <a:pt x="5072077" y="-3751"/>
                          <a:pt x="5055055" y="42719"/>
                          <a:pt x="5207656" y="0"/>
                        </a:cubicBezTo>
                        <a:cubicBezTo>
                          <a:pt x="5371657" y="-36788"/>
                          <a:pt x="5712062" y="63933"/>
                          <a:pt x="5910749" y="0"/>
                        </a:cubicBezTo>
                        <a:cubicBezTo>
                          <a:pt x="6070798" y="-72883"/>
                          <a:pt x="6212435" y="2401"/>
                          <a:pt x="6292087" y="0"/>
                        </a:cubicBezTo>
                        <a:cubicBezTo>
                          <a:pt x="6423454" y="-65194"/>
                          <a:pt x="6861715" y="2033"/>
                          <a:pt x="7102432" y="0"/>
                        </a:cubicBezTo>
                        <a:cubicBezTo>
                          <a:pt x="7351516" y="5842"/>
                          <a:pt x="7419961" y="10926"/>
                          <a:pt x="7698274" y="0"/>
                        </a:cubicBezTo>
                        <a:cubicBezTo>
                          <a:pt x="7936146" y="-30080"/>
                          <a:pt x="8040087" y="53034"/>
                          <a:pt x="8294115" y="0"/>
                        </a:cubicBezTo>
                        <a:cubicBezTo>
                          <a:pt x="8538606" y="11578"/>
                          <a:pt x="8855363" y="33703"/>
                          <a:pt x="9104460" y="0"/>
                        </a:cubicBezTo>
                        <a:cubicBezTo>
                          <a:pt x="9361262" y="-75543"/>
                          <a:pt x="9575545" y="69126"/>
                          <a:pt x="9914804" y="0"/>
                        </a:cubicBezTo>
                        <a:cubicBezTo>
                          <a:pt x="10210013" y="-58009"/>
                          <a:pt x="10560744" y="56560"/>
                          <a:pt x="10725149" y="0"/>
                        </a:cubicBezTo>
                        <a:cubicBezTo>
                          <a:pt x="10793435" y="128103"/>
                          <a:pt x="10710727" y="428900"/>
                          <a:pt x="10725149" y="600165"/>
                        </a:cubicBezTo>
                        <a:cubicBezTo>
                          <a:pt x="10759660" y="713859"/>
                          <a:pt x="10679831" y="1059670"/>
                          <a:pt x="10725149" y="1200329"/>
                        </a:cubicBezTo>
                        <a:cubicBezTo>
                          <a:pt x="10623920" y="1232087"/>
                          <a:pt x="10554445" y="1182625"/>
                          <a:pt x="10451062" y="1200329"/>
                        </a:cubicBezTo>
                        <a:cubicBezTo>
                          <a:pt x="10365996" y="1205825"/>
                          <a:pt x="9957106" y="1131797"/>
                          <a:pt x="9747969" y="1200329"/>
                        </a:cubicBezTo>
                        <a:cubicBezTo>
                          <a:pt x="9492421" y="1274189"/>
                          <a:pt x="9434954" y="1157786"/>
                          <a:pt x="9152127" y="1200329"/>
                        </a:cubicBezTo>
                        <a:cubicBezTo>
                          <a:pt x="8870263" y="1209366"/>
                          <a:pt x="8875269" y="1152778"/>
                          <a:pt x="8663537" y="1200329"/>
                        </a:cubicBezTo>
                        <a:cubicBezTo>
                          <a:pt x="8450201" y="1245481"/>
                          <a:pt x="8441451" y="1189623"/>
                          <a:pt x="8282198" y="1200329"/>
                        </a:cubicBezTo>
                        <a:cubicBezTo>
                          <a:pt x="8122451" y="1208526"/>
                          <a:pt x="8069229" y="1208565"/>
                          <a:pt x="7900860" y="1200329"/>
                        </a:cubicBezTo>
                        <a:cubicBezTo>
                          <a:pt x="7720476" y="1200660"/>
                          <a:pt x="7529286" y="1203832"/>
                          <a:pt x="7412270" y="1200329"/>
                        </a:cubicBezTo>
                        <a:cubicBezTo>
                          <a:pt x="7300503" y="1210545"/>
                          <a:pt x="6905538" y="1147273"/>
                          <a:pt x="6601925" y="1200329"/>
                        </a:cubicBezTo>
                        <a:cubicBezTo>
                          <a:pt x="6300618" y="1185973"/>
                          <a:pt x="6203633" y="1138988"/>
                          <a:pt x="6006083" y="1200329"/>
                        </a:cubicBezTo>
                        <a:cubicBezTo>
                          <a:pt x="5806018" y="1279174"/>
                          <a:pt x="5631673" y="1154500"/>
                          <a:pt x="5410242" y="1200329"/>
                        </a:cubicBezTo>
                        <a:cubicBezTo>
                          <a:pt x="5101943" y="1229845"/>
                          <a:pt x="4793048" y="1156946"/>
                          <a:pt x="4599897" y="1200329"/>
                        </a:cubicBezTo>
                        <a:cubicBezTo>
                          <a:pt x="4408084" y="1233512"/>
                          <a:pt x="4044744" y="1058556"/>
                          <a:pt x="3789553" y="1200329"/>
                        </a:cubicBezTo>
                        <a:cubicBezTo>
                          <a:pt x="3478748" y="1284277"/>
                          <a:pt x="3575914" y="1186139"/>
                          <a:pt x="3515466" y="1200329"/>
                        </a:cubicBezTo>
                        <a:cubicBezTo>
                          <a:pt x="3457503" y="1184562"/>
                          <a:pt x="3060051" y="1068148"/>
                          <a:pt x="2705121" y="1200329"/>
                        </a:cubicBezTo>
                        <a:cubicBezTo>
                          <a:pt x="2322100" y="1269820"/>
                          <a:pt x="2286409" y="1177372"/>
                          <a:pt x="2002028" y="1200329"/>
                        </a:cubicBezTo>
                        <a:cubicBezTo>
                          <a:pt x="1694735" y="1216349"/>
                          <a:pt x="1397044" y="1147346"/>
                          <a:pt x="1191683" y="1200329"/>
                        </a:cubicBezTo>
                        <a:cubicBezTo>
                          <a:pt x="1003640" y="1253556"/>
                          <a:pt x="1003091" y="1163657"/>
                          <a:pt x="917596" y="1200329"/>
                        </a:cubicBezTo>
                        <a:cubicBezTo>
                          <a:pt x="839240" y="1217997"/>
                          <a:pt x="607853" y="1167949"/>
                          <a:pt x="536257" y="1200329"/>
                        </a:cubicBezTo>
                        <a:cubicBezTo>
                          <a:pt x="469759" y="1159231"/>
                          <a:pt x="198513" y="1216967"/>
                          <a:pt x="0" y="1200329"/>
                        </a:cubicBezTo>
                        <a:cubicBezTo>
                          <a:pt x="-43486" y="1016649"/>
                          <a:pt x="76823" y="811461"/>
                          <a:pt x="0" y="612168"/>
                        </a:cubicBezTo>
                        <a:cubicBezTo>
                          <a:pt x="-27088" y="444967"/>
                          <a:pt x="33125" y="253238"/>
                          <a:pt x="0" y="0"/>
                        </a:cubicBezTo>
                        <a:close/>
                      </a:path>
                      <a:path w="10725149" h="1200329" fill="none" stroke="0" extrusionOk="0">
                        <a:moveTo>
                          <a:pt x="0" y="0"/>
                        </a:moveTo>
                        <a:cubicBezTo>
                          <a:pt x="146496" y="-32013"/>
                          <a:pt x="285416" y="18309"/>
                          <a:pt x="488590" y="0"/>
                        </a:cubicBezTo>
                        <a:cubicBezTo>
                          <a:pt x="685898" y="-11104"/>
                          <a:pt x="675787" y="13584"/>
                          <a:pt x="762677" y="0"/>
                        </a:cubicBezTo>
                        <a:cubicBezTo>
                          <a:pt x="850651" y="-36760"/>
                          <a:pt x="1071866" y="45575"/>
                          <a:pt x="1144016" y="0"/>
                        </a:cubicBezTo>
                        <a:cubicBezTo>
                          <a:pt x="1239217" y="-33170"/>
                          <a:pt x="1449547" y="12619"/>
                          <a:pt x="1739858" y="0"/>
                        </a:cubicBezTo>
                        <a:cubicBezTo>
                          <a:pt x="2021837" y="-84840"/>
                          <a:pt x="2037926" y="48579"/>
                          <a:pt x="2121196" y="0"/>
                        </a:cubicBezTo>
                        <a:cubicBezTo>
                          <a:pt x="2225299" y="-38227"/>
                          <a:pt x="2414685" y="14377"/>
                          <a:pt x="2502535" y="0"/>
                        </a:cubicBezTo>
                        <a:cubicBezTo>
                          <a:pt x="2552876" y="4853"/>
                          <a:pt x="2965129" y="33561"/>
                          <a:pt x="3205628" y="0"/>
                        </a:cubicBezTo>
                        <a:cubicBezTo>
                          <a:pt x="3442615" y="-94229"/>
                          <a:pt x="3677928" y="157585"/>
                          <a:pt x="4015972" y="0"/>
                        </a:cubicBezTo>
                        <a:cubicBezTo>
                          <a:pt x="4359824" y="-113376"/>
                          <a:pt x="4364875" y="3977"/>
                          <a:pt x="4611814" y="0"/>
                        </a:cubicBezTo>
                        <a:cubicBezTo>
                          <a:pt x="4878439" y="-33060"/>
                          <a:pt x="4954849" y="92299"/>
                          <a:pt x="5100404" y="0"/>
                        </a:cubicBezTo>
                        <a:cubicBezTo>
                          <a:pt x="5253268" y="-24657"/>
                          <a:pt x="5411580" y="56392"/>
                          <a:pt x="5696246" y="0"/>
                        </a:cubicBezTo>
                        <a:cubicBezTo>
                          <a:pt x="5954380" y="-70721"/>
                          <a:pt x="6052484" y="45713"/>
                          <a:pt x="6292087" y="0"/>
                        </a:cubicBezTo>
                        <a:cubicBezTo>
                          <a:pt x="6542550" y="-39505"/>
                          <a:pt x="6464090" y="-8590"/>
                          <a:pt x="6566175" y="0"/>
                        </a:cubicBezTo>
                        <a:cubicBezTo>
                          <a:pt x="6673969" y="-35034"/>
                          <a:pt x="6933132" y="137153"/>
                          <a:pt x="7376519" y="0"/>
                        </a:cubicBezTo>
                        <a:cubicBezTo>
                          <a:pt x="7743377" y="-78131"/>
                          <a:pt x="7591706" y="27810"/>
                          <a:pt x="7650606" y="0"/>
                        </a:cubicBezTo>
                        <a:cubicBezTo>
                          <a:pt x="7698108" y="-53251"/>
                          <a:pt x="8147180" y="-24216"/>
                          <a:pt x="8246448" y="0"/>
                        </a:cubicBezTo>
                        <a:cubicBezTo>
                          <a:pt x="8364546" y="-7589"/>
                          <a:pt x="8702055" y="-5055"/>
                          <a:pt x="8842290" y="0"/>
                        </a:cubicBezTo>
                        <a:cubicBezTo>
                          <a:pt x="8906871" y="-25010"/>
                          <a:pt x="9297892" y="109340"/>
                          <a:pt x="9652634" y="0"/>
                        </a:cubicBezTo>
                        <a:cubicBezTo>
                          <a:pt x="9944278" y="-36827"/>
                          <a:pt x="10134882" y="36173"/>
                          <a:pt x="10725149" y="0"/>
                        </a:cubicBezTo>
                        <a:cubicBezTo>
                          <a:pt x="10721193" y="218292"/>
                          <a:pt x="10646154" y="379384"/>
                          <a:pt x="10725149" y="576157"/>
                        </a:cubicBezTo>
                        <a:cubicBezTo>
                          <a:pt x="10781467" y="778456"/>
                          <a:pt x="10674891" y="994766"/>
                          <a:pt x="10725149" y="1200329"/>
                        </a:cubicBezTo>
                        <a:cubicBezTo>
                          <a:pt x="10579207" y="1237158"/>
                          <a:pt x="10452217" y="1169214"/>
                          <a:pt x="10236559" y="1200329"/>
                        </a:cubicBezTo>
                        <a:cubicBezTo>
                          <a:pt x="10018663" y="1203129"/>
                          <a:pt x="9866214" y="1183126"/>
                          <a:pt x="9747969" y="1200329"/>
                        </a:cubicBezTo>
                        <a:cubicBezTo>
                          <a:pt x="9626066" y="1216121"/>
                          <a:pt x="9379977" y="1210454"/>
                          <a:pt x="9259379" y="1200329"/>
                        </a:cubicBezTo>
                        <a:cubicBezTo>
                          <a:pt x="9091284" y="1225272"/>
                          <a:pt x="8783241" y="1100004"/>
                          <a:pt x="8449034" y="1200329"/>
                        </a:cubicBezTo>
                        <a:cubicBezTo>
                          <a:pt x="8101374" y="1307813"/>
                          <a:pt x="8253822" y="1173621"/>
                          <a:pt x="8174947" y="1200329"/>
                        </a:cubicBezTo>
                        <a:cubicBezTo>
                          <a:pt x="8092961" y="1211517"/>
                          <a:pt x="7929431" y="1159375"/>
                          <a:pt x="7793608" y="1200329"/>
                        </a:cubicBezTo>
                        <a:cubicBezTo>
                          <a:pt x="7651924" y="1205292"/>
                          <a:pt x="7505719" y="1173599"/>
                          <a:pt x="7412270" y="1200329"/>
                        </a:cubicBezTo>
                        <a:cubicBezTo>
                          <a:pt x="7348558" y="1271228"/>
                          <a:pt x="6961237" y="1186338"/>
                          <a:pt x="6709177" y="1200329"/>
                        </a:cubicBezTo>
                        <a:cubicBezTo>
                          <a:pt x="6471776" y="1209635"/>
                          <a:pt x="6512491" y="1194382"/>
                          <a:pt x="6327838" y="1200329"/>
                        </a:cubicBezTo>
                        <a:cubicBezTo>
                          <a:pt x="6139841" y="1202403"/>
                          <a:pt x="6135973" y="1186522"/>
                          <a:pt x="6053751" y="1200329"/>
                        </a:cubicBezTo>
                        <a:cubicBezTo>
                          <a:pt x="5980847" y="1214071"/>
                          <a:pt x="5641037" y="1188288"/>
                          <a:pt x="5350658" y="1200329"/>
                        </a:cubicBezTo>
                        <a:cubicBezTo>
                          <a:pt x="5059049" y="1272456"/>
                          <a:pt x="5128171" y="1198623"/>
                          <a:pt x="4862068" y="1200329"/>
                        </a:cubicBezTo>
                        <a:cubicBezTo>
                          <a:pt x="4608833" y="1247029"/>
                          <a:pt x="4414302" y="1183058"/>
                          <a:pt x="4266226" y="1200329"/>
                        </a:cubicBezTo>
                        <a:cubicBezTo>
                          <a:pt x="4119448" y="1190982"/>
                          <a:pt x="4068215" y="1190035"/>
                          <a:pt x="3884887" y="1200329"/>
                        </a:cubicBezTo>
                        <a:cubicBezTo>
                          <a:pt x="3718976" y="1184487"/>
                          <a:pt x="3339680" y="1165134"/>
                          <a:pt x="3181794" y="1200329"/>
                        </a:cubicBezTo>
                        <a:cubicBezTo>
                          <a:pt x="3037730" y="1225193"/>
                          <a:pt x="2800482" y="1042370"/>
                          <a:pt x="2478701" y="1200329"/>
                        </a:cubicBezTo>
                        <a:cubicBezTo>
                          <a:pt x="2241375" y="1298353"/>
                          <a:pt x="2197831" y="1197606"/>
                          <a:pt x="1990111" y="1200329"/>
                        </a:cubicBezTo>
                        <a:cubicBezTo>
                          <a:pt x="1772368" y="1283809"/>
                          <a:pt x="1343222" y="1116243"/>
                          <a:pt x="1179766" y="1200329"/>
                        </a:cubicBezTo>
                        <a:cubicBezTo>
                          <a:pt x="994637" y="1252571"/>
                          <a:pt x="944780" y="1165346"/>
                          <a:pt x="798428" y="1200329"/>
                        </a:cubicBezTo>
                        <a:cubicBezTo>
                          <a:pt x="641329" y="1277949"/>
                          <a:pt x="428528" y="1076902"/>
                          <a:pt x="0" y="1200329"/>
                        </a:cubicBezTo>
                        <a:cubicBezTo>
                          <a:pt x="-49545" y="967480"/>
                          <a:pt x="37912" y="820114"/>
                          <a:pt x="0" y="576157"/>
                        </a:cubicBezTo>
                        <a:cubicBezTo>
                          <a:pt x="-21605" y="281374"/>
                          <a:pt x="22458" y="2385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sự trao đổi khí, nước và thức ăn ở con chó </a:t>
            </a:r>
            <a:endParaRPr lang="en-US" altLang="zh-C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vi-VN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hình 7.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CB34F-4636-1B6F-99BB-36090F619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1667776"/>
            <a:ext cx="10039350" cy="3375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3E8247-B0A3-A958-BEF8-62F7A81E8A33}"/>
              </a:ext>
            </a:extLst>
          </p:cNvPr>
          <p:cNvSpPr txBox="1"/>
          <p:nvPr/>
        </p:nvSpPr>
        <p:spPr>
          <a:xfrm>
            <a:off x="1200150" y="5321910"/>
            <a:ext cx="10096500" cy="954107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28997070">
                  <a:custGeom>
                    <a:avLst/>
                    <a:gdLst>
                      <a:gd name="connsiteX0" fmla="*/ 0 w 10096500"/>
                      <a:gd name="connsiteY0" fmla="*/ 0 h 954107"/>
                      <a:gd name="connsiteX1" fmla="*/ 1211580 w 10096500"/>
                      <a:gd name="connsiteY1" fmla="*/ 0 h 954107"/>
                      <a:gd name="connsiteX2" fmla="*/ 2120265 w 10096500"/>
                      <a:gd name="connsiteY2" fmla="*/ 0 h 954107"/>
                      <a:gd name="connsiteX3" fmla="*/ 3331844 w 10096500"/>
                      <a:gd name="connsiteY3" fmla="*/ 0 h 954107"/>
                      <a:gd name="connsiteX4" fmla="*/ 4240529 w 10096500"/>
                      <a:gd name="connsiteY4" fmla="*/ 0 h 954107"/>
                      <a:gd name="connsiteX5" fmla="*/ 5149215 w 10096500"/>
                      <a:gd name="connsiteY5" fmla="*/ 0 h 954107"/>
                      <a:gd name="connsiteX6" fmla="*/ 6158864 w 10096500"/>
                      <a:gd name="connsiteY6" fmla="*/ 0 h 954107"/>
                      <a:gd name="connsiteX7" fmla="*/ 7067550 w 10096500"/>
                      <a:gd name="connsiteY7" fmla="*/ 0 h 954107"/>
                      <a:gd name="connsiteX8" fmla="*/ 7976234 w 10096500"/>
                      <a:gd name="connsiteY8" fmla="*/ 0 h 954107"/>
                      <a:gd name="connsiteX9" fmla="*/ 9086850 w 10096500"/>
                      <a:gd name="connsiteY9" fmla="*/ 0 h 954107"/>
                      <a:gd name="connsiteX10" fmla="*/ 10096500 w 10096500"/>
                      <a:gd name="connsiteY10" fmla="*/ 0 h 954107"/>
                      <a:gd name="connsiteX11" fmla="*/ 10096500 w 10096500"/>
                      <a:gd name="connsiteY11" fmla="*/ 496135 h 954107"/>
                      <a:gd name="connsiteX12" fmla="*/ 10096500 w 10096500"/>
                      <a:gd name="connsiteY12" fmla="*/ 954107 h 954107"/>
                      <a:gd name="connsiteX13" fmla="*/ 9086850 w 10096500"/>
                      <a:gd name="connsiteY13" fmla="*/ 954107 h 954107"/>
                      <a:gd name="connsiteX14" fmla="*/ 7875270 w 10096500"/>
                      <a:gd name="connsiteY14" fmla="*/ 954107 h 954107"/>
                      <a:gd name="connsiteX15" fmla="*/ 7067550 w 10096500"/>
                      <a:gd name="connsiteY15" fmla="*/ 954107 h 954107"/>
                      <a:gd name="connsiteX16" fmla="*/ 6158864 w 10096500"/>
                      <a:gd name="connsiteY16" fmla="*/ 954107 h 954107"/>
                      <a:gd name="connsiteX17" fmla="*/ 4947284 w 10096500"/>
                      <a:gd name="connsiteY17" fmla="*/ 954107 h 954107"/>
                      <a:gd name="connsiteX18" fmla="*/ 3735704 w 10096500"/>
                      <a:gd name="connsiteY18" fmla="*/ 954107 h 954107"/>
                      <a:gd name="connsiteX19" fmla="*/ 3028949 w 10096500"/>
                      <a:gd name="connsiteY19" fmla="*/ 954107 h 954107"/>
                      <a:gd name="connsiteX20" fmla="*/ 1918334 w 10096500"/>
                      <a:gd name="connsiteY20" fmla="*/ 954107 h 954107"/>
                      <a:gd name="connsiteX21" fmla="*/ 1110614 w 10096500"/>
                      <a:gd name="connsiteY21" fmla="*/ 954107 h 954107"/>
                      <a:gd name="connsiteX22" fmla="*/ 0 w 10096500"/>
                      <a:gd name="connsiteY22" fmla="*/ 954107 h 954107"/>
                      <a:gd name="connsiteX23" fmla="*/ 0 w 10096500"/>
                      <a:gd name="connsiteY23" fmla="*/ 457971 h 954107"/>
                      <a:gd name="connsiteX24" fmla="*/ 0 w 10096500"/>
                      <a:gd name="connsiteY24" fmla="*/ 0 h 954107"/>
                      <a:gd name="connsiteX0" fmla="*/ 0 w 10096500"/>
                      <a:gd name="connsiteY0" fmla="*/ 0 h 954107"/>
                      <a:gd name="connsiteX1" fmla="*/ 807720 w 10096500"/>
                      <a:gd name="connsiteY1" fmla="*/ 0 h 954107"/>
                      <a:gd name="connsiteX2" fmla="*/ 2019300 w 10096500"/>
                      <a:gd name="connsiteY2" fmla="*/ 0 h 954107"/>
                      <a:gd name="connsiteX3" fmla="*/ 2827020 w 10096500"/>
                      <a:gd name="connsiteY3" fmla="*/ 0 h 954107"/>
                      <a:gd name="connsiteX4" fmla="*/ 4038600 w 10096500"/>
                      <a:gd name="connsiteY4" fmla="*/ 0 h 954107"/>
                      <a:gd name="connsiteX5" fmla="*/ 4745355 w 10096500"/>
                      <a:gd name="connsiteY5" fmla="*/ 0 h 954107"/>
                      <a:gd name="connsiteX6" fmla="*/ 5654039 w 10096500"/>
                      <a:gd name="connsiteY6" fmla="*/ 0 h 954107"/>
                      <a:gd name="connsiteX7" fmla="*/ 6562724 w 10096500"/>
                      <a:gd name="connsiteY7" fmla="*/ 0 h 954107"/>
                      <a:gd name="connsiteX8" fmla="*/ 7572375 w 10096500"/>
                      <a:gd name="connsiteY8" fmla="*/ 0 h 954107"/>
                      <a:gd name="connsiteX9" fmla="*/ 8582025 w 10096500"/>
                      <a:gd name="connsiteY9" fmla="*/ 0 h 954107"/>
                      <a:gd name="connsiteX10" fmla="*/ 10096500 w 10096500"/>
                      <a:gd name="connsiteY10" fmla="*/ 0 h 954107"/>
                      <a:gd name="connsiteX11" fmla="*/ 10096500 w 10096500"/>
                      <a:gd name="connsiteY11" fmla="*/ 486594 h 954107"/>
                      <a:gd name="connsiteX12" fmla="*/ 10096500 w 10096500"/>
                      <a:gd name="connsiteY12" fmla="*/ 954107 h 954107"/>
                      <a:gd name="connsiteX13" fmla="*/ 8884919 w 10096500"/>
                      <a:gd name="connsiteY13" fmla="*/ 954107 h 954107"/>
                      <a:gd name="connsiteX14" fmla="*/ 8178165 w 10096500"/>
                      <a:gd name="connsiteY14" fmla="*/ 954107 h 954107"/>
                      <a:gd name="connsiteX15" fmla="*/ 7269479 w 10096500"/>
                      <a:gd name="connsiteY15" fmla="*/ 954107 h 954107"/>
                      <a:gd name="connsiteX16" fmla="*/ 6158864 w 10096500"/>
                      <a:gd name="connsiteY16" fmla="*/ 954107 h 954107"/>
                      <a:gd name="connsiteX17" fmla="*/ 4947284 w 10096500"/>
                      <a:gd name="connsiteY17" fmla="*/ 954107 h 954107"/>
                      <a:gd name="connsiteX18" fmla="*/ 3937635 w 10096500"/>
                      <a:gd name="connsiteY18" fmla="*/ 954107 h 954107"/>
                      <a:gd name="connsiteX19" fmla="*/ 3230880 w 10096500"/>
                      <a:gd name="connsiteY19" fmla="*/ 954107 h 954107"/>
                      <a:gd name="connsiteX20" fmla="*/ 2322194 w 10096500"/>
                      <a:gd name="connsiteY20" fmla="*/ 954107 h 954107"/>
                      <a:gd name="connsiteX21" fmla="*/ 1514474 w 10096500"/>
                      <a:gd name="connsiteY21" fmla="*/ 954107 h 954107"/>
                      <a:gd name="connsiteX22" fmla="*/ 0 w 10096500"/>
                      <a:gd name="connsiteY22" fmla="*/ 954107 h 954107"/>
                      <a:gd name="connsiteX23" fmla="*/ 0 w 10096500"/>
                      <a:gd name="connsiteY23" fmla="*/ 477054 h 954107"/>
                      <a:gd name="connsiteX24" fmla="*/ 0 w 10096500"/>
                      <a:gd name="connsiteY24" fmla="*/ 0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0096500" h="954107" fill="none" extrusionOk="0">
                        <a:moveTo>
                          <a:pt x="0" y="0"/>
                        </a:moveTo>
                        <a:cubicBezTo>
                          <a:pt x="590806" y="-57054"/>
                          <a:pt x="629100" y="17484"/>
                          <a:pt x="1211580" y="0"/>
                        </a:cubicBezTo>
                        <a:cubicBezTo>
                          <a:pt x="1800194" y="2950"/>
                          <a:pt x="1699592" y="16191"/>
                          <a:pt x="2120265" y="0"/>
                        </a:cubicBezTo>
                        <a:cubicBezTo>
                          <a:pt x="2618856" y="-25604"/>
                          <a:pt x="3022003" y="2991"/>
                          <a:pt x="3331844" y="0"/>
                        </a:cubicBezTo>
                        <a:cubicBezTo>
                          <a:pt x="3630374" y="-60629"/>
                          <a:pt x="3871049" y="66840"/>
                          <a:pt x="4240529" y="0"/>
                        </a:cubicBezTo>
                        <a:cubicBezTo>
                          <a:pt x="4585584" y="11589"/>
                          <a:pt x="4853488" y="59748"/>
                          <a:pt x="5149215" y="0"/>
                        </a:cubicBezTo>
                        <a:cubicBezTo>
                          <a:pt x="5447779" y="-79508"/>
                          <a:pt x="5705851" y="51499"/>
                          <a:pt x="6158864" y="0"/>
                        </a:cubicBezTo>
                        <a:cubicBezTo>
                          <a:pt x="6520414" y="-134096"/>
                          <a:pt x="6821529" y="83608"/>
                          <a:pt x="7067550" y="0"/>
                        </a:cubicBezTo>
                        <a:cubicBezTo>
                          <a:pt x="7393948" y="-85906"/>
                          <a:pt x="7719448" y="121075"/>
                          <a:pt x="7976234" y="0"/>
                        </a:cubicBezTo>
                        <a:cubicBezTo>
                          <a:pt x="8209100" y="-134476"/>
                          <a:pt x="8667602" y="53558"/>
                          <a:pt x="9086850" y="0"/>
                        </a:cubicBezTo>
                        <a:cubicBezTo>
                          <a:pt x="9594072" y="-44609"/>
                          <a:pt x="9642093" y="-1730"/>
                          <a:pt x="10096500" y="0"/>
                        </a:cubicBezTo>
                        <a:cubicBezTo>
                          <a:pt x="10115960" y="217287"/>
                          <a:pt x="10075594" y="298156"/>
                          <a:pt x="10096500" y="496135"/>
                        </a:cubicBezTo>
                        <a:cubicBezTo>
                          <a:pt x="10148659" y="698202"/>
                          <a:pt x="10079719" y="809721"/>
                          <a:pt x="10096500" y="954107"/>
                        </a:cubicBezTo>
                        <a:cubicBezTo>
                          <a:pt x="9881269" y="1041780"/>
                          <a:pt x="9389487" y="850243"/>
                          <a:pt x="9086850" y="954107"/>
                        </a:cubicBezTo>
                        <a:cubicBezTo>
                          <a:pt x="8732642" y="964446"/>
                          <a:pt x="8256680" y="856476"/>
                          <a:pt x="7875270" y="954107"/>
                        </a:cubicBezTo>
                        <a:cubicBezTo>
                          <a:pt x="7429070" y="1023695"/>
                          <a:pt x="7471805" y="941704"/>
                          <a:pt x="7067550" y="954107"/>
                        </a:cubicBezTo>
                        <a:cubicBezTo>
                          <a:pt x="6669405" y="945713"/>
                          <a:pt x="6494985" y="915905"/>
                          <a:pt x="6158864" y="954107"/>
                        </a:cubicBezTo>
                        <a:cubicBezTo>
                          <a:pt x="5889665" y="927575"/>
                          <a:pt x="5263996" y="909282"/>
                          <a:pt x="4947284" y="954107"/>
                        </a:cubicBezTo>
                        <a:cubicBezTo>
                          <a:pt x="4714351" y="923727"/>
                          <a:pt x="4185149" y="895998"/>
                          <a:pt x="3735704" y="954107"/>
                        </a:cubicBezTo>
                        <a:cubicBezTo>
                          <a:pt x="3353023" y="1032483"/>
                          <a:pt x="3331265" y="922994"/>
                          <a:pt x="3028949" y="954107"/>
                        </a:cubicBezTo>
                        <a:cubicBezTo>
                          <a:pt x="2728430" y="1020219"/>
                          <a:pt x="2490546" y="949762"/>
                          <a:pt x="1918334" y="954107"/>
                        </a:cubicBezTo>
                        <a:cubicBezTo>
                          <a:pt x="1357731" y="1020670"/>
                          <a:pt x="1476827" y="935865"/>
                          <a:pt x="1110614" y="954107"/>
                        </a:cubicBezTo>
                        <a:cubicBezTo>
                          <a:pt x="766048" y="898406"/>
                          <a:pt x="224190" y="861642"/>
                          <a:pt x="0" y="954107"/>
                        </a:cubicBezTo>
                        <a:cubicBezTo>
                          <a:pt x="-64917" y="736030"/>
                          <a:pt x="33442" y="608121"/>
                          <a:pt x="0" y="457971"/>
                        </a:cubicBezTo>
                        <a:cubicBezTo>
                          <a:pt x="-1841" y="332253"/>
                          <a:pt x="58992" y="72893"/>
                          <a:pt x="0" y="0"/>
                        </a:cubicBezTo>
                        <a:close/>
                      </a:path>
                      <a:path w="10096500" h="954107" stroke="0" extrusionOk="0">
                        <a:moveTo>
                          <a:pt x="0" y="0"/>
                        </a:moveTo>
                        <a:cubicBezTo>
                          <a:pt x="226851" y="-21835"/>
                          <a:pt x="667665" y="768"/>
                          <a:pt x="807720" y="0"/>
                        </a:cubicBezTo>
                        <a:cubicBezTo>
                          <a:pt x="959687" y="26552"/>
                          <a:pt x="1522102" y="30055"/>
                          <a:pt x="2019300" y="0"/>
                        </a:cubicBezTo>
                        <a:cubicBezTo>
                          <a:pt x="2512129" y="-65641"/>
                          <a:pt x="2654520" y="18699"/>
                          <a:pt x="2827020" y="0"/>
                        </a:cubicBezTo>
                        <a:cubicBezTo>
                          <a:pt x="3025748" y="24901"/>
                          <a:pt x="3697023" y="-73351"/>
                          <a:pt x="4038600" y="0"/>
                        </a:cubicBezTo>
                        <a:cubicBezTo>
                          <a:pt x="4378396" y="620"/>
                          <a:pt x="4581562" y="54462"/>
                          <a:pt x="4745355" y="0"/>
                        </a:cubicBezTo>
                        <a:cubicBezTo>
                          <a:pt x="4960838" y="-49094"/>
                          <a:pt x="5404961" y="91140"/>
                          <a:pt x="5654039" y="0"/>
                        </a:cubicBezTo>
                        <a:cubicBezTo>
                          <a:pt x="5912971" y="-73384"/>
                          <a:pt x="6369455" y="53822"/>
                          <a:pt x="6562724" y="0"/>
                        </a:cubicBezTo>
                        <a:cubicBezTo>
                          <a:pt x="6802563" y="-28389"/>
                          <a:pt x="7147459" y="113927"/>
                          <a:pt x="7572375" y="0"/>
                        </a:cubicBezTo>
                        <a:cubicBezTo>
                          <a:pt x="8013285" y="-139353"/>
                          <a:pt x="8169401" y="130502"/>
                          <a:pt x="8582025" y="0"/>
                        </a:cubicBezTo>
                        <a:cubicBezTo>
                          <a:pt x="9085175" y="-27228"/>
                          <a:pt x="9594567" y="174753"/>
                          <a:pt x="10096500" y="0"/>
                        </a:cubicBezTo>
                        <a:cubicBezTo>
                          <a:pt x="10157779" y="216711"/>
                          <a:pt x="10050252" y="296499"/>
                          <a:pt x="10096500" y="486594"/>
                        </a:cubicBezTo>
                        <a:cubicBezTo>
                          <a:pt x="10178827" y="694767"/>
                          <a:pt x="10081994" y="791764"/>
                          <a:pt x="10096500" y="954107"/>
                        </a:cubicBezTo>
                        <a:cubicBezTo>
                          <a:pt x="9612907" y="943440"/>
                          <a:pt x="9319037" y="893280"/>
                          <a:pt x="8884919" y="954107"/>
                        </a:cubicBezTo>
                        <a:cubicBezTo>
                          <a:pt x="8425936" y="987059"/>
                          <a:pt x="8499371" y="923777"/>
                          <a:pt x="8178165" y="954107"/>
                        </a:cubicBezTo>
                        <a:cubicBezTo>
                          <a:pt x="7930403" y="941197"/>
                          <a:pt x="7576430" y="917714"/>
                          <a:pt x="7269479" y="954107"/>
                        </a:cubicBezTo>
                        <a:cubicBezTo>
                          <a:pt x="7001654" y="990019"/>
                          <a:pt x="6757499" y="852169"/>
                          <a:pt x="6158864" y="954107"/>
                        </a:cubicBezTo>
                        <a:cubicBezTo>
                          <a:pt x="5606729" y="1003194"/>
                          <a:pt x="5353509" y="959421"/>
                          <a:pt x="4947284" y="954107"/>
                        </a:cubicBezTo>
                        <a:cubicBezTo>
                          <a:pt x="4581568" y="1028837"/>
                          <a:pt x="4161993" y="929779"/>
                          <a:pt x="3937635" y="954107"/>
                        </a:cubicBezTo>
                        <a:cubicBezTo>
                          <a:pt x="3709112" y="972813"/>
                          <a:pt x="3382675" y="902507"/>
                          <a:pt x="3230880" y="954107"/>
                        </a:cubicBezTo>
                        <a:cubicBezTo>
                          <a:pt x="3163497" y="981545"/>
                          <a:pt x="2629250" y="974960"/>
                          <a:pt x="2322194" y="954107"/>
                        </a:cubicBezTo>
                        <a:cubicBezTo>
                          <a:pt x="1979424" y="978653"/>
                          <a:pt x="1882669" y="928482"/>
                          <a:pt x="1514474" y="954107"/>
                        </a:cubicBezTo>
                        <a:cubicBezTo>
                          <a:pt x="1094353" y="822144"/>
                          <a:pt x="623776" y="725860"/>
                          <a:pt x="0" y="954107"/>
                        </a:cubicBezTo>
                        <a:cubicBezTo>
                          <a:pt x="6249" y="805543"/>
                          <a:pt x="44758" y="594451"/>
                          <a:pt x="0" y="477054"/>
                        </a:cubicBezTo>
                        <a:cubicBezTo>
                          <a:pt x="-66588" y="360710"/>
                          <a:pt x="19594" y="218461"/>
                          <a:pt x="0" y="0"/>
                        </a:cubicBezTo>
                        <a:close/>
                      </a:path>
                      <a:path w="10096500" h="954107" fill="none" stroke="0" extrusionOk="0">
                        <a:moveTo>
                          <a:pt x="0" y="0"/>
                        </a:moveTo>
                        <a:cubicBezTo>
                          <a:pt x="612786" y="-68705"/>
                          <a:pt x="637118" y="20091"/>
                          <a:pt x="1211580" y="0"/>
                        </a:cubicBezTo>
                        <a:cubicBezTo>
                          <a:pt x="1778553" y="-10909"/>
                          <a:pt x="1706682" y="24019"/>
                          <a:pt x="2120265" y="0"/>
                        </a:cubicBezTo>
                        <a:cubicBezTo>
                          <a:pt x="2553978" y="-107022"/>
                          <a:pt x="3074201" y="25730"/>
                          <a:pt x="3331844" y="0"/>
                        </a:cubicBezTo>
                        <a:cubicBezTo>
                          <a:pt x="3642307" y="-25278"/>
                          <a:pt x="3936347" y="24330"/>
                          <a:pt x="4240529" y="0"/>
                        </a:cubicBezTo>
                        <a:cubicBezTo>
                          <a:pt x="4577096" y="-36902"/>
                          <a:pt x="4850913" y="61344"/>
                          <a:pt x="5149215" y="0"/>
                        </a:cubicBezTo>
                        <a:cubicBezTo>
                          <a:pt x="5541678" y="-4109"/>
                          <a:pt x="5668334" y="59811"/>
                          <a:pt x="6158864" y="0"/>
                        </a:cubicBezTo>
                        <a:cubicBezTo>
                          <a:pt x="6562306" y="-82588"/>
                          <a:pt x="6781784" y="60529"/>
                          <a:pt x="7067550" y="0"/>
                        </a:cubicBezTo>
                        <a:cubicBezTo>
                          <a:pt x="7349217" y="-150964"/>
                          <a:pt x="7719741" y="60648"/>
                          <a:pt x="7976234" y="0"/>
                        </a:cubicBezTo>
                        <a:cubicBezTo>
                          <a:pt x="8227509" y="-51336"/>
                          <a:pt x="8586127" y="23433"/>
                          <a:pt x="9086850" y="0"/>
                        </a:cubicBezTo>
                        <a:cubicBezTo>
                          <a:pt x="9602852" y="-60068"/>
                          <a:pt x="9656232" y="12870"/>
                          <a:pt x="10096500" y="0"/>
                        </a:cubicBezTo>
                        <a:cubicBezTo>
                          <a:pt x="10111687" y="239050"/>
                          <a:pt x="10040623" y="295415"/>
                          <a:pt x="10096500" y="496135"/>
                        </a:cubicBezTo>
                        <a:cubicBezTo>
                          <a:pt x="10133428" y="692661"/>
                          <a:pt x="10114085" y="809219"/>
                          <a:pt x="10096500" y="954107"/>
                        </a:cubicBezTo>
                        <a:cubicBezTo>
                          <a:pt x="9890520" y="933145"/>
                          <a:pt x="9349653" y="834655"/>
                          <a:pt x="9086850" y="954107"/>
                        </a:cubicBezTo>
                        <a:cubicBezTo>
                          <a:pt x="8778879" y="976342"/>
                          <a:pt x="8261180" y="938192"/>
                          <a:pt x="7875270" y="954107"/>
                        </a:cubicBezTo>
                        <a:cubicBezTo>
                          <a:pt x="7415637" y="1026152"/>
                          <a:pt x="7481087" y="964343"/>
                          <a:pt x="7067550" y="954107"/>
                        </a:cubicBezTo>
                        <a:cubicBezTo>
                          <a:pt x="6641374" y="911975"/>
                          <a:pt x="6495207" y="872266"/>
                          <a:pt x="6158864" y="954107"/>
                        </a:cubicBezTo>
                        <a:cubicBezTo>
                          <a:pt x="5812410" y="953961"/>
                          <a:pt x="5239004" y="895642"/>
                          <a:pt x="4947284" y="954107"/>
                        </a:cubicBezTo>
                        <a:cubicBezTo>
                          <a:pt x="4555025" y="974498"/>
                          <a:pt x="4132964" y="870231"/>
                          <a:pt x="3735704" y="954107"/>
                        </a:cubicBezTo>
                        <a:cubicBezTo>
                          <a:pt x="3298205" y="1070925"/>
                          <a:pt x="3295832" y="897224"/>
                          <a:pt x="3028949" y="954107"/>
                        </a:cubicBezTo>
                        <a:cubicBezTo>
                          <a:pt x="2690507" y="1061965"/>
                          <a:pt x="2371380" y="866661"/>
                          <a:pt x="1918334" y="954107"/>
                        </a:cubicBezTo>
                        <a:cubicBezTo>
                          <a:pt x="1394079" y="1029244"/>
                          <a:pt x="1514372" y="942710"/>
                          <a:pt x="1110614" y="954107"/>
                        </a:cubicBezTo>
                        <a:cubicBezTo>
                          <a:pt x="785837" y="979627"/>
                          <a:pt x="184343" y="803932"/>
                          <a:pt x="0" y="954107"/>
                        </a:cubicBezTo>
                        <a:cubicBezTo>
                          <a:pt x="-60237" y="729988"/>
                          <a:pt x="-5041" y="588569"/>
                          <a:pt x="0" y="457971"/>
                        </a:cubicBezTo>
                        <a:cubicBezTo>
                          <a:pt x="366" y="320631"/>
                          <a:pt x="63570" y="1080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Trong quá trình sống, con chó lấy: thức ăn, nước, khí ô-xi vào cơ thể và thải ra: phân, nước tiểu, khí các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-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bô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-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níc ra môi trường.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885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8D6597-08DA-4B7B-857E-62976F11FE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DA6947-00FC-4090-8B13-9240D4821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23825" y="144239"/>
            <a:ext cx="11982451" cy="6713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9B5E88-7A08-4533-9001-9C548B3D5B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203066" y="144239"/>
            <a:ext cx="5455534" cy="27470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CAA9462-3A6E-4266-93BE-29ABA47220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33149" r="63155" b="32185"/>
          <a:stretch/>
        </p:blipFill>
        <p:spPr>
          <a:xfrm>
            <a:off x="10504107" y="4648200"/>
            <a:ext cx="2097468" cy="210722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B380F49-3C84-4E64-B501-85287C34C721}"/>
              </a:ext>
            </a:extLst>
          </p:cNvPr>
          <p:cNvSpPr txBox="1"/>
          <p:nvPr/>
        </p:nvSpPr>
        <p:spPr>
          <a:xfrm>
            <a:off x="1038225" y="2514754"/>
            <a:ext cx="98869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altLang="zh-CN" sz="4400" b="1" dirty="0">
                <a:solidFill>
                  <a:srgbClr val="002060"/>
                </a:solidFill>
                <a:latin typeface="Calibri"/>
                <a:ea typeface="字魂17号-萌趣果冻体" panose="02000000000000000000"/>
              </a:rPr>
              <a:t>Trong quá trình sống, động vật lấy khí </a:t>
            </a:r>
            <a:endParaRPr lang="en-US" altLang="zh-CN" sz="4400" b="1" dirty="0">
              <a:solidFill>
                <a:srgbClr val="002060"/>
              </a:solidFill>
              <a:latin typeface="Calibri"/>
              <a:ea typeface="字魂17号-萌趣果冻体" panose="02000000000000000000"/>
            </a:endParaRPr>
          </a:p>
          <a:p>
            <a:pPr lvl="0" algn="just" defTabSz="457200">
              <a:defRPr/>
            </a:pPr>
            <a:r>
              <a:rPr lang="vi-VN" altLang="zh-CN" sz="4400" b="1" dirty="0">
                <a:solidFill>
                  <a:srgbClr val="002060"/>
                </a:solidFill>
                <a:latin typeface="Calibri"/>
                <a:ea typeface="字魂17号-萌趣果冻体" panose="02000000000000000000"/>
              </a:rPr>
              <a:t>ô</a:t>
            </a:r>
            <a:r>
              <a:rPr lang="en-US" altLang="zh-CN" sz="4400" b="1" dirty="0">
                <a:solidFill>
                  <a:srgbClr val="002060"/>
                </a:solidFill>
                <a:latin typeface="Calibri"/>
                <a:ea typeface="字魂17号-萌趣果冻体" panose="02000000000000000000"/>
              </a:rPr>
              <a:t>-</a:t>
            </a:r>
            <a:r>
              <a:rPr lang="vi-VN" altLang="zh-CN" sz="4400" b="1" dirty="0">
                <a:solidFill>
                  <a:srgbClr val="002060"/>
                </a:solidFill>
                <a:latin typeface="Calibri"/>
                <a:ea typeface="字魂17号-萌趣果冻体" panose="02000000000000000000"/>
              </a:rPr>
              <a:t>xi, nước, thức ăn từ môi trường vào cơ thể và thải ra môi trường khí các- bô</a:t>
            </a:r>
            <a:r>
              <a:rPr lang="en-US" altLang="zh-CN" sz="4400" b="1" dirty="0">
                <a:solidFill>
                  <a:srgbClr val="002060"/>
                </a:solidFill>
                <a:latin typeface="Calibri"/>
                <a:ea typeface="字魂17号-萌趣果冻体" panose="02000000000000000000"/>
              </a:rPr>
              <a:t>-</a:t>
            </a:r>
            <a:r>
              <a:rPr lang="vi-VN" altLang="zh-CN" sz="4400" b="1" dirty="0">
                <a:solidFill>
                  <a:srgbClr val="002060"/>
                </a:solidFill>
                <a:latin typeface="Calibri"/>
                <a:ea typeface="字魂17号-萌趣果冻体" panose="02000000000000000000"/>
              </a:rPr>
              <a:t>níc, các chất thải.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魂17号-萌趣果冻体" panose="0200000000000000000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E012EC-47B0-15BD-6222-F4CD1245C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945" y="568405"/>
            <a:ext cx="323116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5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4667250" y="627349"/>
            <a:ext cx="7524750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12210-AF1F-465F-87BD-76B5713BB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6182" y="1893828"/>
            <a:ext cx="371278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10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4EA2-9E19-4129-A465-C18E8E3A2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6E593-8847-4F8D-BFD8-EF86B91A3144}"/>
              </a:ext>
            </a:extLst>
          </p:cNvPr>
          <p:cNvSpPr txBox="1"/>
          <p:nvPr/>
        </p:nvSpPr>
        <p:spPr>
          <a:xfrm>
            <a:off x="762000" y="445110"/>
            <a:ext cx="10725149" cy="954107"/>
          </a:xfrm>
          <a:custGeom>
            <a:avLst/>
            <a:gdLst>
              <a:gd name="connsiteX0" fmla="*/ 0 w 10725149"/>
              <a:gd name="connsiteY0" fmla="*/ 0 h 954107"/>
              <a:gd name="connsiteX1" fmla="*/ 488590 w 10725149"/>
              <a:gd name="connsiteY1" fmla="*/ 0 h 954107"/>
              <a:gd name="connsiteX2" fmla="*/ 762677 w 10725149"/>
              <a:gd name="connsiteY2" fmla="*/ 0 h 954107"/>
              <a:gd name="connsiteX3" fmla="*/ 1144016 w 10725149"/>
              <a:gd name="connsiteY3" fmla="*/ 0 h 954107"/>
              <a:gd name="connsiteX4" fmla="*/ 1739858 w 10725149"/>
              <a:gd name="connsiteY4" fmla="*/ 0 h 954107"/>
              <a:gd name="connsiteX5" fmla="*/ 2121196 w 10725149"/>
              <a:gd name="connsiteY5" fmla="*/ 0 h 954107"/>
              <a:gd name="connsiteX6" fmla="*/ 2502535 w 10725149"/>
              <a:gd name="connsiteY6" fmla="*/ 0 h 954107"/>
              <a:gd name="connsiteX7" fmla="*/ 3205628 w 10725149"/>
              <a:gd name="connsiteY7" fmla="*/ 0 h 954107"/>
              <a:gd name="connsiteX8" fmla="*/ 4015972 w 10725149"/>
              <a:gd name="connsiteY8" fmla="*/ 0 h 954107"/>
              <a:gd name="connsiteX9" fmla="*/ 4611814 w 10725149"/>
              <a:gd name="connsiteY9" fmla="*/ 0 h 954107"/>
              <a:gd name="connsiteX10" fmla="*/ 5100404 w 10725149"/>
              <a:gd name="connsiteY10" fmla="*/ 0 h 954107"/>
              <a:gd name="connsiteX11" fmla="*/ 5696246 w 10725149"/>
              <a:gd name="connsiteY11" fmla="*/ 0 h 954107"/>
              <a:gd name="connsiteX12" fmla="*/ 6292087 w 10725149"/>
              <a:gd name="connsiteY12" fmla="*/ 0 h 954107"/>
              <a:gd name="connsiteX13" fmla="*/ 6566175 w 10725149"/>
              <a:gd name="connsiteY13" fmla="*/ 0 h 954107"/>
              <a:gd name="connsiteX14" fmla="*/ 7376519 w 10725149"/>
              <a:gd name="connsiteY14" fmla="*/ 0 h 954107"/>
              <a:gd name="connsiteX15" fmla="*/ 7650606 w 10725149"/>
              <a:gd name="connsiteY15" fmla="*/ 0 h 954107"/>
              <a:gd name="connsiteX16" fmla="*/ 8246448 w 10725149"/>
              <a:gd name="connsiteY16" fmla="*/ 0 h 954107"/>
              <a:gd name="connsiteX17" fmla="*/ 8842290 w 10725149"/>
              <a:gd name="connsiteY17" fmla="*/ 0 h 954107"/>
              <a:gd name="connsiteX18" fmla="*/ 9652634 w 10725149"/>
              <a:gd name="connsiteY18" fmla="*/ 0 h 954107"/>
              <a:gd name="connsiteX19" fmla="*/ 10725149 w 10725149"/>
              <a:gd name="connsiteY19" fmla="*/ 0 h 954107"/>
              <a:gd name="connsiteX20" fmla="*/ 10725149 w 10725149"/>
              <a:gd name="connsiteY20" fmla="*/ 457971 h 954107"/>
              <a:gd name="connsiteX21" fmla="*/ 10725149 w 10725149"/>
              <a:gd name="connsiteY21" fmla="*/ 954107 h 954107"/>
              <a:gd name="connsiteX22" fmla="*/ 10236559 w 10725149"/>
              <a:gd name="connsiteY22" fmla="*/ 954107 h 954107"/>
              <a:gd name="connsiteX23" fmla="*/ 9747969 w 10725149"/>
              <a:gd name="connsiteY23" fmla="*/ 954107 h 954107"/>
              <a:gd name="connsiteX24" fmla="*/ 9259379 w 10725149"/>
              <a:gd name="connsiteY24" fmla="*/ 954107 h 954107"/>
              <a:gd name="connsiteX25" fmla="*/ 8449034 w 10725149"/>
              <a:gd name="connsiteY25" fmla="*/ 954107 h 954107"/>
              <a:gd name="connsiteX26" fmla="*/ 8174947 w 10725149"/>
              <a:gd name="connsiteY26" fmla="*/ 954107 h 954107"/>
              <a:gd name="connsiteX27" fmla="*/ 7793608 w 10725149"/>
              <a:gd name="connsiteY27" fmla="*/ 954107 h 954107"/>
              <a:gd name="connsiteX28" fmla="*/ 7412270 w 10725149"/>
              <a:gd name="connsiteY28" fmla="*/ 954107 h 954107"/>
              <a:gd name="connsiteX29" fmla="*/ 6709177 w 10725149"/>
              <a:gd name="connsiteY29" fmla="*/ 954107 h 954107"/>
              <a:gd name="connsiteX30" fmla="*/ 6327838 w 10725149"/>
              <a:gd name="connsiteY30" fmla="*/ 954107 h 954107"/>
              <a:gd name="connsiteX31" fmla="*/ 6053751 w 10725149"/>
              <a:gd name="connsiteY31" fmla="*/ 954107 h 954107"/>
              <a:gd name="connsiteX32" fmla="*/ 5350658 w 10725149"/>
              <a:gd name="connsiteY32" fmla="*/ 954107 h 954107"/>
              <a:gd name="connsiteX33" fmla="*/ 4862068 w 10725149"/>
              <a:gd name="connsiteY33" fmla="*/ 954107 h 954107"/>
              <a:gd name="connsiteX34" fmla="*/ 4266226 w 10725149"/>
              <a:gd name="connsiteY34" fmla="*/ 954107 h 954107"/>
              <a:gd name="connsiteX35" fmla="*/ 3884887 w 10725149"/>
              <a:gd name="connsiteY35" fmla="*/ 954107 h 954107"/>
              <a:gd name="connsiteX36" fmla="*/ 3181794 w 10725149"/>
              <a:gd name="connsiteY36" fmla="*/ 954107 h 954107"/>
              <a:gd name="connsiteX37" fmla="*/ 2478701 w 10725149"/>
              <a:gd name="connsiteY37" fmla="*/ 954107 h 954107"/>
              <a:gd name="connsiteX38" fmla="*/ 1990111 w 10725149"/>
              <a:gd name="connsiteY38" fmla="*/ 954107 h 954107"/>
              <a:gd name="connsiteX39" fmla="*/ 1179766 w 10725149"/>
              <a:gd name="connsiteY39" fmla="*/ 954107 h 954107"/>
              <a:gd name="connsiteX40" fmla="*/ 798428 w 10725149"/>
              <a:gd name="connsiteY40" fmla="*/ 954107 h 954107"/>
              <a:gd name="connsiteX41" fmla="*/ 0 w 10725149"/>
              <a:gd name="connsiteY41" fmla="*/ 954107 h 954107"/>
              <a:gd name="connsiteX42" fmla="*/ 0 w 10725149"/>
              <a:gd name="connsiteY42" fmla="*/ 457971 h 954107"/>
              <a:gd name="connsiteX43" fmla="*/ 0 w 10725149"/>
              <a:gd name="connsiteY43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725149" h="954107" fill="none" extrusionOk="0">
                <a:moveTo>
                  <a:pt x="0" y="0"/>
                </a:moveTo>
                <a:cubicBezTo>
                  <a:pt x="143027" y="-23902"/>
                  <a:pt x="289144" y="10863"/>
                  <a:pt x="488590" y="0"/>
                </a:cubicBezTo>
                <a:cubicBezTo>
                  <a:pt x="688036" y="-10863"/>
                  <a:pt x="679121" y="17548"/>
                  <a:pt x="762677" y="0"/>
                </a:cubicBezTo>
                <a:cubicBezTo>
                  <a:pt x="846233" y="-17548"/>
                  <a:pt x="1050211" y="45593"/>
                  <a:pt x="1144016" y="0"/>
                </a:cubicBezTo>
                <a:cubicBezTo>
                  <a:pt x="1237821" y="-45593"/>
                  <a:pt x="1474170" y="65886"/>
                  <a:pt x="1739858" y="0"/>
                </a:cubicBezTo>
                <a:cubicBezTo>
                  <a:pt x="2005546" y="-65886"/>
                  <a:pt x="2030476" y="39252"/>
                  <a:pt x="2121196" y="0"/>
                </a:cubicBezTo>
                <a:cubicBezTo>
                  <a:pt x="2211916" y="-39252"/>
                  <a:pt x="2424201" y="15179"/>
                  <a:pt x="2502535" y="0"/>
                </a:cubicBezTo>
                <a:cubicBezTo>
                  <a:pt x="2580869" y="-15179"/>
                  <a:pt x="2987830" y="44661"/>
                  <a:pt x="3205628" y="0"/>
                </a:cubicBezTo>
                <a:cubicBezTo>
                  <a:pt x="3423426" y="-44661"/>
                  <a:pt x="3647825" y="83850"/>
                  <a:pt x="4015972" y="0"/>
                </a:cubicBezTo>
                <a:cubicBezTo>
                  <a:pt x="4384119" y="-83850"/>
                  <a:pt x="4361053" y="19641"/>
                  <a:pt x="4611814" y="0"/>
                </a:cubicBezTo>
                <a:cubicBezTo>
                  <a:pt x="4862575" y="-19641"/>
                  <a:pt x="4935446" y="57962"/>
                  <a:pt x="5100404" y="0"/>
                </a:cubicBezTo>
                <a:cubicBezTo>
                  <a:pt x="5265362" y="-57962"/>
                  <a:pt x="5426808" y="57622"/>
                  <a:pt x="5696246" y="0"/>
                </a:cubicBezTo>
                <a:cubicBezTo>
                  <a:pt x="5965684" y="-57622"/>
                  <a:pt x="6044096" y="29781"/>
                  <a:pt x="6292087" y="0"/>
                </a:cubicBezTo>
                <a:cubicBezTo>
                  <a:pt x="6540078" y="-29781"/>
                  <a:pt x="6474135" y="951"/>
                  <a:pt x="6566175" y="0"/>
                </a:cubicBezTo>
                <a:cubicBezTo>
                  <a:pt x="6658215" y="-951"/>
                  <a:pt x="7000004" y="77097"/>
                  <a:pt x="7376519" y="0"/>
                </a:cubicBezTo>
                <a:cubicBezTo>
                  <a:pt x="7753034" y="-77097"/>
                  <a:pt x="7583161" y="16884"/>
                  <a:pt x="7650606" y="0"/>
                </a:cubicBezTo>
                <a:cubicBezTo>
                  <a:pt x="7718051" y="-16884"/>
                  <a:pt x="8119285" y="1088"/>
                  <a:pt x="8246448" y="0"/>
                </a:cubicBezTo>
                <a:cubicBezTo>
                  <a:pt x="8373611" y="-1088"/>
                  <a:pt x="8704853" y="13884"/>
                  <a:pt x="8842290" y="0"/>
                </a:cubicBezTo>
                <a:cubicBezTo>
                  <a:pt x="8979727" y="-13884"/>
                  <a:pt x="9327180" y="42352"/>
                  <a:pt x="9652634" y="0"/>
                </a:cubicBezTo>
                <a:cubicBezTo>
                  <a:pt x="9978088" y="-42352"/>
                  <a:pt x="10207162" y="35298"/>
                  <a:pt x="10725149" y="0"/>
                </a:cubicBezTo>
                <a:cubicBezTo>
                  <a:pt x="10756118" y="138950"/>
                  <a:pt x="10674352" y="309824"/>
                  <a:pt x="10725149" y="457971"/>
                </a:cubicBezTo>
                <a:cubicBezTo>
                  <a:pt x="10775946" y="606118"/>
                  <a:pt x="10668935" y="791999"/>
                  <a:pt x="10725149" y="954107"/>
                </a:cubicBezTo>
                <a:cubicBezTo>
                  <a:pt x="10576135" y="982449"/>
                  <a:pt x="10456486" y="933230"/>
                  <a:pt x="10236559" y="954107"/>
                </a:cubicBezTo>
                <a:cubicBezTo>
                  <a:pt x="10016632" y="974984"/>
                  <a:pt x="9875478" y="936458"/>
                  <a:pt x="9747969" y="954107"/>
                </a:cubicBezTo>
                <a:cubicBezTo>
                  <a:pt x="9620460" y="971756"/>
                  <a:pt x="9376546" y="948745"/>
                  <a:pt x="9259379" y="954107"/>
                </a:cubicBezTo>
                <a:cubicBezTo>
                  <a:pt x="9142212" y="959469"/>
                  <a:pt x="8800138" y="871265"/>
                  <a:pt x="8449034" y="954107"/>
                </a:cubicBezTo>
                <a:cubicBezTo>
                  <a:pt x="8097930" y="1036949"/>
                  <a:pt x="8264429" y="945581"/>
                  <a:pt x="8174947" y="954107"/>
                </a:cubicBezTo>
                <a:cubicBezTo>
                  <a:pt x="8085465" y="962633"/>
                  <a:pt x="7930079" y="947326"/>
                  <a:pt x="7793608" y="954107"/>
                </a:cubicBezTo>
                <a:cubicBezTo>
                  <a:pt x="7657137" y="960888"/>
                  <a:pt x="7515058" y="929143"/>
                  <a:pt x="7412270" y="954107"/>
                </a:cubicBezTo>
                <a:cubicBezTo>
                  <a:pt x="7309482" y="979071"/>
                  <a:pt x="6943876" y="945195"/>
                  <a:pt x="6709177" y="954107"/>
                </a:cubicBezTo>
                <a:cubicBezTo>
                  <a:pt x="6474478" y="963019"/>
                  <a:pt x="6515173" y="952102"/>
                  <a:pt x="6327838" y="954107"/>
                </a:cubicBezTo>
                <a:cubicBezTo>
                  <a:pt x="6140503" y="956112"/>
                  <a:pt x="6135328" y="943894"/>
                  <a:pt x="6053751" y="954107"/>
                </a:cubicBezTo>
                <a:cubicBezTo>
                  <a:pt x="5972174" y="964320"/>
                  <a:pt x="5632016" y="874142"/>
                  <a:pt x="5350658" y="954107"/>
                </a:cubicBezTo>
                <a:cubicBezTo>
                  <a:pt x="5069300" y="1034072"/>
                  <a:pt x="5104590" y="953082"/>
                  <a:pt x="4862068" y="954107"/>
                </a:cubicBezTo>
                <a:cubicBezTo>
                  <a:pt x="4619546" y="955132"/>
                  <a:pt x="4404387" y="951464"/>
                  <a:pt x="4266226" y="954107"/>
                </a:cubicBezTo>
                <a:cubicBezTo>
                  <a:pt x="4128065" y="956750"/>
                  <a:pt x="4060610" y="937626"/>
                  <a:pt x="3884887" y="954107"/>
                </a:cubicBezTo>
                <a:cubicBezTo>
                  <a:pt x="3709164" y="970588"/>
                  <a:pt x="3324122" y="946114"/>
                  <a:pt x="3181794" y="954107"/>
                </a:cubicBezTo>
                <a:cubicBezTo>
                  <a:pt x="3039466" y="962100"/>
                  <a:pt x="2745702" y="871540"/>
                  <a:pt x="2478701" y="954107"/>
                </a:cubicBezTo>
                <a:cubicBezTo>
                  <a:pt x="2211700" y="1036674"/>
                  <a:pt x="2188008" y="927237"/>
                  <a:pt x="1990111" y="954107"/>
                </a:cubicBezTo>
                <a:cubicBezTo>
                  <a:pt x="1792214" y="980977"/>
                  <a:pt x="1367446" y="914058"/>
                  <a:pt x="1179766" y="954107"/>
                </a:cubicBezTo>
                <a:cubicBezTo>
                  <a:pt x="992087" y="994156"/>
                  <a:pt x="945786" y="923463"/>
                  <a:pt x="798428" y="954107"/>
                </a:cubicBezTo>
                <a:cubicBezTo>
                  <a:pt x="651070" y="984751"/>
                  <a:pt x="397861" y="863868"/>
                  <a:pt x="0" y="954107"/>
                </a:cubicBezTo>
                <a:cubicBezTo>
                  <a:pt x="-49880" y="778617"/>
                  <a:pt x="29024" y="681591"/>
                  <a:pt x="0" y="457971"/>
                </a:cubicBezTo>
                <a:cubicBezTo>
                  <a:pt x="-29024" y="234351"/>
                  <a:pt x="15800" y="201810"/>
                  <a:pt x="0" y="0"/>
                </a:cubicBezTo>
                <a:close/>
              </a:path>
              <a:path w="10725149" h="954107" stroke="0" extrusionOk="0">
                <a:moveTo>
                  <a:pt x="0" y="0"/>
                </a:moveTo>
                <a:cubicBezTo>
                  <a:pt x="120758" y="-29892"/>
                  <a:pt x="243625" y="22162"/>
                  <a:pt x="381339" y="0"/>
                </a:cubicBezTo>
                <a:cubicBezTo>
                  <a:pt x="519053" y="-22162"/>
                  <a:pt x="888862" y="35375"/>
                  <a:pt x="1191683" y="0"/>
                </a:cubicBezTo>
                <a:cubicBezTo>
                  <a:pt x="1494504" y="-35375"/>
                  <a:pt x="1482588" y="42255"/>
                  <a:pt x="1573022" y="0"/>
                </a:cubicBezTo>
                <a:cubicBezTo>
                  <a:pt x="1663456" y="-42255"/>
                  <a:pt x="2072212" y="20742"/>
                  <a:pt x="2383366" y="0"/>
                </a:cubicBezTo>
                <a:cubicBezTo>
                  <a:pt x="2694520" y="-20742"/>
                  <a:pt x="2534784" y="4432"/>
                  <a:pt x="2657454" y="0"/>
                </a:cubicBezTo>
                <a:cubicBezTo>
                  <a:pt x="2780124" y="-4432"/>
                  <a:pt x="2923078" y="55825"/>
                  <a:pt x="3146044" y="0"/>
                </a:cubicBezTo>
                <a:cubicBezTo>
                  <a:pt x="3369010" y="-55825"/>
                  <a:pt x="3517454" y="57870"/>
                  <a:pt x="3634634" y="0"/>
                </a:cubicBezTo>
                <a:cubicBezTo>
                  <a:pt x="3751814" y="-57870"/>
                  <a:pt x="4000915" y="42655"/>
                  <a:pt x="4230475" y="0"/>
                </a:cubicBezTo>
                <a:cubicBezTo>
                  <a:pt x="4460035" y="-42655"/>
                  <a:pt x="4587894" y="762"/>
                  <a:pt x="4826317" y="0"/>
                </a:cubicBezTo>
                <a:cubicBezTo>
                  <a:pt x="5064740" y="-762"/>
                  <a:pt x="5058182" y="33299"/>
                  <a:pt x="5207656" y="0"/>
                </a:cubicBezTo>
                <a:cubicBezTo>
                  <a:pt x="5357130" y="-33299"/>
                  <a:pt x="5750403" y="52446"/>
                  <a:pt x="5910749" y="0"/>
                </a:cubicBezTo>
                <a:cubicBezTo>
                  <a:pt x="6071095" y="-52446"/>
                  <a:pt x="6192979" y="4532"/>
                  <a:pt x="6292087" y="0"/>
                </a:cubicBezTo>
                <a:cubicBezTo>
                  <a:pt x="6391195" y="-4532"/>
                  <a:pt x="6859931" y="5501"/>
                  <a:pt x="7102432" y="0"/>
                </a:cubicBezTo>
                <a:cubicBezTo>
                  <a:pt x="7344933" y="-5501"/>
                  <a:pt x="7434294" y="22965"/>
                  <a:pt x="7698274" y="0"/>
                </a:cubicBezTo>
                <a:cubicBezTo>
                  <a:pt x="7962254" y="-22965"/>
                  <a:pt x="8061124" y="25634"/>
                  <a:pt x="8294115" y="0"/>
                </a:cubicBezTo>
                <a:cubicBezTo>
                  <a:pt x="8527106" y="-25634"/>
                  <a:pt x="8861713" y="47760"/>
                  <a:pt x="9104460" y="0"/>
                </a:cubicBezTo>
                <a:cubicBezTo>
                  <a:pt x="9347207" y="-47760"/>
                  <a:pt x="9613427" y="39102"/>
                  <a:pt x="9914804" y="0"/>
                </a:cubicBezTo>
                <a:cubicBezTo>
                  <a:pt x="10216181" y="-39102"/>
                  <a:pt x="10516956" y="29412"/>
                  <a:pt x="10725149" y="0"/>
                </a:cubicBezTo>
                <a:cubicBezTo>
                  <a:pt x="10777444" y="99979"/>
                  <a:pt x="10702239" y="368007"/>
                  <a:pt x="10725149" y="477054"/>
                </a:cubicBezTo>
                <a:cubicBezTo>
                  <a:pt x="10748059" y="586101"/>
                  <a:pt x="10694514" y="800271"/>
                  <a:pt x="10725149" y="954107"/>
                </a:cubicBezTo>
                <a:cubicBezTo>
                  <a:pt x="10619649" y="968739"/>
                  <a:pt x="10566412" y="934317"/>
                  <a:pt x="10451062" y="954107"/>
                </a:cubicBezTo>
                <a:cubicBezTo>
                  <a:pt x="10335712" y="973897"/>
                  <a:pt x="9986579" y="906593"/>
                  <a:pt x="9747969" y="954107"/>
                </a:cubicBezTo>
                <a:cubicBezTo>
                  <a:pt x="9509359" y="1001621"/>
                  <a:pt x="9442532" y="939558"/>
                  <a:pt x="9152127" y="954107"/>
                </a:cubicBezTo>
                <a:cubicBezTo>
                  <a:pt x="8861722" y="968656"/>
                  <a:pt x="8875606" y="913441"/>
                  <a:pt x="8663537" y="954107"/>
                </a:cubicBezTo>
                <a:cubicBezTo>
                  <a:pt x="8451468" y="994773"/>
                  <a:pt x="8438368" y="950057"/>
                  <a:pt x="8282198" y="954107"/>
                </a:cubicBezTo>
                <a:cubicBezTo>
                  <a:pt x="8126028" y="958157"/>
                  <a:pt x="8074812" y="951973"/>
                  <a:pt x="7900860" y="954107"/>
                </a:cubicBezTo>
                <a:cubicBezTo>
                  <a:pt x="7726908" y="956241"/>
                  <a:pt x="7522097" y="930562"/>
                  <a:pt x="7412270" y="954107"/>
                </a:cubicBezTo>
                <a:cubicBezTo>
                  <a:pt x="7302443" y="977652"/>
                  <a:pt x="6902864" y="936090"/>
                  <a:pt x="6601925" y="954107"/>
                </a:cubicBezTo>
                <a:cubicBezTo>
                  <a:pt x="6300987" y="972124"/>
                  <a:pt x="6194801" y="887654"/>
                  <a:pt x="6006083" y="954107"/>
                </a:cubicBezTo>
                <a:cubicBezTo>
                  <a:pt x="5817365" y="1020560"/>
                  <a:pt x="5661249" y="926570"/>
                  <a:pt x="5410242" y="954107"/>
                </a:cubicBezTo>
                <a:cubicBezTo>
                  <a:pt x="5159235" y="981644"/>
                  <a:pt x="4784254" y="910222"/>
                  <a:pt x="4599897" y="954107"/>
                </a:cubicBezTo>
                <a:cubicBezTo>
                  <a:pt x="4415540" y="997992"/>
                  <a:pt x="4102731" y="880576"/>
                  <a:pt x="3789553" y="954107"/>
                </a:cubicBezTo>
                <a:cubicBezTo>
                  <a:pt x="3476375" y="1027638"/>
                  <a:pt x="3593100" y="936171"/>
                  <a:pt x="3515466" y="954107"/>
                </a:cubicBezTo>
                <a:cubicBezTo>
                  <a:pt x="3437832" y="972043"/>
                  <a:pt x="3096710" y="875647"/>
                  <a:pt x="2705121" y="954107"/>
                </a:cubicBezTo>
                <a:cubicBezTo>
                  <a:pt x="2313532" y="1032567"/>
                  <a:pt x="2307569" y="945363"/>
                  <a:pt x="2002028" y="954107"/>
                </a:cubicBezTo>
                <a:cubicBezTo>
                  <a:pt x="1696487" y="962851"/>
                  <a:pt x="1384063" y="906422"/>
                  <a:pt x="1191683" y="954107"/>
                </a:cubicBezTo>
                <a:cubicBezTo>
                  <a:pt x="999304" y="1001792"/>
                  <a:pt x="1006200" y="935347"/>
                  <a:pt x="917596" y="954107"/>
                </a:cubicBezTo>
                <a:cubicBezTo>
                  <a:pt x="828992" y="972867"/>
                  <a:pt x="617172" y="945548"/>
                  <a:pt x="536257" y="954107"/>
                </a:cubicBezTo>
                <a:cubicBezTo>
                  <a:pt x="455342" y="962666"/>
                  <a:pt x="177959" y="929731"/>
                  <a:pt x="0" y="954107"/>
                </a:cubicBezTo>
                <a:cubicBezTo>
                  <a:pt x="-39115" y="777257"/>
                  <a:pt x="36532" y="628743"/>
                  <a:pt x="0" y="486595"/>
                </a:cubicBezTo>
                <a:cubicBezTo>
                  <a:pt x="-36532" y="344447"/>
                  <a:pt x="4659" y="189478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800" b="1" dirty="0">
                <a:solidFill>
                  <a:srgbClr val="002060"/>
                </a:solidFill>
                <a:cs typeface="Calibri" panose="020F0502020204030204" pitchFamily="34" charset="0"/>
              </a:rPr>
              <a:t>Vẽ sơ đồ tổng hợp về trao đổi khí, nước, thức ăn ở động vật theo gợi ý sau. Chia sẻ với bạn về sơ đồ đã vẽ.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270E4-EAC4-C1DC-6F28-4C7AA6A61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" y="1624209"/>
            <a:ext cx="10344150" cy="408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62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4EA2-9E19-4129-A465-C18E8E3A2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270E4-EAC4-C1DC-6F28-4C7AA6A61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1271784"/>
            <a:ext cx="10344150" cy="40860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EBDD73-AD75-48B7-9507-653BEB66A726}"/>
              </a:ext>
            </a:extLst>
          </p:cNvPr>
          <p:cNvSpPr/>
          <p:nvPr/>
        </p:nvSpPr>
        <p:spPr>
          <a:xfrm>
            <a:off x="1000125" y="2190750"/>
            <a:ext cx="2590800" cy="790575"/>
          </a:xfrm>
          <a:prstGeom prst="roundRect">
            <a:avLst/>
          </a:prstGeom>
          <a:solidFill>
            <a:srgbClr val="FCB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Thức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ăn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8DF621-9C32-D2AB-18DC-E715D010ABAB}"/>
              </a:ext>
            </a:extLst>
          </p:cNvPr>
          <p:cNvSpPr/>
          <p:nvPr/>
        </p:nvSpPr>
        <p:spPr>
          <a:xfrm>
            <a:off x="971550" y="3324225"/>
            <a:ext cx="2590800" cy="790575"/>
          </a:xfrm>
          <a:prstGeom prst="roundRect">
            <a:avLst/>
          </a:prstGeom>
          <a:solidFill>
            <a:srgbClr val="FCB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Nước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652B31-839C-12E5-B08D-64D7C92796A6}"/>
              </a:ext>
            </a:extLst>
          </p:cNvPr>
          <p:cNvSpPr/>
          <p:nvPr/>
        </p:nvSpPr>
        <p:spPr>
          <a:xfrm>
            <a:off x="962025" y="4448175"/>
            <a:ext cx="2590800" cy="790575"/>
          </a:xfrm>
          <a:prstGeom prst="roundRect">
            <a:avLst/>
          </a:prstGeom>
          <a:solidFill>
            <a:srgbClr val="FCB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Khí</a:t>
            </a:r>
            <a:r>
              <a:rPr lang="en-US" sz="36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358F18-DBCA-7D92-3491-8347B5CC5858}"/>
              </a:ext>
            </a:extLst>
          </p:cNvPr>
          <p:cNvSpPr/>
          <p:nvPr/>
        </p:nvSpPr>
        <p:spPr>
          <a:xfrm>
            <a:off x="8277224" y="2171700"/>
            <a:ext cx="2733675" cy="847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Phân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12C0C2-2215-D25B-F0D8-5F6CD74CFBD3}"/>
              </a:ext>
            </a:extLst>
          </p:cNvPr>
          <p:cNvSpPr/>
          <p:nvPr/>
        </p:nvSpPr>
        <p:spPr>
          <a:xfrm>
            <a:off x="8267699" y="3257550"/>
            <a:ext cx="2733675" cy="847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Nước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tiểu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869B1E-ADE3-E953-DAAD-31AA1FBB2387}"/>
              </a:ext>
            </a:extLst>
          </p:cNvPr>
          <p:cNvSpPr/>
          <p:nvPr/>
        </p:nvSpPr>
        <p:spPr>
          <a:xfrm>
            <a:off x="8277224" y="4410075"/>
            <a:ext cx="2733675" cy="847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002060"/>
                </a:solidFill>
              </a:rPr>
              <a:t>Khí</a:t>
            </a:r>
            <a:r>
              <a:rPr lang="en-US" sz="3300" dirty="0">
                <a:solidFill>
                  <a:srgbClr val="002060"/>
                </a:solidFill>
              </a:rPr>
              <a:t> </a:t>
            </a:r>
            <a:r>
              <a:rPr lang="en-US" sz="3300" dirty="0" err="1">
                <a:solidFill>
                  <a:srgbClr val="002060"/>
                </a:solidFill>
              </a:rPr>
              <a:t>các-bô-níc</a:t>
            </a:r>
            <a:endParaRPr lang="en-US" sz="3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68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4667250" y="627349"/>
            <a:ext cx="7524750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171D9-EE82-448B-9806-294C4E6D3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319" y="2065292"/>
            <a:ext cx="349331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9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4" y="4952999"/>
            <a:ext cx="2201361" cy="17075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9BDE6-5367-4487-A7D1-9809CB8640E6}"/>
              </a:ext>
            </a:extLst>
          </p:cNvPr>
          <p:cNvSpPr txBox="1"/>
          <p:nvPr/>
        </p:nvSpPr>
        <p:spPr>
          <a:xfrm>
            <a:off x="1847851" y="2535644"/>
            <a:ext cx="8601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sự trao đổi khí, nước và thức ăn ở động vật?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55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04799" y="1508825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9"/>
            <a:ext cx="1648604" cy="1468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785812" y="1157287"/>
            <a:ext cx="11026959" cy="141597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EM </a:t>
            </a:r>
            <a:r>
              <a:rPr kumimoji="0" lang="vi-VN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HIỀN</a:t>
            </a:r>
            <a:r>
              <a:rPr kumimoji="0" lang="vi-VN" sz="2667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TRẦN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NHÓM</a:t>
            </a:r>
            <a:endParaRPr kumimoji="0" lang="vi-VN" sz="2667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67" b="1" kern="0" dirty="0" smtClean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Zalo+ Fb ( vi phạm em xin ngừng bàn giao không hoàn phí)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667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345672" y="3114675"/>
            <a:ext cx="11644313" cy="29203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835526">
              <a:defRPr/>
            </a:pP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link</a:t>
            </a:r>
            <a:r>
              <a:rPr lang="vi-VN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Facebook</a:t>
            </a:r>
            <a:r>
              <a:rPr lang="vi-VN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Hien Tran PowerPoin</a:t>
            </a:r>
          </a:p>
          <a:p>
            <a:pPr lvl="0" algn="ctr" defTabSz="835526">
              <a:defRPr/>
            </a:pPr>
            <a:r>
              <a:rPr lang="en-US" sz="2667" b="1" kern="0" dirty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https://www.facebook.com/profile.php?id=100061892167622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endParaRPr lang="vi-VN" sz="2667" b="1" kern="0" dirty="0" smtClean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500" b="1" kern="0" dirty="0" smtClean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667" b="1" kern="0" dirty="0" smtClean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  <a:hlinkClick r:id="rId3"/>
              </a:rPr>
              <a:t>https://www.facebook.com/groups/514479210372531/?ref=share_group_link</a:t>
            </a:r>
            <a:endParaRPr lang="vi-VN" sz="2667" b="1" kern="0" dirty="0" smtClean="0">
              <a:solidFill>
                <a:srgbClr val="0070C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Duy nhất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b="1" kern="0" dirty="0" smtClean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Hiền Trần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0353095025 </a:t>
            </a:r>
          </a:p>
          <a:p>
            <a:pPr lvl="0" algn="ctr" defTabSz="835526"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( mọi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tài khoản khác đều giả mạo)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24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3CAF5-3159-4B82-B79A-4F2AD5C57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756" y="2910401"/>
            <a:ext cx="924233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0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9345" y="-229568"/>
            <a:ext cx="14013015" cy="7087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76181-5CF4-4883-9803-62DC1DDCC9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3" y="-468366"/>
            <a:ext cx="3985942" cy="2471749"/>
          </a:xfrm>
          <a:prstGeom prst="rect">
            <a:avLst/>
          </a:prstGeom>
        </p:spPr>
      </p:pic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3D79A-1A4A-44E1-AF5E-3E9C13BF14D0}"/>
              </a:ext>
            </a:extLst>
          </p:cNvPr>
          <p:cNvSpPr txBox="1"/>
          <p:nvPr/>
        </p:nvSpPr>
        <p:spPr>
          <a:xfrm>
            <a:off x="-74106" y="-162876"/>
            <a:ext cx="1899206" cy="602901"/>
          </a:xfrm>
          <a:prstGeom prst="rect">
            <a:avLst/>
          </a:prstGeom>
          <a:solidFill>
            <a:srgbClr val="F9DCE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BCFCA-7B1F-507F-9590-5792D9008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31" y="5160047"/>
            <a:ext cx="10266554" cy="1944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ED6789-2009-46C8-2466-43DBA3999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021" y="353113"/>
            <a:ext cx="401761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 numSld="6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4154191" y="1030147"/>
            <a:ext cx="6934356" cy="3027872"/>
          </a:xfrm>
          <a:custGeom>
            <a:avLst/>
            <a:gdLst>
              <a:gd name="connsiteX0" fmla="*/ 0 w 6934356"/>
              <a:gd name="connsiteY0" fmla="*/ 504655 h 3027872"/>
              <a:gd name="connsiteX1" fmla="*/ 504655 w 6934356"/>
              <a:gd name="connsiteY1" fmla="*/ 0 h 3027872"/>
              <a:gd name="connsiteX2" fmla="*/ 823680 w 6934356"/>
              <a:gd name="connsiteY2" fmla="*/ 0 h 3027872"/>
              <a:gd name="connsiteX3" fmla="*/ 1155726 w 6934356"/>
              <a:gd name="connsiteY3" fmla="*/ 0 h 3027872"/>
              <a:gd name="connsiteX4" fmla="*/ 1155726 w 6934356"/>
              <a:gd name="connsiteY4" fmla="*/ 0 h 3027872"/>
              <a:gd name="connsiteX5" fmla="*/ 1733589 w 6934356"/>
              <a:gd name="connsiteY5" fmla="*/ 0 h 3027872"/>
              <a:gd name="connsiteX6" fmla="*/ 2311452 w 6934356"/>
              <a:gd name="connsiteY6" fmla="*/ 0 h 3027872"/>
              <a:gd name="connsiteX7" fmla="*/ 2889315 w 6934356"/>
              <a:gd name="connsiteY7" fmla="*/ 0 h 3027872"/>
              <a:gd name="connsiteX8" fmla="*/ 3443975 w 6934356"/>
              <a:gd name="connsiteY8" fmla="*/ 0 h 3027872"/>
              <a:gd name="connsiteX9" fmla="*/ 3963232 w 6934356"/>
              <a:gd name="connsiteY9" fmla="*/ 0 h 3027872"/>
              <a:gd name="connsiteX10" fmla="*/ 4624104 w 6934356"/>
              <a:gd name="connsiteY10" fmla="*/ 0 h 3027872"/>
              <a:gd name="connsiteX11" fmla="*/ 5178765 w 6934356"/>
              <a:gd name="connsiteY11" fmla="*/ 0 h 3027872"/>
              <a:gd name="connsiteX12" fmla="*/ 5839637 w 6934356"/>
              <a:gd name="connsiteY12" fmla="*/ 0 h 3027872"/>
              <a:gd name="connsiteX13" fmla="*/ 6429701 w 6934356"/>
              <a:gd name="connsiteY13" fmla="*/ 0 h 3027872"/>
              <a:gd name="connsiteX14" fmla="*/ 6934356 w 6934356"/>
              <a:gd name="connsiteY14" fmla="*/ 504655 h 3027872"/>
              <a:gd name="connsiteX15" fmla="*/ 6934356 w 6934356"/>
              <a:gd name="connsiteY15" fmla="*/ 912574 h 3027872"/>
              <a:gd name="connsiteX16" fmla="*/ 6934356 w 6934356"/>
              <a:gd name="connsiteY16" fmla="*/ 1307876 h 3027872"/>
              <a:gd name="connsiteX17" fmla="*/ 6934356 w 6934356"/>
              <a:gd name="connsiteY17" fmla="*/ 1766259 h 3027872"/>
              <a:gd name="connsiteX18" fmla="*/ 6934356 w 6934356"/>
              <a:gd name="connsiteY18" fmla="*/ 1766259 h 3027872"/>
              <a:gd name="connsiteX19" fmla="*/ 6934356 w 6934356"/>
              <a:gd name="connsiteY19" fmla="*/ 2144743 h 3027872"/>
              <a:gd name="connsiteX20" fmla="*/ 6934356 w 6934356"/>
              <a:gd name="connsiteY20" fmla="*/ 2523227 h 3027872"/>
              <a:gd name="connsiteX21" fmla="*/ 6934356 w 6934356"/>
              <a:gd name="connsiteY21" fmla="*/ 2523217 h 3027872"/>
              <a:gd name="connsiteX22" fmla="*/ 6429701 w 6934356"/>
              <a:gd name="connsiteY22" fmla="*/ 3027872 h 3027872"/>
              <a:gd name="connsiteX23" fmla="*/ 5768829 w 6934356"/>
              <a:gd name="connsiteY23" fmla="*/ 3027872 h 3027872"/>
              <a:gd name="connsiteX24" fmla="*/ 5107957 w 6934356"/>
              <a:gd name="connsiteY24" fmla="*/ 3027872 h 3027872"/>
              <a:gd name="connsiteX25" fmla="*/ 4447085 w 6934356"/>
              <a:gd name="connsiteY25" fmla="*/ 3027872 h 3027872"/>
              <a:gd name="connsiteX26" fmla="*/ 3786213 w 6934356"/>
              <a:gd name="connsiteY26" fmla="*/ 3027872 h 3027872"/>
              <a:gd name="connsiteX27" fmla="*/ 2889315 w 6934356"/>
              <a:gd name="connsiteY27" fmla="*/ 3027872 h 3027872"/>
              <a:gd name="connsiteX28" fmla="*/ 2474921 w 6934356"/>
              <a:gd name="connsiteY28" fmla="*/ 3133635 h 3027872"/>
              <a:gd name="connsiteX29" fmla="*/ 2011775 w 6934356"/>
              <a:gd name="connsiteY29" fmla="*/ 3251841 h 3027872"/>
              <a:gd name="connsiteX30" fmla="*/ 1548629 w 6934356"/>
              <a:gd name="connsiteY30" fmla="*/ 3370047 h 3027872"/>
              <a:gd name="connsiteX31" fmla="*/ 1085483 w 6934356"/>
              <a:gd name="connsiteY31" fmla="*/ 3488253 h 3027872"/>
              <a:gd name="connsiteX32" fmla="*/ 451704 w 6934356"/>
              <a:gd name="connsiteY32" fmla="*/ 3650009 h 3027872"/>
              <a:gd name="connsiteX33" fmla="*/ 803715 w 6934356"/>
              <a:gd name="connsiteY33" fmla="*/ 3338941 h 3027872"/>
              <a:gd name="connsiteX34" fmla="*/ 1155726 w 6934356"/>
              <a:gd name="connsiteY34" fmla="*/ 3027872 h 3027872"/>
              <a:gd name="connsiteX35" fmla="*/ 817169 w 6934356"/>
              <a:gd name="connsiteY35" fmla="*/ 3027872 h 3027872"/>
              <a:gd name="connsiteX36" fmla="*/ 504655 w 6934356"/>
              <a:gd name="connsiteY36" fmla="*/ 3027872 h 3027872"/>
              <a:gd name="connsiteX37" fmla="*/ 0 w 6934356"/>
              <a:gd name="connsiteY37" fmla="*/ 2523217 h 3027872"/>
              <a:gd name="connsiteX38" fmla="*/ 0 w 6934356"/>
              <a:gd name="connsiteY38" fmla="*/ 2523227 h 3027872"/>
              <a:gd name="connsiteX39" fmla="*/ 0 w 6934356"/>
              <a:gd name="connsiteY39" fmla="*/ 2137173 h 3027872"/>
              <a:gd name="connsiteX40" fmla="*/ 0 w 6934356"/>
              <a:gd name="connsiteY40" fmla="*/ 1766259 h 3027872"/>
              <a:gd name="connsiteX41" fmla="*/ 0 w 6934356"/>
              <a:gd name="connsiteY41" fmla="*/ 1766259 h 3027872"/>
              <a:gd name="connsiteX42" fmla="*/ 0 w 6934356"/>
              <a:gd name="connsiteY42" fmla="*/ 1320492 h 3027872"/>
              <a:gd name="connsiteX43" fmla="*/ 0 w 6934356"/>
              <a:gd name="connsiteY43" fmla="*/ 887342 h 3027872"/>
              <a:gd name="connsiteX44" fmla="*/ 0 w 6934356"/>
              <a:gd name="connsiteY44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934356" h="3027872" fill="none" extrusionOk="0">
                <a:moveTo>
                  <a:pt x="0" y="504655"/>
                </a:moveTo>
                <a:cubicBezTo>
                  <a:pt x="11554" y="224786"/>
                  <a:pt x="222569" y="72018"/>
                  <a:pt x="504655" y="0"/>
                </a:cubicBezTo>
                <a:cubicBezTo>
                  <a:pt x="610176" y="-26002"/>
                  <a:pt x="727862" y="27494"/>
                  <a:pt x="823680" y="0"/>
                </a:cubicBezTo>
                <a:cubicBezTo>
                  <a:pt x="919499" y="-27494"/>
                  <a:pt x="1003614" y="32943"/>
                  <a:pt x="1155726" y="0"/>
                </a:cubicBezTo>
                <a:lnTo>
                  <a:pt x="1155726" y="0"/>
                </a:lnTo>
                <a:cubicBezTo>
                  <a:pt x="1425426" y="-58722"/>
                  <a:pt x="1447956" y="7339"/>
                  <a:pt x="1733589" y="0"/>
                </a:cubicBezTo>
                <a:cubicBezTo>
                  <a:pt x="2019222" y="-7339"/>
                  <a:pt x="2117309" y="8109"/>
                  <a:pt x="2311452" y="0"/>
                </a:cubicBezTo>
                <a:cubicBezTo>
                  <a:pt x="2505595" y="-8109"/>
                  <a:pt x="2697403" y="14834"/>
                  <a:pt x="2889315" y="0"/>
                </a:cubicBezTo>
                <a:cubicBezTo>
                  <a:pt x="3010600" y="-37099"/>
                  <a:pt x="3183676" y="63461"/>
                  <a:pt x="3443975" y="0"/>
                </a:cubicBezTo>
                <a:cubicBezTo>
                  <a:pt x="3704274" y="-63461"/>
                  <a:pt x="3744757" y="44412"/>
                  <a:pt x="3963232" y="0"/>
                </a:cubicBezTo>
                <a:cubicBezTo>
                  <a:pt x="4181707" y="-44412"/>
                  <a:pt x="4484644" y="65525"/>
                  <a:pt x="4624104" y="0"/>
                </a:cubicBezTo>
                <a:cubicBezTo>
                  <a:pt x="4763564" y="-65525"/>
                  <a:pt x="4924670" y="18383"/>
                  <a:pt x="5178765" y="0"/>
                </a:cubicBezTo>
                <a:cubicBezTo>
                  <a:pt x="5432860" y="-18383"/>
                  <a:pt x="5683547" y="76304"/>
                  <a:pt x="5839637" y="0"/>
                </a:cubicBezTo>
                <a:cubicBezTo>
                  <a:pt x="5995727" y="-76304"/>
                  <a:pt x="6186453" y="25675"/>
                  <a:pt x="6429701" y="0"/>
                </a:cubicBezTo>
                <a:cubicBezTo>
                  <a:pt x="6727907" y="-37824"/>
                  <a:pt x="6902805" y="217589"/>
                  <a:pt x="6934356" y="504655"/>
                </a:cubicBezTo>
                <a:cubicBezTo>
                  <a:pt x="6953334" y="706578"/>
                  <a:pt x="6912505" y="766477"/>
                  <a:pt x="6934356" y="912574"/>
                </a:cubicBezTo>
                <a:cubicBezTo>
                  <a:pt x="6956207" y="1058671"/>
                  <a:pt x="6918751" y="1135454"/>
                  <a:pt x="6934356" y="1307876"/>
                </a:cubicBezTo>
                <a:cubicBezTo>
                  <a:pt x="6949961" y="1480298"/>
                  <a:pt x="6884389" y="1669338"/>
                  <a:pt x="6934356" y="1766259"/>
                </a:cubicBezTo>
                <a:lnTo>
                  <a:pt x="6934356" y="1766259"/>
                </a:lnTo>
                <a:cubicBezTo>
                  <a:pt x="6956866" y="1866995"/>
                  <a:pt x="6914506" y="2009779"/>
                  <a:pt x="6934356" y="2144743"/>
                </a:cubicBezTo>
                <a:cubicBezTo>
                  <a:pt x="6954206" y="2279707"/>
                  <a:pt x="6922845" y="2396721"/>
                  <a:pt x="6934356" y="2523227"/>
                </a:cubicBezTo>
                <a:cubicBezTo>
                  <a:pt x="6934355" y="2523223"/>
                  <a:pt x="6934357" y="2523220"/>
                  <a:pt x="6934356" y="2523217"/>
                </a:cubicBezTo>
                <a:cubicBezTo>
                  <a:pt x="6881080" y="2807186"/>
                  <a:pt x="6701424" y="3011922"/>
                  <a:pt x="6429701" y="3027872"/>
                </a:cubicBezTo>
                <a:cubicBezTo>
                  <a:pt x="6238301" y="3088226"/>
                  <a:pt x="5960490" y="2956261"/>
                  <a:pt x="5768829" y="3027872"/>
                </a:cubicBezTo>
                <a:cubicBezTo>
                  <a:pt x="5577168" y="3099483"/>
                  <a:pt x="5334085" y="3008791"/>
                  <a:pt x="5107957" y="3027872"/>
                </a:cubicBezTo>
                <a:cubicBezTo>
                  <a:pt x="4881829" y="3046953"/>
                  <a:pt x="4735748" y="2959625"/>
                  <a:pt x="4447085" y="3027872"/>
                </a:cubicBezTo>
                <a:cubicBezTo>
                  <a:pt x="4158422" y="3096119"/>
                  <a:pt x="4078214" y="2960316"/>
                  <a:pt x="3786213" y="3027872"/>
                </a:cubicBezTo>
                <a:cubicBezTo>
                  <a:pt x="3494212" y="3095428"/>
                  <a:pt x="3205058" y="3015934"/>
                  <a:pt x="2889315" y="3027872"/>
                </a:cubicBezTo>
                <a:cubicBezTo>
                  <a:pt x="2718867" y="3104473"/>
                  <a:pt x="2645965" y="3073114"/>
                  <a:pt x="2474921" y="3133635"/>
                </a:cubicBezTo>
                <a:cubicBezTo>
                  <a:pt x="2303877" y="3194156"/>
                  <a:pt x="2195931" y="3163359"/>
                  <a:pt x="2011775" y="3251841"/>
                </a:cubicBezTo>
                <a:cubicBezTo>
                  <a:pt x="1827619" y="3340323"/>
                  <a:pt x="1772751" y="3288510"/>
                  <a:pt x="1548629" y="3370047"/>
                </a:cubicBezTo>
                <a:cubicBezTo>
                  <a:pt x="1324507" y="3451584"/>
                  <a:pt x="1195519" y="3420158"/>
                  <a:pt x="1085483" y="3488253"/>
                </a:cubicBezTo>
                <a:cubicBezTo>
                  <a:pt x="975447" y="3556348"/>
                  <a:pt x="712340" y="3511772"/>
                  <a:pt x="451704" y="3650009"/>
                </a:cubicBezTo>
                <a:cubicBezTo>
                  <a:pt x="580207" y="3514863"/>
                  <a:pt x="655726" y="3473853"/>
                  <a:pt x="803715" y="3338941"/>
                </a:cubicBezTo>
                <a:cubicBezTo>
                  <a:pt x="951704" y="3204029"/>
                  <a:pt x="1048322" y="3180474"/>
                  <a:pt x="1155726" y="3027872"/>
                </a:cubicBezTo>
                <a:cubicBezTo>
                  <a:pt x="986661" y="3063030"/>
                  <a:pt x="982647" y="3013795"/>
                  <a:pt x="817169" y="3027872"/>
                </a:cubicBezTo>
                <a:cubicBezTo>
                  <a:pt x="651691" y="3041949"/>
                  <a:pt x="646300" y="3007023"/>
                  <a:pt x="504655" y="3027872"/>
                </a:cubicBezTo>
                <a:cubicBezTo>
                  <a:pt x="156026" y="2988250"/>
                  <a:pt x="1056" y="2842429"/>
                  <a:pt x="0" y="2523217"/>
                </a:cubicBezTo>
                <a:cubicBezTo>
                  <a:pt x="1" y="2523220"/>
                  <a:pt x="-1" y="2523223"/>
                  <a:pt x="0" y="2523227"/>
                </a:cubicBezTo>
                <a:cubicBezTo>
                  <a:pt x="-45155" y="2338811"/>
                  <a:pt x="27291" y="2239346"/>
                  <a:pt x="0" y="2137173"/>
                </a:cubicBezTo>
                <a:cubicBezTo>
                  <a:pt x="-27291" y="2035000"/>
                  <a:pt x="37367" y="1940974"/>
                  <a:pt x="0" y="1766259"/>
                </a:cubicBezTo>
                <a:lnTo>
                  <a:pt x="0" y="1766259"/>
                </a:lnTo>
                <a:cubicBezTo>
                  <a:pt x="-13184" y="1552069"/>
                  <a:pt x="20862" y="1448908"/>
                  <a:pt x="0" y="1320492"/>
                </a:cubicBezTo>
                <a:cubicBezTo>
                  <a:pt x="-20862" y="1192076"/>
                  <a:pt x="14566" y="998592"/>
                  <a:pt x="0" y="887342"/>
                </a:cubicBezTo>
                <a:cubicBezTo>
                  <a:pt x="-14566" y="776092"/>
                  <a:pt x="622" y="681966"/>
                  <a:pt x="0" y="504655"/>
                </a:cubicBezTo>
                <a:close/>
              </a:path>
              <a:path w="6934356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30180" y="-5323"/>
                  <a:pt x="674511" y="14951"/>
                  <a:pt x="843212" y="0"/>
                </a:cubicBezTo>
                <a:cubicBezTo>
                  <a:pt x="1011913" y="-14951"/>
                  <a:pt x="1051667" y="27555"/>
                  <a:pt x="1155726" y="0"/>
                </a:cubicBezTo>
                <a:lnTo>
                  <a:pt x="1155726" y="0"/>
                </a:lnTo>
                <a:cubicBezTo>
                  <a:pt x="1390650" y="-2075"/>
                  <a:pt x="1544026" y="16206"/>
                  <a:pt x="1733589" y="0"/>
                </a:cubicBezTo>
                <a:cubicBezTo>
                  <a:pt x="1923152" y="-16206"/>
                  <a:pt x="2066472" y="60101"/>
                  <a:pt x="2346124" y="0"/>
                </a:cubicBezTo>
                <a:cubicBezTo>
                  <a:pt x="2625777" y="-60101"/>
                  <a:pt x="2730520" y="26628"/>
                  <a:pt x="2889315" y="0"/>
                </a:cubicBezTo>
                <a:cubicBezTo>
                  <a:pt x="3022842" y="-55417"/>
                  <a:pt x="3290175" y="50649"/>
                  <a:pt x="3550187" y="0"/>
                </a:cubicBezTo>
                <a:cubicBezTo>
                  <a:pt x="3810199" y="-50649"/>
                  <a:pt x="3860068" y="46298"/>
                  <a:pt x="4140251" y="0"/>
                </a:cubicBezTo>
                <a:cubicBezTo>
                  <a:pt x="4420434" y="-46298"/>
                  <a:pt x="4460454" y="4801"/>
                  <a:pt x="4730316" y="0"/>
                </a:cubicBezTo>
                <a:cubicBezTo>
                  <a:pt x="5000179" y="-4801"/>
                  <a:pt x="5143040" y="24870"/>
                  <a:pt x="5320380" y="0"/>
                </a:cubicBezTo>
                <a:cubicBezTo>
                  <a:pt x="5497720" y="-24870"/>
                  <a:pt x="5632399" y="3393"/>
                  <a:pt x="5875041" y="0"/>
                </a:cubicBezTo>
                <a:cubicBezTo>
                  <a:pt x="6117683" y="-3393"/>
                  <a:pt x="6160086" y="55760"/>
                  <a:pt x="6429701" y="0"/>
                </a:cubicBezTo>
                <a:cubicBezTo>
                  <a:pt x="6729984" y="19280"/>
                  <a:pt x="6927830" y="180332"/>
                  <a:pt x="6934356" y="504655"/>
                </a:cubicBezTo>
                <a:cubicBezTo>
                  <a:pt x="6957678" y="593641"/>
                  <a:pt x="6890810" y="783111"/>
                  <a:pt x="6934356" y="925190"/>
                </a:cubicBezTo>
                <a:cubicBezTo>
                  <a:pt x="6977902" y="1067270"/>
                  <a:pt x="6889536" y="1160156"/>
                  <a:pt x="6934356" y="1333108"/>
                </a:cubicBezTo>
                <a:cubicBezTo>
                  <a:pt x="6979176" y="1506060"/>
                  <a:pt x="6930702" y="1586611"/>
                  <a:pt x="6934356" y="1766259"/>
                </a:cubicBezTo>
                <a:lnTo>
                  <a:pt x="6934356" y="1766259"/>
                </a:lnTo>
                <a:cubicBezTo>
                  <a:pt x="6959360" y="1874617"/>
                  <a:pt x="6890661" y="2041580"/>
                  <a:pt x="6934356" y="2159882"/>
                </a:cubicBezTo>
                <a:cubicBezTo>
                  <a:pt x="6978051" y="2278184"/>
                  <a:pt x="6915671" y="2449243"/>
                  <a:pt x="6934356" y="2523227"/>
                </a:cubicBezTo>
                <a:cubicBezTo>
                  <a:pt x="6934356" y="2523224"/>
                  <a:pt x="6934357" y="2523220"/>
                  <a:pt x="6934356" y="2523217"/>
                </a:cubicBezTo>
                <a:cubicBezTo>
                  <a:pt x="6899582" y="2842096"/>
                  <a:pt x="6701782" y="2994503"/>
                  <a:pt x="6429701" y="3027872"/>
                </a:cubicBezTo>
                <a:cubicBezTo>
                  <a:pt x="6238688" y="3052072"/>
                  <a:pt x="6134267" y="2971650"/>
                  <a:pt x="5910444" y="3027872"/>
                </a:cubicBezTo>
                <a:cubicBezTo>
                  <a:pt x="5686621" y="3084094"/>
                  <a:pt x="5561243" y="2968950"/>
                  <a:pt x="5249572" y="3027872"/>
                </a:cubicBezTo>
                <a:cubicBezTo>
                  <a:pt x="4937901" y="3086794"/>
                  <a:pt x="4817767" y="2958115"/>
                  <a:pt x="4659508" y="3027872"/>
                </a:cubicBezTo>
                <a:cubicBezTo>
                  <a:pt x="4501249" y="3097629"/>
                  <a:pt x="4248151" y="3007957"/>
                  <a:pt x="4069444" y="3027872"/>
                </a:cubicBezTo>
                <a:cubicBezTo>
                  <a:pt x="3890737" y="3047787"/>
                  <a:pt x="3626291" y="2988115"/>
                  <a:pt x="3514783" y="3027872"/>
                </a:cubicBezTo>
                <a:cubicBezTo>
                  <a:pt x="3403275" y="3067629"/>
                  <a:pt x="3143330" y="3013425"/>
                  <a:pt x="2889315" y="3027872"/>
                </a:cubicBezTo>
                <a:cubicBezTo>
                  <a:pt x="2767948" y="3117335"/>
                  <a:pt x="2614796" y="3094002"/>
                  <a:pt x="2377417" y="3158521"/>
                </a:cubicBezTo>
                <a:cubicBezTo>
                  <a:pt x="2140038" y="3223040"/>
                  <a:pt x="2063647" y="3214591"/>
                  <a:pt x="1963023" y="3264284"/>
                </a:cubicBezTo>
                <a:cubicBezTo>
                  <a:pt x="1862399" y="3313977"/>
                  <a:pt x="1679194" y="3306369"/>
                  <a:pt x="1499877" y="3382490"/>
                </a:cubicBezTo>
                <a:cubicBezTo>
                  <a:pt x="1320560" y="3458611"/>
                  <a:pt x="1077805" y="3479498"/>
                  <a:pt x="963602" y="3519360"/>
                </a:cubicBezTo>
                <a:cubicBezTo>
                  <a:pt x="849399" y="3559223"/>
                  <a:pt x="621127" y="3557082"/>
                  <a:pt x="451704" y="3650009"/>
                </a:cubicBezTo>
                <a:cubicBezTo>
                  <a:pt x="568887" y="3501878"/>
                  <a:pt x="694798" y="3497710"/>
                  <a:pt x="789635" y="3351383"/>
                </a:cubicBezTo>
                <a:cubicBezTo>
                  <a:pt x="884472" y="3205056"/>
                  <a:pt x="997592" y="3213094"/>
                  <a:pt x="1155726" y="3027872"/>
                </a:cubicBezTo>
                <a:cubicBezTo>
                  <a:pt x="1053590" y="3061361"/>
                  <a:pt x="948438" y="3004400"/>
                  <a:pt x="830191" y="3027872"/>
                </a:cubicBezTo>
                <a:cubicBezTo>
                  <a:pt x="711945" y="3051344"/>
                  <a:pt x="629599" y="3006270"/>
                  <a:pt x="504655" y="3027872"/>
                </a:cubicBezTo>
                <a:cubicBezTo>
                  <a:pt x="273353" y="3017074"/>
                  <a:pt x="-53537" y="2805709"/>
                  <a:pt x="0" y="2523217"/>
                </a:cubicBezTo>
                <a:cubicBezTo>
                  <a:pt x="1" y="2523219"/>
                  <a:pt x="-1" y="2523222"/>
                  <a:pt x="0" y="2523227"/>
                </a:cubicBezTo>
                <a:cubicBezTo>
                  <a:pt x="-43721" y="2402332"/>
                  <a:pt x="16350" y="2326883"/>
                  <a:pt x="0" y="2144743"/>
                </a:cubicBezTo>
                <a:cubicBezTo>
                  <a:pt x="-16350" y="1962603"/>
                  <a:pt x="28689" y="1905319"/>
                  <a:pt x="0" y="1766259"/>
                </a:cubicBezTo>
                <a:lnTo>
                  <a:pt x="0" y="1766259"/>
                </a:lnTo>
                <a:cubicBezTo>
                  <a:pt x="-41933" y="1653384"/>
                  <a:pt x="31513" y="1516240"/>
                  <a:pt x="0" y="1345724"/>
                </a:cubicBezTo>
                <a:cubicBezTo>
                  <a:pt x="-31513" y="1175208"/>
                  <a:pt x="36791" y="1132440"/>
                  <a:pt x="0" y="950422"/>
                </a:cubicBezTo>
                <a:cubicBezTo>
                  <a:pt x="-36791" y="768404"/>
                  <a:pt x="45522" y="608510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Hôm nay, mình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 nhiệm vụ chăm sóc Miu.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F3E857-252D-4C05-A7D8-7440738CE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 tắm cho bé Miu nào!!!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AEEFBF-99EB-45E9-B90E-ECA67BEC5E61}"/>
              </a:ext>
            </a:extLst>
          </p:cNvPr>
          <p:cNvSpPr txBox="1"/>
          <p:nvPr/>
        </p:nvSpPr>
        <p:spPr>
          <a:xfrm>
            <a:off x="10540721" y="1266092"/>
            <a:ext cx="1195754" cy="369332"/>
          </a:xfrm>
          <a:prstGeom prst="rect">
            <a:avLst/>
          </a:prstGeom>
          <a:solidFill>
            <a:srgbClr val="DADBD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8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1835866" y="3920240"/>
            <a:ext cx="8165384" cy="971805"/>
            <a:chOff x="-97709" y="3805940"/>
            <a:chExt cx="8165384" cy="971805"/>
          </a:xfrm>
        </p:grpSpPr>
        <p:sp>
          <p:nvSpPr>
            <p:cNvPr id="19" name="Snip Diagonal Corner Rectangle 4">
              <a:extLst>
                <a:ext uri="{FF2B5EF4-FFF2-40B4-BE49-F238E27FC236}">
                  <a16:creationId xmlns:a16="http://schemas.microsoft.com/office/drawing/2014/main" id="{85F46886-4DD0-400D-84E8-F04DD4A607F2}"/>
                </a:ext>
              </a:extLst>
            </p:cNvPr>
            <p:cNvSpPr/>
            <p:nvPr/>
          </p:nvSpPr>
          <p:spPr>
            <a:xfrm>
              <a:off x="209551" y="3943740"/>
              <a:ext cx="7858124" cy="804153"/>
            </a:xfrm>
            <a:custGeom>
              <a:avLst/>
              <a:gdLst>
                <a:gd name="connsiteX0" fmla="*/ 0 w 4979426"/>
                <a:gd name="connsiteY0" fmla="*/ 0 h 804153"/>
                <a:gd name="connsiteX1" fmla="*/ 4845398 w 4979426"/>
                <a:gd name="connsiteY1" fmla="*/ 0 h 804153"/>
                <a:gd name="connsiteX2" fmla="*/ 4979426 w 4979426"/>
                <a:gd name="connsiteY2" fmla="*/ 134028 h 804153"/>
                <a:gd name="connsiteX3" fmla="*/ 4979426 w 4979426"/>
                <a:gd name="connsiteY3" fmla="*/ 804153 h 804153"/>
                <a:gd name="connsiteX4" fmla="*/ 4979426 w 4979426"/>
                <a:gd name="connsiteY4" fmla="*/ 804153 h 804153"/>
                <a:gd name="connsiteX5" fmla="*/ 134028 w 4979426"/>
                <a:gd name="connsiteY5" fmla="*/ 804153 h 804153"/>
                <a:gd name="connsiteX6" fmla="*/ 0 w 4979426"/>
                <a:gd name="connsiteY6" fmla="*/ 670125 h 804153"/>
                <a:gd name="connsiteX7" fmla="*/ 0 w 4979426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9426" h="804153" fill="none" extrusionOk="0">
                  <a:moveTo>
                    <a:pt x="0" y="0"/>
                  </a:moveTo>
                  <a:cubicBezTo>
                    <a:pt x="2239189" y="75240"/>
                    <a:pt x="4271761" y="-82539"/>
                    <a:pt x="4845398" y="0"/>
                  </a:cubicBezTo>
                  <a:cubicBezTo>
                    <a:pt x="4901554" y="64018"/>
                    <a:pt x="4921394" y="74726"/>
                    <a:pt x="4979426" y="134028"/>
                  </a:cubicBezTo>
                  <a:cubicBezTo>
                    <a:pt x="4980923" y="275075"/>
                    <a:pt x="5033553" y="688762"/>
                    <a:pt x="4979426" y="804153"/>
                  </a:cubicBezTo>
                  <a:lnTo>
                    <a:pt x="4979426" y="804153"/>
                  </a:lnTo>
                  <a:cubicBezTo>
                    <a:pt x="2579741" y="839828"/>
                    <a:pt x="770948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4979426" h="804153" stroke="0" extrusionOk="0">
                  <a:moveTo>
                    <a:pt x="0" y="0"/>
                  </a:moveTo>
                  <a:cubicBezTo>
                    <a:pt x="645607" y="-79517"/>
                    <a:pt x="4301417" y="-19842"/>
                    <a:pt x="4845398" y="0"/>
                  </a:cubicBezTo>
                  <a:cubicBezTo>
                    <a:pt x="4897692" y="33949"/>
                    <a:pt x="4910395" y="81350"/>
                    <a:pt x="4979426" y="134028"/>
                  </a:cubicBezTo>
                  <a:cubicBezTo>
                    <a:pt x="4962558" y="453041"/>
                    <a:pt x="4944799" y="603229"/>
                    <a:pt x="4979426" y="804153"/>
                  </a:cubicBezTo>
                  <a:lnTo>
                    <a:pt x="4979426" y="804153"/>
                  </a:lnTo>
                  <a:cubicBezTo>
                    <a:pt x="3621336" y="827522"/>
                    <a:pt x="898031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763009324">
                    <a:custGeom>
                      <a:avLst/>
                      <a:gdLst>
                        <a:gd name="connsiteX0" fmla="*/ 0 w 7858124"/>
                        <a:gd name="connsiteY0" fmla="*/ 0 h 804153"/>
                        <a:gd name="connsiteX1" fmla="*/ 7646611 w 7858124"/>
                        <a:gd name="connsiteY1" fmla="*/ 0 h 804153"/>
                        <a:gd name="connsiteX2" fmla="*/ 7858124 w 7858124"/>
                        <a:gd name="connsiteY2" fmla="*/ 134028 h 804153"/>
                        <a:gd name="connsiteX3" fmla="*/ 7858124 w 7858124"/>
                        <a:gd name="connsiteY3" fmla="*/ 804153 h 804153"/>
                        <a:gd name="connsiteX4" fmla="*/ 7858124 w 7858124"/>
                        <a:gd name="connsiteY4" fmla="*/ 804153 h 804153"/>
                        <a:gd name="connsiteX5" fmla="*/ 211512 w 7858124"/>
                        <a:gd name="connsiteY5" fmla="*/ 804153 h 804153"/>
                        <a:gd name="connsiteX6" fmla="*/ 0 w 7858124"/>
                        <a:gd name="connsiteY6" fmla="*/ 670125 h 804153"/>
                        <a:gd name="connsiteX7" fmla="*/ 0 w 7858124"/>
                        <a:gd name="connsiteY7" fmla="*/ 0 h 804153"/>
                        <a:gd name="connsiteX0" fmla="*/ 0 w 7858124"/>
                        <a:gd name="connsiteY0" fmla="*/ 0 h 804153"/>
                        <a:gd name="connsiteX1" fmla="*/ 7646611 w 7858124"/>
                        <a:gd name="connsiteY1" fmla="*/ 0 h 804153"/>
                        <a:gd name="connsiteX2" fmla="*/ 7858124 w 7858124"/>
                        <a:gd name="connsiteY2" fmla="*/ 134028 h 804153"/>
                        <a:gd name="connsiteX3" fmla="*/ 7858124 w 7858124"/>
                        <a:gd name="connsiteY3" fmla="*/ 804153 h 804153"/>
                        <a:gd name="connsiteX4" fmla="*/ 7858124 w 7858124"/>
                        <a:gd name="connsiteY4" fmla="*/ 804153 h 804153"/>
                        <a:gd name="connsiteX5" fmla="*/ 211512 w 7858124"/>
                        <a:gd name="connsiteY5" fmla="*/ 804153 h 804153"/>
                        <a:gd name="connsiteX6" fmla="*/ 0 w 7858124"/>
                        <a:gd name="connsiteY6" fmla="*/ 670125 h 804153"/>
                        <a:gd name="connsiteX7" fmla="*/ 0 w 7858124"/>
                        <a:gd name="connsiteY7" fmla="*/ 0 h 804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858124" h="804153" fill="none" extrusionOk="0">
                          <a:moveTo>
                            <a:pt x="0" y="0"/>
                          </a:moveTo>
                          <a:cubicBezTo>
                            <a:pt x="3549071" y="88163"/>
                            <a:pt x="6876369" y="-35247"/>
                            <a:pt x="7646611" y="0"/>
                          </a:cubicBezTo>
                          <a:cubicBezTo>
                            <a:pt x="7739297" y="65433"/>
                            <a:pt x="7764175" y="74266"/>
                            <a:pt x="7858124" y="134028"/>
                          </a:cubicBezTo>
                          <a:cubicBezTo>
                            <a:pt x="7859538" y="270622"/>
                            <a:pt x="7935010" y="683704"/>
                            <a:pt x="7858124" y="804153"/>
                          </a:cubicBezTo>
                          <a:lnTo>
                            <a:pt x="7858124" y="804153"/>
                          </a:lnTo>
                          <a:cubicBezTo>
                            <a:pt x="6565136" y="839828"/>
                            <a:pt x="3299963" y="738376"/>
                            <a:pt x="211512" y="804153"/>
                          </a:cubicBezTo>
                          <a:cubicBezTo>
                            <a:pt x="164221" y="760966"/>
                            <a:pt x="59154" y="712849"/>
                            <a:pt x="0" y="670125"/>
                          </a:cubicBezTo>
                          <a:cubicBezTo>
                            <a:pt x="-106355" y="435573"/>
                            <a:pt x="65066" y="104394"/>
                            <a:pt x="0" y="0"/>
                          </a:cubicBezTo>
                          <a:close/>
                        </a:path>
                        <a:path w="7858124" h="804153" stroke="0" extrusionOk="0">
                          <a:moveTo>
                            <a:pt x="0" y="0"/>
                          </a:moveTo>
                          <a:cubicBezTo>
                            <a:pt x="979186" y="76650"/>
                            <a:pt x="6725263" y="-113372"/>
                            <a:pt x="7646611" y="0"/>
                          </a:cubicBezTo>
                          <a:cubicBezTo>
                            <a:pt x="7731502" y="33563"/>
                            <a:pt x="7744149" y="76126"/>
                            <a:pt x="7858124" y="134028"/>
                          </a:cubicBezTo>
                          <a:cubicBezTo>
                            <a:pt x="7825659" y="457231"/>
                            <a:pt x="7830451" y="601381"/>
                            <a:pt x="7858124" y="804153"/>
                          </a:cubicBezTo>
                          <a:lnTo>
                            <a:pt x="7858124" y="804153"/>
                          </a:lnTo>
                          <a:cubicBezTo>
                            <a:pt x="5618236" y="853559"/>
                            <a:pt x="1416195" y="1128454"/>
                            <a:pt x="211512" y="804153"/>
                          </a:cubicBezTo>
                          <a:cubicBezTo>
                            <a:pt x="142214" y="750076"/>
                            <a:pt x="49324" y="681600"/>
                            <a:pt x="0" y="670125"/>
                          </a:cubicBezTo>
                          <a:cubicBezTo>
                            <a:pt x="-62708" y="482911"/>
                            <a:pt x="-53888" y="130432"/>
                            <a:pt x="0" y="0"/>
                          </a:cubicBezTo>
                          <a:close/>
                        </a:path>
                        <a:path w="7858124" h="804153" fill="none" stroke="0" extrusionOk="0">
                          <a:moveTo>
                            <a:pt x="0" y="0"/>
                          </a:moveTo>
                          <a:cubicBezTo>
                            <a:pt x="3637180" y="-13623"/>
                            <a:pt x="6834421" y="-102629"/>
                            <a:pt x="7646611" y="0"/>
                          </a:cubicBezTo>
                          <a:cubicBezTo>
                            <a:pt x="7737740" y="61951"/>
                            <a:pt x="7768196" y="75894"/>
                            <a:pt x="7858124" y="134028"/>
                          </a:cubicBezTo>
                          <a:cubicBezTo>
                            <a:pt x="7876716" y="262133"/>
                            <a:pt x="7934381" y="702441"/>
                            <a:pt x="7858124" y="804153"/>
                          </a:cubicBezTo>
                          <a:lnTo>
                            <a:pt x="7858124" y="804153"/>
                          </a:lnTo>
                          <a:cubicBezTo>
                            <a:pt x="6448068" y="827522"/>
                            <a:pt x="3388020" y="906030"/>
                            <a:pt x="211512" y="804153"/>
                          </a:cubicBezTo>
                          <a:cubicBezTo>
                            <a:pt x="180085" y="762740"/>
                            <a:pt x="51506" y="717900"/>
                            <a:pt x="0" y="670125"/>
                          </a:cubicBezTo>
                          <a:cubicBezTo>
                            <a:pt x="-96357" y="447239"/>
                            <a:pt x="56243" y="940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-97709" y="3805940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p:sp>
          <p:nvSpPr>
            <p:cNvPr id="16" name="Snip Diagonal Corner Rectangle 3">
              <a:extLst>
                <a:ext uri="{FF2B5EF4-FFF2-40B4-BE49-F238E27FC236}">
                  <a16:creationId xmlns:a16="http://schemas.microsoft.com/office/drawing/2014/main" id="{8523E691-EF77-4A6F-B48F-9ED05118FB39}"/>
                </a:ext>
              </a:extLst>
            </p:cNvPr>
            <p:cNvSpPr/>
            <p:nvPr/>
          </p:nvSpPr>
          <p:spPr>
            <a:xfrm>
              <a:off x="6687322" y="2763856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816809" y="9969"/>
                    <a:pt x="3709796" y="147239"/>
                    <a:pt x="4919976" y="0"/>
                  </a:cubicBezTo>
                  <a:cubicBezTo>
                    <a:pt x="4930053" y="26521"/>
                    <a:pt x="5004367" y="75417"/>
                    <a:pt x="5054004" y="134028"/>
                  </a:cubicBezTo>
                  <a:cubicBezTo>
                    <a:pt x="5046418" y="361744"/>
                    <a:pt x="5027545" y="579666"/>
                    <a:pt x="5054004" y="804153"/>
                  </a:cubicBezTo>
                  <a:lnTo>
                    <a:pt x="5054004" y="804153"/>
                  </a:lnTo>
                  <a:cubicBezTo>
                    <a:pt x="2596654" y="916450"/>
                    <a:pt x="1132076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1467293" y="140996"/>
                    <a:pt x="3090509" y="-4395"/>
                    <a:pt x="4919976" y="0"/>
                  </a:cubicBezTo>
                  <a:cubicBezTo>
                    <a:pt x="4952966" y="28361"/>
                    <a:pt x="5027963" y="90190"/>
                    <a:pt x="5054004" y="134028"/>
                  </a:cubicBezTo>
                  <a:cubicBezTo>
                    <a:pt x="5070480" y="374767"/>
                    <a:pt x="5014618" y="653714"/>
                    <a:pt x="5054004" y="804153"/>
                  </a:cubicBezTo>
                  <a:lnTo>
                    <a:pt x="5054004" y="804153"/>
                  </a:lnTo>
                  <a:cubicBezTo>
                    <a:pt x="3997107" y="908201"/>
                    <a:pt x="1453670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p:sp>
          <p:nvSpPr>
            <p:cNvPr id="13" name="Snip Diagonal Corner Rectangle 2">
              <a:extLst>
                <a:ext uri="{FF2B5EF4-FFF2-40B4-BE49-F238E27FC236}">
                  <a16:creationId xmlns:a16="http://schemas.microsoft.com/office/drawing/2014/main" id="{0683F072-1B50-4692-95F2-BA41A5102B7D}"/>
                </a:ext>
              </a:extLst>
            </p:cNvPr>
            <p:cNvSpPr/>
            <p:nvPr/>
          </p:nvSpPr>
          <p:spPr>
            <a:xfrm>
              <a:off x="523485" y="2732052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125194" y="-163733"/>
                    <a:pt x="3748621" y="8092"/>
                    <a:pt x="4919976" y="0"/>
                  </a:cubicBezTo>
                  <a:cubicBezTo>
                    <a:pt x="4966847" y="41345"/>
                    <a:pt x="5000679" y="73630"/>
                    <a:pt x="5054004" y="134028"/>
                  </a:cubicBezTo>
                  <a:cubicBezTo>
                    <a:pt x="5026499" y="368849"/>
                    <a:pt x="5014638" y="623435"/>
                    <a:pt x="5054004" y="804153"/>
                  </a:cubicBezTo>
                  <a:lnTo>
                    <a:pt x="5054004" y="804153"/>
                  </a:lnTo>
                  <a:cubicBezTo>
                    <a:pt x="4165879" y="803328"/>
                    <a:pt x="1212944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2458279" y="51761"/>
                    <a:pt x="3958506" y="-6647"/>
                    <a:pt x="4919976" y="0"/>
                  </a:cubicBezTo>
                  <a:cubicBezTo>
                    <a:pt x="4951367" y="49602"/>
                    <a:pt x="5007806" y="94691"/>
                    <a:pt x="5054004" y="134028"/>
                  </a:cubicBezTo>
                  <a:cubicBezTo>
                    <a:pt x="5092578" y="288740"/>
                    <a:pt x="5110136" y="573457"/>
                    <a:pt x="5054004" y="804153"/>
                  </a:cubicBezTo>
                  <a:lnTo>
                    <a:pt x="5054004" y="804153"/>
                  </a:lnTo>
                  <a:cubicBezTo>
                    <a:pt x="3435081" y="770936"/>
                    <a:pt x="868061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825910" y="911474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50800" cmpd="sng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Câu 1 : Thế nào là động vật ăn tạp 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636" y="3845067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61202" y="346272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9188283" y="276664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06" y="625467"/>
            <a:ext cx="9914293" cy="7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353905" y="4075109"/>
            <a:ext cx="5274998" cy="971805"/>
            <a:chOff x="6421246" y="3984016"/>
            <a:chExt cx="5274998" cy="971805"/>
          </a:xfrm>
        </p:grpSpPr>
        <p:sp>
          <p:nvSpPr>
            <p:cNvPr id="70" name="Snip Diagonal Corner Rectangle 5">
              <a:extLst>
                <a:ext uri="{FF2B5EF4-FFF2-40B4-BE49-F238E27FC236}">
                  <a16:creationId xmlns:a16="http://schemas.microsoft.com/office/drawing/2014/main" id="{5ED24B4C-BBC7-4399-A56F-BB402A5FA936}"/>
                </a:ext>
              </a:extLst>
            </p:cNvPr>
            <p:cNvSpPr/>
            <p:nvPr/>
          </p:nvSpPr>
          <p:spPr>
            <a:xfrm>
              <a:off x="6906291" y="3984016"/>
              <a:ext cx="4789953" cy="971805"/>
            </a:xfrm>
            <a:custGeom>
              <a:avLst/>
              <a:gdLst>
                <a:gd name="connsiteX0" fmla="*/ 0 w 4789953"/>
                <a:gd name="connsiteY0" fmla="*/ 0 h 971805"/>
                <a:gd name="connsiteX1" fmla="*/ 4627982 w 4789953"/>
                <a:gd name="connsiteY1" fmla="*/ 0 h 971805"/>
                <a:gd name="connsiteX2" fmla="*/ 4789953 w 4789953"/>
                <a:gd name="connsiteY2" fmla="*/ 161971 h 971805"/>
                <a:gd name="connsiteX3" fmla="*/ 4789953 w 4789953"/>
                <a:gd name="connsiteY3" fmla="*/ 971805 h 971805"/>
                <a:gd name="connsiteX4" fmla="*/ 4789953 w 4789953"/>
                <a:gd name="connsiteY4" fmla="*/ 971805 h 971805"/>
                <a:gd name="connsiteX5" fmla="*/ 161971 w 4789953"/>
                <a:gd name="connsiteY5" fmla="*/ 971805 h 971805"/>
                <a:gd name="connsiteX6" fmla="*/ 0 w 4789953"/>
                <a:gd name="connsiteY6" fmla="*/ 809834 h 971805"/>
                <a:gd name="connsiteX7" fmla="*/ 0 w 4789953"/>
                <a:gd name="connsiteY7" fmla="*/ 0 h 9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9953" h="971805" fill="none" extrusionOk="0">
                  <a:moveTo>
                    <a:pt x="0" y="0"/>
                  </a:moveTo>
                  <a:cubicBezTo>
                    <a:pt x="2211490" y="100108"/>
                    <a:pt x="2579903" y="78259"/>
                    <a:pt x="4627982" y="0"/>
                  </a:cubicBezTo>
                  <a:cubicBezTo>
                    <a:pt x="4709546" y="70115"/>
                    <a:pt x="4746079" y="134303"/>
                    <a:pt x="4789953" y="161971"/>
                  </a:cubicBezTo>
                  <a:cubicBezTo>
                    <a:pt x="4789676" y="461622"/>
                    <a:pt x="4796018" y="719720"/>
                    <a:pt x="4789953" y="971805"/>
                  </a:cubicBezTo>
                  <a:lnTo>
                    <a:pt x="4789953" y="971805"/>
                  </a:lnTo>
                  <a:cubicBezTo>
                    <a:pt x="3215779" y="1064699"/>
                    <a:pt x="1906037" y="955407"/>
                    <a:pt x="161971" y="971805"/>
                  </a:cubicBezTo>
                  <a:cubicBezTo>
                    <a:pt x="123840" y="952165"/>
                    <a:pt x="61537" y="879700"/>
                    <a:pt x="0" y="809834"/>
                  </a:cubicBezTo>
                  <a:cubicBezTo>
                    <a:pt x="3464" y="445967"/>
                    <a:pt x="35036" y="177481"/>
                    <a:pt x="0" y="0"/>
                  </a:cubicBezTo>
                  <a:close/>
                </a:path>
                <a:path w="4789953" h="971805" stroke="0" extrusionOk="0">
                  <a:moveTo>
                    <a:pt x="0" y="0"/>
                  </a:moveTo>
                  <a:cubicBezTo>
                    <a:pt x="1564377" y="-68008"/>
                    <a:pt x="2524567" y="134610"/>
                    <a:pt x="4627982" y="0"/>
                  </a:cubicBezTo>
                  <a:cubicBezTo>
                    <a:pt x="4643446" y="32664"/>
                    <a:pt x="4702077" y="102121"/>
                    <a:pt x="4789953" y="161971"/>
                  </a:cubicBezTo>
                  <a:cubicBezTo>
                    <a:pt x="4847985" y="313892"/>
                    <a:pt x="4806207" y="773437"/>
                    <a:pt x="4789953" y="971805"/>
                  </a:cubicBezTo>
                  <a:lnTo>
                    <a:pt x="4789953" y="971805"/>
                  </a:lnTo>
                  <a:cubicBezTo>
                    <a:pt x="2978923" y="1080376"/>
                    <a:pt x="1960758" y="889817"/>
                    <a:pt x="161971" y="971805"/>
                  </a:cubicBezTo>
                  <a:cubicBezTo>
                    <a:pt x="116137" y="909134"/>
                    <a:pt x="20669" y="843367"/>
                    <a:pt x="0" y="809834"/>
                  </a:cubicBezTo>
                  <a:cubicBezTo>
                    <a:pt x="57668" y="652480"/>
                    <a:pt x="30248" y="29454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58026258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21246" y="4074336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131336" y="4004411"/>
            <a:ext cx="5666870" cy="998105"/>
            <a:chOff x="460970" y="4004411"/>
            <a:chExt cx="5335673" cy="998105"/>
          </a:xfrm>
        </p:grpSpPr>
        <p:sp>
          <p:nvSpPr>
            <p:cNvPr id="67" name="Snip Diagonal Corner Rectangle 4">
              <a:extLst>
                <a:ext uri="{FF2B5EF4-FFF2-40B4-BE49-F238E27FC236}">
                  <a16:creationId xmlns:a16="http://schemas.microsoft.com/office/drawing/2014/main" id="{61C335C8-12CA-44AE-A170-3782DC7294F9}"/>
                </a:ext>
              </a:extLst>
            </p:cNvPr>
            <p:cNvSpPr/>
            <p:nvPr/>
          </p:nvSpPr>
          <p:spPr>
            <a:xfrm>
              <a:off x="475519" y="4108084"/>
              <a:ext cx="5321124" cy="894432"/>
            </a:xfrm>
            <a:custGeom>
              <a:avLst/>
              <a:gdLst>
                <a:gd name="connsiteX0" fmla="*/ 0 w 5321124"/>
                <a:gd name="connsiteY0" fmla="*/ 0 h 894432"/>
                <a:gd name="connsiteX1" fmla="*/ 5172049 w 5321124"/>
                <a:gd name="connsiteY1" fmla="*/ 0 h 894432"/>
                <a:gd name="connsiteX2" fmla="*/ 5321124 w 5321124"/>
                <a:gd name="connsiteY2" fmla="*/ 149075 h 894432"/>
                <a:gd name="connsiteX3" fmla="*/ 5321124 w 5321124"/>
                <a:gd name="connsiteY3" fmla="*/ 894432 h 894432"/>
                <a:gd name="connsiteX4" fmla="*/ 5321124 w 5321124"/>
                <a:gd name="connsiteY4" fmla="*/ 894432 h 894432"/>
                <a:gd name="connsiteX5" fmla="*/ 149075 w 5321124"/>
                <a:gd name="connsiteY5" fmla="*/ 894432 h 894432"/>
                <a:gd name="connsiteX6" fmla="*/ 0 w 5321124"/>
                <a:gd name="connsiteY6" fmla="*/ 745357 h 894432"/>
                <a:gd name="connsiteX7" fmla="*/ 0 w 5321124"/>
                <a:gd name="connsiteY7" fmla="*/ 0 h 89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124" h="894432" fill="none" extrusionOk="0">
                  <a:moveTo>
                    <a:pt x="0" y="0"/>
                  </a:moveTo>
                  <a:cubicBezTo>
                    <a:pt x="1893752" y="80431"/>
                    <a:pt x="2809245" y="119785"/>
                    <a:pt x="5172049" y="0"/>
                  </a:cubicBezTo>
                  <a:cubicBezTo>
                    <a:pt x="5202413" y="39691"/>
                    <a:pt x="5277055" y="131152"/>
                    <a:pt x="5321124" y="149075"/>
                  </a:cubicBezTo>
                  <a:cubicBezTo>
                    <a:pt x="5380434" y="366018"/>
                    <a:pt x="5299074" y="800081"/>
                    <a:pt x="5321124" y="894432"/>
                  </a:cubicBezTo>
                  <a:lnTo>
                    <a:pt x="5321124" y="894432"/>
                  </a:lnTo>
                  <a:cubicBezTo>
                    <a:pt x="4279303" y="1032519"/>
                    <a:pt x="2214356" y="879117"/>
                    <a:pt x="149075" y="894432"/>
                  </a:cubicBezTo>
                  <a:cubicBezTo>
                    <a:pt x="69510" y="833592"/>
                    <a:pt x="16263" y="772707"/>
                    <a:pt x="0" y="745357"/>
                  </a:cubicBezTo>
                  <a:cubicBezTo>
                    <a:pt x="9064" y="643512"/>
                    <a:pt x="26957" y="284394"/>
                    <a:pt x="0" y="0"/>
                  </a:cubicBezTo>
                  <a:close/>
                </a:path>
                <a:path w="5321124" h="894432" stroke="0" extrusionOk="0">
                  <a:moveTo>
                    <a:pt x="0" y="0"/>
                  </a:moveTo>
                  <a:cubicBezTo>
                    <a:pt x="910231" y="105876"/>
                    <a:pt x="3849009" y="-102183"/>
                    <a:pt x="5172049" y="0"/>
                  </a:cubicBezTo>
                  <a:cubicBezTo>
                    <a:pt x="5214219" y="30175"/>
                    <a:pt x="5272546" y="74029"/>
                    <a:pt x="5321124" y="149075"/>
                  </a:cubicBezTo>
                  <a:cubicBezTo>
                    <a:pt x="5351655" y="256320"/>
                    <a:pt x="5361458" y="682961"/>
                    <a:pt x="5321124" y="894432"/>
                  </a:cubicBezTo>
                  <a:lnTo>
                    <a:pt x="5321124" y="894432"/>
                  </a:lnTo>
                  <a:cubicBezTo>
                    <a:pt x="3334108" y="1036350"/>
                    <a:pt x="2421472" y="867003"/>
                    <a:pt x="149075" y="894432"/>
                  </a:cubicBezTo>
                  <a:cubicBezTo>
                    <a:pt x="66882" y="831614"/>
                    <a:pt x="65190" y="814440"/>
                    <a:pt x="0" y="745357"/>
                  </a:cubicBezTo>
                  <a:cubicBezTo>
                    <a:pt x="-36860" y="664180"/>
                    <a:pt x="28338" y="276108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2542778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60970" y="4004411"/>
              <a:ext cx="686108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454984" y="2684266"/>
            <a:ext cx="5173919" cy="987900"/>
            <a:chOff x="6559614" y="2753172"/>
            <a:chExt cx="5173919" cy="987900"/>
          </a:xfrm>
        </p:grpSpPr>
        <p:sp>
          <p:nvSpPr>
            <p:cNvPr id="64" name="Snip Diagonal Corner Rectangle 3">
              <a:extLst>
                <a:ext uri="{FF2B5EF4-FFF2-40B4-BE49-F238E27FC236}">
                  <a16:creationId xmlns:a16="http://schemas.microsoft.com/office/drawing/2014/main" id="{EF44BC25-7DBA-486F-805E-129AA0772749}"/>
                </a:ext>
              </a:extLst>
            </p:cNvPr>
            <p:cNvSpPr/>
            <p:nvPr/>
          </p:nvSpPr>
          <p:spPr>
            <a:xfrm>
              <a:off x="6629571" y="2843061"/>
              <a:ext cx="5103962" cy="898011"/>
            </a:xfrm>
            <a:custGeom>
              <a:avLst/>
              <a:gdLst>
                <a:gd name="connsiteX0" fmla="*/ 0 w 5103962"/>
                <a:gd name="connsiteY0" fmla="*/ 0 h 898011"/>
                <a:gd name="connsiteX1" fmla="*/ 4954291 w 5103962"/>
                <a:gd name="connsiteY1" fmla="*/ 0 h 898011"/>
                <a:gd name="connsiteX2" fmla="*/ 5103962 w 5103962"/>
                <a:gd name="connsiteY2" fmla="*/ 149671 h 898011"/>
                <a:gd name="connsiteX3" fmla="*/ 5103962 w 5103962"/>
                <a:gd name="connsiteY3" fmla="*/ 898011 h 898011"/>
                <a:gd name="connsiteX4" fmla="*/ 5103962 w 5103962"/>
                <a:gd name="connsiteY4" fmla="*/ 898011 h 898011"/>
                <a:gd name="connsiteX5" fmla="*/ 149671 w 5103962"/>
                <a:gd name="connsiteY5" fmla="*/ 898011 h 898011"/>
                <a:gd name="connsiteX6" fmla="*/ 0 w 5103962"/>
                <a:gd name="connsiteY6" fmla="*/ 748340 h 898011"/>
                <a:gd name="connsiteX7" fmla="*/ 0 w 5103962"/>
                <a:gd name="connsiteY7" fmla="*/ 0 h 89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3962" h="898011" fill="none" extrusionOk="0">
                  <a:moveTo>
                    <a:pt x="0" y="0"/>
                  </a:moveTo>
                  <a:cubicBezTo>
                    <a:pt x="2192152" y="-121042"/>
                    <a:pt x="4073816" y="59404"/>
                    <a:pt x="4954291" y="0"/>
                  </a:cubicBezTo>
                  <a:cubicBezTo>
                    <a:pt x="5000851" y="49965"/>
                    <a:pt x="5068269" y="136981"/>
                    <a:pt x="5103962" y="149671"/>
                  </a:cubicBezTo>
                  <a:cubicBezTo>
                    <a:pt x="5159069" y="434643"/>
                    <a:pt x="5096831" y="775307"/>
                    <a:pt x="5103962" y="898011"/>
                  </a:cubicBezTo>
                  <a:lnTo>
                    <a:pt x="5103962" y="898011"/>
                  </a:lnTo>
                  <a:cubicBezTo>
                    <a:pt x="4572376" y="1059865"/>
                    <a:pt x="1598198" y="826111"/>
                    <a:pt x="149671" y="898011"/>
                  </a:cubicBezTo>
                  <a:cubicBezTo>
                    <a:pt x="101354" y="866255"/>
                    <a:pt x="86786" y="809943"/>
                    <a:pt x="0" y="748340"/>
                  </a:cubicBezTo>
                  <a:cubicBezTo>
                    <a:pt x="35688" y="479795"/>
                    <a:pt x="-13441" y="294690"/>
                    <a:pt x="0" y="0"/>
                  </a:cubicBezTo>
                  <a:close/>
                </a:path>
                <a:path w="5103962" h="898011" stroke="0" extrusionOk="0">
                  <a:moveTo>
                    <a:pt x="0" y="0"/>
                  </a:moveTo>
                  <a:cubicBezTo>
                    <a:pt x="701409" y="11948"/>
                    <a:pt x="4422159" y="-112770"/>
                    <a:pt x="4954291" y="0"/>
                  </a:cubicBezTo>
                  <a:cubicBezTo>
                    <a:pt x="5005337" y="65600"/>
                    <a:pt x="5071068" y="133871"/>
                    <a:pt x="5103962" y="149671"/>
                  </a:cubicBezTo>
                  <a:cubicBezTo>
                    <a:pt x="5151484" y="246340"/>
                    <a:pt x="5052994" y="709389"/>
                    <a:pt x="5103962" y="898011"/>
                  </a:cubicBezTo>
                  <a:lnTo>
                    <a:pt x="5103962" y="898011"/>
                  </a:lnTo>
                  <a:cubicBezTo>
                    <a:pt x="3421621" y="763883"/>
                    <a:pt x="1267819" y="1003787"/>
                    <a:pt x="149671" y="898011"/>
                  </a:cubicBezTo>
                  <a:cubicBezTo>
                    <a:pt x="113420" y="867430"/>
                    <a:pt x="14761" y="784587"/>
                    <a:pt x="0" y="748340"/>
                  </a:cubicBezTo>
                  <a:cubicBezTo>
                    <a:pt x="61465" y="555744"/>
                    <a:pt x="-57435" y="18271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259477170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559614" y="2753172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-325837" y="2718623"/>
            <a:ext cx="6124043" cy="936942"/>
            <a:chOff x="-325837" y="2718623"/>
            <a:chExt cx="6124043" cy="936942"/>
          </a:xfrm>
        </p:grpSpPr>
        <p:sp>
          <p:nvSpPr>
            <p:cNvPr id="61" name="Snip Diagonal Corner Rectangle 2">
              <a:extLst>
                <a:ext uri="{FF2B5EF4-FFF2-40B4-BE49-F238E27FC236}">
                  <a16:creationId xmlns:a16="http://schemas.microsoft.com/office/drawing/2014/main" id="{B5549B24-BB92-445A-8F62-1ED3955F8F5B}"/>
                </a:ext>
              </a:extLst>
            </p:cNvPr>
            <p:cNvSpPr/>
            <p:nvPr/>
          </p:nvSpPr>
          <p:spPr>
            <a:xfrm>
              <a:off x="131336" y="2774155"/>
              <a:ext cx="5666870" cy="881410"/>
            </a:xfrm>
            <a:custGeom>
              <a:avLst/>
              <a:gdLst>
                <a:gd name="connsiteX0" fmla="*/ 0 w 5666870"/>
                <a:gd name="connsiteY0" fmla="*/ 0 h 881410"/>
                <a:gd name="connsiteX1" fmla="*/ 5519965 w 5666870"/>
                <a:gd name="connsiteY1" fmla="*/ 0 h 881410"/>
                <a:gd name="connsiteX2" fmla="*/ 5666870 w 5666870"/>
                <a:gd name="connsiteY2" fmla="*/ 146905 h 881410"/>
                <a:gd name="connsiteX3" fmla="*/ 5666870 w 5666870"/>
                <a:gd name="connsiteY3" fmla="*/ 881410 h 881410"/>
                <a:gd name="connsiteX4" fmla="*/ 5666870 w 5666870"/>
                <a:gd name="connsiteY4" fmla="*/ 881410 h 881410"/>
                <a:gd name="connsiteX5" fmla="*/ 146905 w 5666870"/>
                <a:gd name="connsiteY5" fmla="*/ 881410 h 881410"/>
                <a:gd name="connsiteX6" fmla="*/ 0 w 5666870"/>
                <a:gd name="connsiteY6" fmla="*/ 734505 h 881410"/>
                <a:gd name="connsiteX7" fmla="*/ 0 w 5666870"/>
                <a:gd name="connsiteY7" fmla="*/ 0 h 88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66870" h="881410" fill="none" extrusionOk="0">
                  <a:moveTo>
                    <a:pt x="0" y="0"/>
                  </a:moveTo>
                  <a:cubicBezTo>
                    <a:pt x="1174284" y="44101"/>
                    <a:pt x="3357354" y="-560"/>
                    <a:pt x="5519965" y="0"/>
                  </a:cubicBezTo>
                  <a:cubicBezTo>
                    <a:pt x="5573116" y="74333"/>
                    <a:pt x="5610265" y="65994"/>
                    <a:pt x="5666870" y="146905"/>
                  </a:cubicBezTo>
                  <a:cubicBezTo>
                    <a:pt x="5679767" y="331108"/>
                    <a:pt x="5648181" y="622787"/>
                    <a:pt x="5666870" y="881410"/>
                  </a:cubicBezTo>
                  <a:lnTo>
                    <a:pt x="5666870" y="881410"/>
                  </a:lnTo>
                  <a:cubicBezTo>
                    <a:pt x="4521626" y="1002220"/>
                    <a:pt x="1954764" y="999713"/>
                    <a:pt x="146905" y="881410"/>
                  </a:cubicBezTo>
                  <a:cubicBezTo>
                    <a:pt x="96484" y="842195"/>
                    <a:pt x="47264" y="771936"/>
                    <a:pt x="0" y="734505"/>
                  </a:cubicBezTo>
                  <a:cubicBezTo>
                    <a:pt x="7612" y="451287"/>
                    <a:pt x="-4252" y="160167"/>
                    <a:pt x="0" y="0"/>
                  </a:cubicBezTo>
                  <a:close/>
                </a:path>
                <a:path w="5666870" h="881410" stroke="0" extrusionOk="0">
                  <a:moveTo>
                    <a:pt x="0" y="0"/>
                  </a:moveTo>
                  <a:cubicBezTo>
                    <a:pt x="900246" y="-74417"/>
                    <a:pt x="4685132" y="14570"/>
                    <a:pt x="5519965" y="0"/>
                  </a:cubicBezTo>
                  <a:cubicBezTo>
                    <a:pt x="5546117" y="22442"/>
                    <a:pt x="5582443" y="84755"/>
                    <a:pt x="5666870" y="146905"/>
                  </a:cubicBezTo>
                  <a:cubicBezTo>
                    <a:pt x="5666575" y="244603"/>
                    <a:pt x="5605300" y="717425"/>
                    <a:pt x="5666870" y="881410"/>
                  </a:cubicBezTo>
                  <a:lnTo>
                    <a:pt x="5666870" y="881410"/>
                  </a:lnTo>
                  <a:cubicBezTo>
                    <a:pt x="2970831" y="944868"/>
                    <a:pt x="2441717" y="759254"/>
                    <a:pt x="146905" y="881410"/>
                  </a:cubicBezTo>
                  <a:cubicBezTo>
                    <a:pt x="90902" y="849488"/>
                    <a:pt x="28127" y="783395"/>
                    <a:pt x="0" y="734505"/>
                  </a:cubicBezTo>
                  <a:cubicBezTo>
                    <a:pt x="15962" y="610389"/>
                    <a:pt x="42184" y="194029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142424646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-325837" y="271862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sp>
        <p:nvSpPr>
          <p:cNvPr id="59" name="Snip Diagonal Corner Rectangle 1">
            <a:extLst>
              <a:ext uri="{FF2B5EF4-FFF2-40B4-BE49-F238E27FC236}">
                <a16:creationId xmlns:a16="http://schemas.microsoft.com/office/drawing/2014/main" id="{8DB0732B-0E52-4812-B8DB-E843A2C78335}"/>
              </a:ext>
            </a:extLst>
          </p:cNvPr>
          <p:cNvSpPr/>
          <p:nvPr/>
        </p:nvSpPr>
        <p:spPr>
          <a:xfrm>
            <a:off x="1315986" y="631133"/>
            <a:ext cx="8675739" cy="1281272"/>
          </a:xfrm>
          <a:custGeom>
            <a:avLst/>
            <a:gdLst>
              <a:gd name="connsiteX0" fmla="*/ 0 w 8675739"/>
              <a:gd name="connsiteY0" fmla="*/ 213550 h 1281272"/>
              <a:gd name="connsiteX1" fmla="*/ 213550 w 8675739"/>
              <a:gd name="connsiteY1" fmla="*/ 0 h 1281272"/>
              <a:gd name="connsiteX2" fmla="*/ 1065909 w 8675739"/>
              <a:gd name="connsiteY2" fmla="*/ 0 h 1281272"/>
              <a:gd name="connsiteX3" fmla="*/ 1670810 w 8675739"/>
              <a:gd name="connsiteY3" fmla="*/ 0 h 1281272"/>
              <a:gd name="connsiteX4" fmla="*/ 2523169 w 8675739"/>
              <a:gd name="connsiteY4" fmla="*/ 0 h 1281272"/>
              <a:gd name="connsiteX5" fmla="*/ 3210556 w 8675739"/>
              <a:gd name="connsiteY5" fmla="*/ 0 h 1281272"/>
              <a:gd name="connsiteX6" fmla="*/ 3897942 w 8675739"/>
              <a:gd name="connsiteY6" fmla="*/ 0 h 1281272"/>
              <a:gd name="connsiteX7" fmla="*/ 4502842 w 8675739"/>
              <a:gd name="connsiteY7" fmla="*/ 0 h 1281272"/>
              <a:gd name="connsiteX8" fmla="*/ 5190229 w 8675739"/>
              <a:gd name="connsiteY8" fmla="*/ 0 h 1281272"/>
              <a:gd name="connsiteX9" fmla="*/ 5795129 w 8675739"/>
              <a:gd name="connsiteY9" fmla="*/ 0 h 1281272"/>
              <a:gd name="connsiteX10" fmla="*/ 6565002 w 8675739"/>
              <a:gd name="connsiteY10" fmla="*/ 0 h 1281272"/>
              <a:gd name="connsiteX11" fmla="*/ 7169902 w 8675739"/>
              <a:gd name="connsiteY11" fmla="*/ 0 h 1281272"/>
              <a:gd name="connsiteX12" fmla="*/ 7857289 w 8675739"/>
              <a:gd name="connsiteY12" fmla="*/ 0 h 1281272"/>
              <a:gd name="connsiteX13" fmla="*/ 8462189 w 8675739"/>
              <a:gd name="connsiteY13" fmla="*/ 0 h 1281272"/>
              <a:gd name="connsiteX14" fmla="*/ 8675739 w 8675739"/>
              <a:gd name="connsiteY14" fmla="*/ 213550 h 1281272"/>
              <a:gd name="connsiteX15" fmla="*/ 8675739 w 8675739"/>
              <a:gd name="connsiteY15" fmla="*/ 657719 h 1281272"/>
              <a:gd name="connsiteX16" fmla="*/ 8675739 w 8675739"/>
              <a:gd name="connsiteY16" fmla="*/ 1067722 h 1281272"/>
              <a:gd name="connsiteX17" fmla="*/ 8462189 w 8675739"/>
              <a:gd name="connsiteY17" fmla="*/ 1281272 h 1281272"/>
              <a:gd name="connsiteX18" fmla="*/ 7609830 w 8675739"/>
              <a:gd name="connsiteY18" fmla="*/ 1281272 h 1281272"/>
              <a:gd name="connsiteX19" fmla="*/ 7087416 w 8675739"/>
              <a:gd name="connsiteY19" fmla="*/ 1281272 h 1281272"/>
              <a:gd name="connsiteX20" fmla="*/ 6235056 w 8675739"/>
              <a:gd name="connsiteY20" fmla="*/ 1281272 h 1281272"/>
              <a:gd name="connsiteX21" fmla="*/ 5465183 w 8675739"/>
              <a:gd name="connsiteY21" fmla="*/ 1281272 h 1281272"/>
              <a:gd name="connsiteX22" fmla="*/ 4612824 w 8675739"/>
              <a:gd name="connsiteY22" fmla="*/ 1281272 h 1281272"/>
              <a:gd name="connsiteX23" fmla="*/ 4007924 w 8675739"/>
              <a:gd name="connsiteY23" fmla="*/ 1281272 h 1281272"/>
              <a:gd name="connsiteX24" fmla="*/ 3320537 w 8675739"/>
              <a:gd name="connsiteY24" fmla="*/ 1281272 h 1281272"/>
              <a:gd name="connsiteX25" fmla="*/ 2880610 w 8675739"/>
              <a:gd name="connsiteY25" fmla="*/ 1281272 h 1281272"/>
              <a:gd name="connsiteX26" fmla="*/ 2193223 w 8675739"/>
              <a:gd name="connsiteY26" fmla="*/ 1281272 h 1281272"/>
              <a:gd name="connsiteX27" fmla="*/ 1753296 w 8675739"/>
              <a:gd name="connsiteY27" fmla="*/ 1281272 h 1281272"/>
              <a:gd name="connsiteX28" fmla="*/ 900937 w 8675739"/>
              <a:gd name="connsiteY28" fmla="*/ 1281272 h 1281272"/>
              <a:gd name="connsiteX29" fmla="*/ 213550 w 8675739"/>
              <a:gd name="connsiteY29" fmla="*/ 1281272 h 1281272"/>
              <a:gd name="connsiteX30" fmla="*/ 0 w 8675739"/>
              <a:gd name="connsiteY30" fmla="*/ 1067722 h 1281272"/>
              <a:gd name="connsiteX31" fmla="*/ 0 w 8675739"/>
              <a:gd name="connsiteY31" fmla="*/ 666261 h 1281272"/>
              <a:gd name="connsiteX32" fmla="*/ 0 w 8675739"/>
              <a:gd name="connsiteY32" fmla="*/ 213550 h 128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75739" h="1281272" fill="none" extrusionOk="0">
                <a:moveTo>
                  <a:pt x="0" y="213550"/>
                </a:moveTo>
                <a:cubicBezTo>
                  <a:pt x="18720" y="76876"/>
                  <a:pt x="121791" y="10663"/>
                  <a:pt x="213550" y="0"/>
                </a:cubicBezTo>
                <a:cubicBezTo>
                  <a:pt x="405102" y="12354"/>
                  <a:pt x="703342" y="17398"/>
                  <a:pt x="1065909" y="0"/>
                </a:cubicBezTo>
                <a:cubicBezTo>
                  <a:pt x="1428476" y="-17398"/>
                  <a:pt x="1480115" y="28621"/>
                  <a:pt x="1670810" y="0"/>
                </a:cubicBezTo>
                <a:cubicBezTo>
                  <a:pt x="1861505" y="-28621"/>
                  <a:pt x="2164094" y="2802"/>
                  <a:pt x="2523169" y="0"/>
                </a:cubicBezTo>
                <a:cubicBezTo>
                  <a:pt x="2882244" y="-2802"/>
                  <a:pt x="3016085" y="22706"/>
                  <a:pt x="3210556" y="0"/>
                </a:cubicBezTo>
                <a:cubicBezTo>
                  <a:pt x="3405027" y="-22706"/>
                  <a:pt x="3564894" y="-26610"/>
                  <a:pt x="3897942" y="0"/>
                </a:cubicBezTo>
                <a:cubicBezTo>
                  <a:pt x="4230990" y="26610"/>
                  <a:pt x="4246831" y="-3787"/>
                  <a:pt x="4502842" y="0"/>
                </a:cubicBezTo>
                <a:cubicBezTo>
                  <a:pt x="4758853" y="3787"/>
                  <a:pt x="4861532" y="-5090"/>
                  <a:pt x="5190229" y="0"/>
                </a:cubicBezTo>
                <a:cubicBezTo>
                  <a:pt x="5518926" y="5090"/>
                  <a:pt x="5541983" y="11579"/>
                  <a:pt x="5795129" y="0"/>
                </a:cubicBezTo>
                <a:cubicBezTo>
                  <a:pt x="6048275" y="-11579"/>
                  <a:pt x="6250873" y="33529"/>
                  <a:pt x="6565002" y="0"/>
                </a:cubicBezTo>
                <a:cubicBezTo>
                  <a:pt x="6879131" y="-33529"/>
                  <a:pt x="6973472" y="-16269"/>
                  <a:pt x="7169902" y="0"/>
                </a:cubicBezTo>
                <a:cubicBezTo>
                  <a:pt x="7366332" y="16269"/>
                  <a:pt x="7690923" y="10957"/>
                  <a:pt x="7857289" y="0"/>
                </a:cubicBezTo>
                <a:cubicBezTo>
                  <a:pt x="8023655" y="-10957"/>
                  <a:pt x="8235540" y="7626"/>
                  <a:pt x="8462189" y="0"/>
                </a:cubicBezTo>
                <a:cubicBezTo>
                  <a:pt x="8559337" y="2203"/>
                  <a:pt x="8688272" y="75457"/>
                  <a:pt x="8675739" y="213550"/>
                </a:cubicBezTo>
                <a:cubicBezTo>
                  <a:pt x="8691754" y="424404"/>
                  <a:pt x="8657969" y="565835"/>
                  <a:pt x="8675739" y="657719"/>
                </a:cubicBezTo>
                <a:cubicBezTo>
                  <a:pt x="8693509" y="749603"/>
                  <a:pt x="8661901" y="958563"/>
                  <a:pt x="8675739" y="1067722"/>
                </a:cubicBezTo>
                <a:cubicBezTo>
                  <a:pt x="8687052" y="1170762"/>
                  <a:pt x="8563581" y="1301742"/>
                  <a:pt x="8462189" y="1281272"/>
                </a:cubicBezTo>
                <a:cubicBezTo>
                  <a:pt x="8215514" y="1265764"/>
                  <a:pt x="7792183" y="1259930"/>
                  <a:pt x="7609830" y="1281272"/>
                </a:cubicBezTo>
                <a:cubicBezTo>
                  <a:pt x="7427477" y="1302614"/>
                  <a:pt x="7335483" y="1301946"/>
                  <a:pt x="7087416" y="1281272"/>
                </a:cubicBezTo>
                <a:cubicBezTo>
                  <a:pt x="6839349" y="1260598"/>
                  <a:pt x="6633551" y="1249396"/>
                  <a:pt x="6235056" y="1281272"/>
                </a:cubicBezTo>
                <a:cubicBezTo>
                  <a:pt x="5836561" y="1313148"/>
                  <a:pt x="5625343" y="1316412"/>
                  <a:pt x="5465183" y="1281272"/>
                </a:cubicBezTo>
                <a:cubicBezTo>
                  <a:pt x="5305023" y="1246132"/>
                  <a:pt x="4978682" y="1306569"/>
                  <a:pt x="4612824" y="1281272"/>
                </a:cubicBezTo>
                <a:cubicBezTo>
                  <a:pt x="4246966" y="1255975"/>
                  <a:pt x="4225067" y="1298509"/>
                  <a:pt x="4007924" y="1281272"/>
                </a:cubicBezTo>
                <a:cubicBezTo>
                  <a:pt x="3790781" y="1264035"/>
                  <a:pt x="3512821" y="1277227"/>
                  <a:pt x="3320537" y="1281272"/>
                </a:cubicBezTo>
                <a:cubicBezTo>
                  <a:pt x="3128253" y="1285317"/>
                  <a:pt x="3091486" y="1284831"/>
                  <a:pt x="2880610" y="1281272"/>
                </a:cubicBezTo>
                <a:cubicBezTo>
                  <a:pt x="2669734" y="1277713"/>
                  <a:pt x="2436953" y="1287190"/>
                  <a:pt x="2193223" y="1281272"/>
                </a:cubicBezTo>
                <a:cubicBezTo>
                  <a:pt x="1949493" y="1275354"/>
                  <a:pt x="1860077" y="1270624"/>
                  <a:pt x="1753296" y="1281272"/>
                </a:cubicBezTo>
                <a:cubicBezTo>
                  <a:pt x="1646515" y="1291920"/>
                  <a:pt x="1294872" y="1293791"/>
                  <a:pt x="900937" y="1281272"/>
                </a:cubicBezTo>
                <a:cubicBezTo>
                  <a:pt x="507002" y="1268753"/>
                  <a:pt x="365227" y="1292213"/>
                  <a:pt x="213550" y="1281272"/>
                </a:cubicBezTo>
                <a:cubicBezTo>
                  <a:pt x="108128" y="1276784"/>
                  <a:pt x="-15436" y="1201157"/>
                  <a:pt x="0" y="1067722"/>
                </a:cubicBezTo>
                <a:cubicBezTo>
                  <a:pt x="-9708" y="910258"/>
                  <a:pt x="-797" y="773928"/>
                  <a:pt x="0" y="666261"/>
                </a:cubicBezTo>
                <a:cubicBezTo>
                  <a:pt x="797" y="558594"/>
                  <a:pt x="-17251" y="400072"/>
                  <a:pt x="0" y="213550"/>
                </a:cubicBezTo>
                <a:close/>
              </a:path>
              <a:path w="8675739" h="1281272" stroke="0" extrusionOk="0">
                <a:moveTo>
                  <a:pt x="0" y="213550"/>
                </a:moveTo>
                <a:cubicBezTo>
                  <a:pt x="-22354" y="97128"/>
                  <a:pt x="104186" y="-24471"/>
                  <a:pt x="213550" y="0"/>
                </a:cubicBezTo>
                <a:cubicBezTo>
                  <a:pt x="469640" y="22813"/>
                  <a:pt x="493700" y="-1039"/>
                  <a:pt x="735964" y="0"/>
                </a:cubicBezTo>
                <a:cubicBezTo>
                  <a:pt x="978228" y="1039"/>
                  <a:pt x="1039882" y="2663"/>
                  <a:pt x="1175891" y="0"/>
                </a:cubicBezTo>
                <a:cubicBezTo>
                  <a:pt x="1311900" y="-2663"/>
                  <a:pt x="1787726" y="5358"/>
                  <a:pt x="2028251" y="0"/>
                </a:cubicBezTo>
                <a:cubicBezTo>
                  <a:pt x="2268776" y="-5358"/>
                  <a:pt x="2356709" y="3918"/>
                  <a:pt x="2468178" y="0"/>
                </a:cubicBezTo>
                <a:cubicBezTo>
                  <a:pt x="2579647" y="-3918"/>
                  <a:pt x="2930899" y="-18243"/>
                  <a:pt x="3073078" y="0"/>
                </a:cubicBezTo>
                <a:cubicBezTo>
                  <a:pt x="3215257" y="18243"/>
                  <a:pt x="3590160" y="33936"/>
                  <a:pt x="3842951" y="0"/>
                </a:cubicBezTo>
                <a:cubicBezTo>
                  <a:pt x="4095742" y="-33936"/>
                  <a:pt x="4238166" y="-32054"/>
                  <a:pt x="4530338" y="0"/>
                </a:cubicBezTo>
                <a:cubicBezTo>
                  <a:pt x="4822510" y="32054"/>
                  <a:pt x="4885074" y="10934"/>
                  <a:pt x="5052752" y="0"/>
                </a:cubicBezTo>
                <a:cubicBezTo>
                  <a:pt x="5220430" y="-10934"/>
                  <a:pt x="5498968" y="-39174"/>
                  <a:pt x="5905111" y="0"/>
                </a:cubicBezTo>
                <a:cubicBezTo>
                  <a:pt x="6311254" y="39174"/>
                  <a:pt x="6401547" y="18868"/>
                  <a:pt x="6674984" y="0"/>
                </a:cubicBezTo>
                <a:cubicBezTo>
                  <a:pt x="6948421" y="-18868"/>
                  <a:pt x="7109352" y="-12692"/>
                  <a:pt x="7527343" y="0"/>
                </a:cubicBezTo>
                <a:cubicBezTo>
                  <a:pt x="7945334" y="12692"/>
                  <a:pt x="8118391" y="16639"/>
                  <a:pt x="8462189" y="0"/>
                </a:cubicBezTo>
                <a:cubicBezTo>
                  <a:pt x="8600873" y="-8328"/>
                  <a:pt x="8666666" y="96560"/>
                  <a:pt x="8675739" y="213550"/>
                </a:cubicBezTo>
                <a:cubicBezTo>
                  <a:pt x="8688336" y="386217"/>
                  <a:pt x="8694721" y="485388"/>
                  <a:pt x="8675739" y="615011"/>
                </a:cubicBezTo>
                <a:cubicBezTo>
                  <a:pt x="8656757" y="744634"/>
                  <a:pt x="8677142" y="955174"/>
                  <a:pt x="8675739" y="1067722"/>
                </a:cubicBezTo>
                <a:cubicBezTo>
                  <a:pt x="8673492" y="1190605"/>
                  <a:pt x="8583668" y="1283312"/>
                  <a:pt x="8462189" y="1281272"/>
                </a:cubicBezTo>
                <a:cubicBezTo>
                  <a:pt x="8334998" y="1283628"/>
                  <a:pt x="8098438" y="1299479"/>
                  <a:pt x="7939775" y="1281272"/>
                </a:cubicBezTo>
                <a:cubicBezTo>
                  <a:pt x="7781112" y="1263065"/>
                  <a:pt x="7290926" y="1263509"/>
                  <a:pt x="7087416" y="1281272"/>
                </a:cubicBezTo>
                <a:cubicBezTo>
                  <a:pt x="6883906" y="1299035"/>
                  <a:pt x="6547311" y="1281088"/>
                  <a:pt x="6235056" y="1281272"/>
                </a:cubicBezTo>
                <a:cubicBezTo>
                  <a:pt x="5922801" y="1281456"/>
                  <a:pt x="5872532" y="1282525"/>
                  <a:pt x="5712643" y="1281272"/>
                </a:cubicBezTo>
                <a:cubicBezTo>
                  <a:pt x="5552754" y="1280019"/>
                  <a:pt x="5242786" y="1288720"/>
                  <a:pt x="5107742" y="1281272"/>
                </a:cubicBezTo>
                <a:cubicBezTo>
                  <a:pt x="4972698" y="1273824"/>
                  <a:pt x="4716365" y="1256877"/>
                  <a:pt x="4420356" y="1281272"/>
                </a:cubicBezTo>
                <a:cubicBezTo>
                  <a:pt x="4124347" y="1305667"/>
                  <a:pt x="4024081" y="1251792"/>
                  <a:pt x="3732969" y="1281272"/>
                </a:cubicBezTo>
                <a:cubicBezTo>
                  <a:pt x="3441857" y="1310752"/>
                  <a:pt x="3188034" y="1267896"/>
                  <a:pt x="3045583" y="1281272"/>
                </a:cubicBezTo>
                <a:cubicBezTo>
                  <a:pt x="2903132" y="1294648"/>
                  <a:pt x="2695907" y="1291859"/>
                  <a:pt x="2440683" y="1281272"/>
                </a:cubicBezTo>
                <a:cubicBezTo>
                  <a:pt x="2185459" y="1270685"/>
                  <a:pt x="2197919" y="1297152"/>
                  <a:pt x="2000755" y="1281272"/>
                </a:cubicBezTo>
                <a:cubicBezTo>
                  <a:pt x="1803591" y="1265392"/>
                  <a:pt x="1588922" y="1297832"/>
                  <a:pt x="1313369" y="1281272"/>
                </a:cubicBezTo>
                <a:cubicBezTo>
                  <a:pt x="1037816" y="1264712"/>
                  <a:pt x="451493" y="1233664"/>
                  <a:pt x="213550" y="1281272"/>
                </a:cubicBezTo>
                <a:cubicBezTo>
                  <a:pt x="67972" y="1273247"/>
                  <a:pt x="-20632" y="1169177"/>
                  <a:pt x="0" y="1067722"/>
                </a:cubicBezTo>
                <a:cubicBezTo>
                  <a:pt x="-6814" y="881250"/>
                  <a:pt x="-11145" y="748058"/>
                  <a:pt x="0" y="649178"/>
                </a:cubicBezTo>
                <a:cubicBezTo>
                  <a:pt x="11145" y="550298"/>
                  <a:pt x="17501" y="363708"/>
                  <a:pt x="0" y="213550"/>
                </a:cubicBezTo>
                <a:close/>
              </a:path>
            </a:pathLst>
          </a:custGeom>
          <a:solidFill>
            <a:srgbClr val="F9E3E6">
              <a:alpha val="93000"/>
            </a:srgbClr>
          </a:solidFill>
          <a:ln w="50800" cmpd="sng">
            <a:solidFill>
              <a:srgbClr val="00206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8251387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 :  Hươu, nai, trâu, bò thuộc nhóm động vật ăn gì ?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38" y="4163923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2931726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37" y="4162818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61" y="6010275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8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p:sp>
          <p:nvSpPr>
            <p:cNvPr id="22" name="Snip Diagonal Corner Rectangle 5">
              <a:extLst>
                <a:ext uri="{FF2B5EF4-FFF2-40B4-BE49-F238E27FC236}">
                  <a16:creationId xmlns:a16="http://schemas.microsoft.com/office/drawing/2014/main" id="{FF22CCEE-A5EF-4358-90DF-ABF83F8786A0}"/>
                </a:ext>
              </a:extLst>
            </p:cNvPr>
            <p:cNvSpPr/>
            <p:nvPr/>
          </p:nvSpPr>
          <p:spPr>
            <a:xfrm>
              <a:off x="6732424" y="3969139"/>
              <a:ext cx="4934324" cy="804153"/>
            </a:xfrm>
            <a:custGeom>
              <a:avLst/>
              <a:gdLst>
                <a:gd name="connsiteX0" fmla="*/ 0 w 4934324"/>
                <a:gd name="connsiteY0" fmla="*/ 0 h 804153"/>
                <a:gd name="connsiteX1" fmla="*/ 4800296 w 4934324"/>
                <a:gd name="connsiteY1" fmla="*/ 0 h 804153"/>
                <a:gd name="connsiteX2" fmla="*/ 4934324 w 4934324"/>
                <a:gd name="connsiteY2" fmla="*/ 134028 h 804153"/>
                <a:gd name="connsiteX3" fmla="*/ 4934324 w 4934324"/>
                <a:gd name="connsiteY3" fmla="*/ 804153 h 804153"/>
                <a:gd name="connsiteX4" fmla="*/ 4934324 w 4934324"/>
                <a:gd name="connsiteY4" fmla="*/ 804153 h 804153"/>
                <a:gd name="connsiteX5" fmla="*/ 134028 w 4934324"/>
                <a:gd name="connsiteY5" fmla="*/ 804153 h 804153"/>
                <a:gd name="connsiteX6" fmla="*/ 0 w 4934324"/>
                <a:gd name="connsiteY6" fmla="*/ 670125 h 804153"/>
                <a:gd name="connsiteX7" fmla="*/ 0 w 49343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4324" h="804153" fill="none" extrusionOk="0">
                  <a:moveTo>
                    <a:pt x="0" y="0"/>
                  </a:moveTo>
                  <a:cubicBezTo>
                    <a:pt x="2199784" y="13096"/>
                    <a:pt x="3547767" y="-29434"/>
                    <a:pt x="4800296" y="0"/>
                  </a:cubicBezTo>
                  <a:cubicBezTo>
                    <a:pt x="4821086" y="33792"/>
                    <a:pt x="4909011" y="131971"/>
                    <a:pt x="4934324" y="134028"/>
                  </a:cubicBezTo>
                  <a:cubicBezTo>
                    <a:pt x="4993280" y="400761"/>
                    <a:pt x="4925258" y="484502"/>
                    <a:pt x="4934324" y="804153"/>
                  </a:cubicBezTo>
                  <a:lnTo>
                    <a:pt x="4934324" y="804153"/>
                  </a:lnTo>
                  <a:cubicBezTo>
                    <a:pt x="2841417" y="969440"/>
                    <a:pt x="1186698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4934324" h="804153" stroke="0" extrusionOk="0">
                  <a:moveTo>
                    <a:pt x="0" y="0"/>
                  </a:moveTo>
                  <a:cubicBezTo>
                    <a:pt x="1733524" y="12344"/>
                    <a:pt x="3669139" y="155067"/>
                    <a:pt x="4800296" y="0"/>
                  </a:cubicBezTo>
                  <a:cubicBezTo>
                    <a:pt x="4865382" y="59849"/>
                    <a:pt x="4893655" y="96500"/>
                    <a:pt x="4934324" y="134028"/>
                  </a:cubicBezTo>
                  <a:cubicBezTo>
                    <a:pt x="4979065" y="426059"/>
                    <a:pt x="4954769" y="556059"/>
                    <a:pt x="4934324" y="804153"/>
                  </a:cubicBezTo>
                  <a:lnTo>
                    <a:pt x="4934324" y="804153"/>
                  </a:lnTo>
                  <a:cubicBezTo>
                    <a:pt x="4287852" y="781273"/>
                    <a:pt x="1089980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mèo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chó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p:sp>
          <p:nvSpPr>
            <p:cNvPr id="19" name="Snip Diagonal Corner Rectangle 4">
              <a:extLst>
                <a:ext uri="{FF2B5EF4-FFF2-40B4-BE49-F238E27FC236}">
                  <a16:creationId xmlns:a16="http://schemas.microsoft.com/office/drawing/2014/main" id="{85F46886-4DD0-400D-84E8-F04DD4A607F2}"/>
                </a:ext>
              </a:extLst>
            </p:cNvPr>
            <p:cNvSpPr/>
            <p:nvPr/>
          </p:nvSpPr>
          <p:spPr>
            <a:xfrm>
              <a:off x="560774" y="3943740"/>
              <a:ext cx="4979426" cy="804153"/>
            </a:xfrm>
            <a:custGeom>
              <a:avLst/>
              <a:gdLst>
                <a:gd name="connsiteX0" fmla="*/ 0 w 4979426"/>
                <a:gd name="connsiteY0" fmla="*/ 0 h 804153"/>
                <a:gd name="connsiteX1" fmla="*/ 4845398 w 4979426"/>
                <a:gd name="connsiteY1" fmla="*/ 0 h 804153"/>
                <a:gd name="connsiteX2" fmla="*/ 4979426 w 4979426"/>
                <a:gd name="connsiteY2" fmla="*/ 134028 h 804153"/>
                <a:gd name="connsiteX3" fmla="*/ 4979426 w 4979426"/>
                <a:gd name="connsiteY3" fmla="*/ 804153 h 804153"/>
                <a:gd name="connsiteX4" fmla="*/ 4979426 w 4979426"/>
                <a:gd name="connsiteY4" fmla="*/ 804153 h 804153"/>
                <a:gd name="connsiteX5" fmla="*/ 134028 w 4979426"/>
                <a:gd name="connsiteY5" fmla="*/ 804153 h 804153"/>
                <a:gd name="connsiteX6" fmla="*/ 0 w 4979426"/>
                <a:gd name="connsiteY6" fmla="*/ 670125 h 804153"/>
                <a:gd name="connsiteX7" fmla="*/ 0 w 4979426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9426" h="804153" fill="none" extrusionOk="0">
                  <a:moveTo>
                    <a:pt x="0" y="0"/>
                  </a:moveTo>
                  <a:cubicBezTo>
                    <a:pt x="2239189" y="75240"/>
                    <a:pt x="4271761" y="-82539"/>
                    <a:pt x="4845398" y="0"/>
                  </a:cubicBezTo>
                  <a:cubicBezTo>
                    <a:pt x="4901554" y="64018"/>
                    <a:pt x="4921394" y="74726"/>
                    <a:pt x="4979426" y="134028"/>
                  </a:cubicBezTo>
                  <a:cubicBezTo>
                    <a:pt x="4980923" y="275075"/>
                    <a:pt x="5033553" y="688762"/>
                    <a:pt x="4979426" y="804153"/>
                  </a:cubicBezTo>
                  <a:lnTo>
                    <a:pt x="4979426" y="804153"/>
                  </a:lnTo>
                  <a:cubicBezTo>
                    <a:pt x="2579741" y="839828"/>
                    <a:pt x="770948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4979426" h="804153" stroke="0" extrusionOk="0">
                  <a:moveTo>
                    <a:pt x="0" y="0"/>
                  </a:moveTo>
                  <a:cubicBezTo>
                    <a:pt x="645607" y="-79517"/>
                    <a:pt x="4301417" y="-19842"/>
                    <a:pt x="4845398" y="0"/>
                  </a:cubicBezTo>
                  <a:cubicBezTo>
                    <a:pt x="4897692" y="33949"/>
                    <a:pt x="4910395" y="81350"/>
                    <a:pt x="4979426" y="134028"/>
                  </a:cubicBezTo>
                  <a:cubicBezTo>
                    <a:pt x="4962558" y="453041"/>
                    <a:pt x="4944799" y="603229"/>
                    <a:pt x="4979426" y="804153"/>
                  </a:cubicBezTo>
                  <a:lnTo>
                    <a:pt x="4979426" y="804153"/>
                  </a:lnTo>
                  <a:cubicBezTo>
                    <a:pt x="3621336" y="827522"/>
                    <a:pt x="898031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tử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p:sp>
          <p:nvSpPr>
            <p:cNvPr id="16" name="Snip Diagonal Corner Rectangle 3">
              <a:extLst>
                <a:ext uri="{FF2B5EF4-FFF2-40B4-BE49-F238E27FC236}">
                  <a16:creationId xmlns:a16="http://schemas.microsoft.com/office/drawing/2014/main" id="{8523E691-EF77-4A6F-B48F-9ED05118FB39}"/>
                </a:ext>
              </a:extLst>
            </p:cNvPr>
            <p:cNvSpPr/>
            <p:nvPr/>
          </p:nvSpPr>
          <p:spPr>
            <a:xfrm>
              <a:off x="6687322" y="2763856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816809" y="9969"/>
                    <a:pt x="3709796" y="147239"/>
                    <a:pt x="4919976" y="0"/>
                  </a:cubicBezTo>
                  <a:cubicBezTo>
                    <a:pt x="4930053" y="26521"/>
                    <a:pt x="5004367" y="75417"/>
                    <a:pt x="5054004" y="134028"/>
                  </a:cubicBezTo>
                  <a:cubicBezTo>
                    <a:pt x="5046418" y="361744"/>
                    <a:pt x="5027545" y="579666"/>
                    <a:pt x="5054004" y="804153"/>
                  </a:cubicBezTo>
                  <a:lnTo>
                    <a:pt x="5054004" y="804153"/>
                  </a:lnTo>
                  <a:cubicBezTo>
                    <a:pt x="2596654" y="916450"/>
                    <a:pt x="1132076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1467293" y="140996"/>
                    <a:pt x="3090509" y="-4395"/>
                    <a:pt x="4919976" y="0"/>
                  </a:cubicBezTo>
                  <a:cubicBezTo>
                    <a:pt x="4952966" y="28361"/>
                    <a:pt x="5027963" y="90190"/>
                    <a:pt x="5054004" y="134028"/>
                  </a:cubicBezTo>
                  <a:cubicBezTo>
                    <a:pt x="5070480" y="374767"/>
                    <a:pt x="5014618" y="653714"/>
                    <a:pt x="5054004" y="804153"/>
                  </a:cubicBezTo>
                  <a:lnTo>
                    <a:pt x="5054004" y="804153"/>
                  </a:lnTo>
                  <a:cubicBezTo>
                    <a:pt x="3997107" y="908201"/>
                    <a:pt x="1453670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Ngựa, hổ, sư tử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p:sp>
          <p:nvSpPr>
            <p:cNvPr id="13" name="Snip Diagonal Corner Rectangle 2">
              <a:extLst>
                <a:ext uri="{FF2B5EF4-FFF2-40B4-BE49-F238E27FC236}">
                  <a16:creationId xmlns:a16="http://schemas.microsoft.com/office/drawing/2014/main" id="{0683F072-1B50-4692-95F2-BA41A5102B7D}"/>
                </a:ext>
              </a:extLst>
            </p:cNvPr>
            <p:cNvSpPr/>
            <p:nvPr/>
          </p:nvSpPr>
          <p:spPr>
            <a:xfrm>
              <a:off x="523485" y="2732052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125194" y="-163733"/>
                    <a:pt x="3748621" y="8092"/>
                    <a:pt x="4919976" y="0"/>
                  </a:cubicBezTo>
                  <a:cubicBezTo>
                    <a:pt x="4966847" y="41345"/>
                    <a:pt x="5000679" y="73630"/>
                    <a:pt x="5054004" y="134028"/>
                  </a:cubicBezTo>
                  <a:cubicBezTo>
                    <a:pt x="5026499" y="368849"/>
                    <a:pt x="5014638" y="623435"/>
                    <a:pt x="5054004" y="804153"/>
                  </a:cubicBezTo>
                  <a:lnTo>
                    <a:pt x="5054004" y="804153"/>
                  </a:lnTo>
                  <a:cubicBezTo>
                    <a:pt x="4165879" y="803328"/>
                    <a:pt x="1212944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2458279" y="51761"/>
                    <a:pt x="3958506" y="-6647"/>
                    <a:pt x="4919976" y="0"/>
                  </a:cubicBezTo>
                  <a:cubicBezTo>
                    <a:pt x="4951367" y="49602"/>
                    <a:pt x="5007806" y="94691"/>
                    <a:pt x="5054004" y="134028"/>
                  </a:cubicBezTo>
                  <a:cubicBezTo>
                    <a:pt x="5092578" y="288740"/>
                    <a:pt x="5110136" y="573457"/>
                    <a:pt x="5054004" y="804153"/>
                  </a:cubicBezTo>
                  <a:lnTo>
                    <a:pt x="5054004" y="804153"/>
                  </a:lnTo>
                  <a:cubicBezTo>
                    <a:pt x="3435081" y="770936"/>
                    <a:pt x="868061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Trâu, sói, sư tử.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825910" y="911474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50800" cmpd="sng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Câu 3:  Các động vật nào dưới đây thuộc nhóm động vật ăn thịt 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77556">
            <a:off x="9947939" y="276664"/>
            <a:ext cx="2216652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349242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A07BE-6899-4A46-8C99-8CC6E46B540C}"/>
              </a:ext>
            </a:extLst>
          </p:cNvPr>
          <p:cNvSpPr txBox="1"/>
          <p:nvPr/>
        </p:nvSpPr>
        <p:spPr>
          <a:xfrm>
            <a:off x="3609975" y="28575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5B3347-5647-E8CD-C391-189755E2D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85" y="2082887"/>
            <a:ext cx="10486029" cy="920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95BCFE-362A-52BA-575B-F78389336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77" y="3090203"/>
            <a:ext cx="931549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4667250" y="627349"/>
            <a:ext cx="7524750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DC73DF-1B77-41EB-9CDC-983FAC948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022" y="2167018"/>
            <a:ext cx="402980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86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9A57"/>
      </a:accent1>
      <a:accent2>
        <a:srgbClr val="E7BE68"/>
      </a:accent2>
      <a:accent3>
        <a:srgbClr val="CE6A53"/>
      </a:accent3>
      <a:accent4>
        <a:srgbClr val="8C9A57"/>
      </a:accent4>
      <a:accent5>
        <a:srgbClr val="E7BE68"/>
      </a:accent5>
      <a:accent6>
        <a:srgbClr val="CE6A53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千图.potx" id="{A94BCD76-B219-433F-BA5C-5BD7EC5950C5}" vid="{3418832C-F13D-4A66-8456-67D2A382EF1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419</Words>
  <Application>Microsoft Office PowerPoint</Application>
  <PresentationFormat>Widescreen</PresentationFormat>
  <Paragraphs>43</Paragraphs>
  <Slides>19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Arial</vt:lpstr>
      <vt:lpstr>Calibri</vt:lpstr>
      <vt:lpstr>Calibri </vt:lpstr>
      <vt:lpstr>Calibri Light</vt:lpstr>
      <vt:lpstr>等线</vt:lpstr>
      <vt:lpstr>Times New Roman</vt:lpstr>
      <vt:lpstr>字魂17号-萌趣果冻体</vt:lpstr>
      <vt:lpstr>思源黑体 CN Bold</vt:lpstr>
      <vt:lpstr>1_Office Theme</vt:lpstr>
      <vt:lpstr>2_Office Theme</vt:lpstr>
      <vt:lpstr>3_Office Theme</vt:lpstr>
      <vt:lpstr>千图网海量PPT模板www.58pic.com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dcterms:created xsi:type="dcterms:W3CDTF">2023-12-02T07:48:16Z</dcterms:created>
  <dcterms:modified xsi:type="dcterms:W3CDTF">2023-12-04T02:42:38Z</dcterms:modified>
</cp:coreProperties>
</file>