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6"/>
  </p:notesMasterIdLst>
  <p:sldIdLst>
    <p:sldId id="311" r:id="rId3"/>
    <p:sldId id="2007577217" r:id="rId4"/>
    <p:sldId id="313" r:id="rId5"/>
    <p:sldId id="2007577197" r:id="rId6"/>
    <p:sldId id="2007577198" r:id="rId7"/>
    <p:sldId id="2007577199" r:id="rId8"/>
    <p:sldId id="2007577200" r:id="rId9"/>
    <p:sldId id="3183" r:id="rId10"/>
    <p:sldId id="3190" r:id="rId11"/>
    <p:sldId id="2007577209" r:id="rId12"/>
    <p:sldId id="278" r:id="rId13"/>
    <p:sldId id="2007577213" r:id="rId14"/>
    <p:sldId id="2007577210" r:id="rId15"/>
    <p:sldId id="2007577214" r:id="rId16"/>
    <p:sldId id="2007577215" r:id="rId17"/>
    <p:sldId id="2007577211" r:id="rId18"/>
    <p:sldId id="2007577218" r:id="rId19"/>
    <p:sldId id="2007577219" r:id="rId20"/>
    <p:sldId id="2007577220" r:id="rId21"/>
    <p:sldId id="2007577212" r:id="rId22"/>
    <p:sldId id="3184" r:id="rId23"/>
    <p:sldId id="2007577216" r:id="rId24"/>
    <p:sldId id="31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AAD62-4482-4855-B876-2DB1B6277BD9}" type="datetimeFigureOut">
              <a:rPr lang="en-US" smtClean="0"/>
              <a:t>12/11/2023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1B951F-CD7F-4CD6-A1FB-49699019C854}" type="slidenum">
              <a:rPr lang="en-US" smtClean="0"/>
              <a:t>‹#›</a:t>
            </a:fld>
            <a:endParaRPr lang="en-US"/>
          </a:p>
        </p:txBody>
      </p:sp>
    </p:spTree>
    <p:extLst>
      <p:ext uri="{BB962C8B-B14F-4D97-AF65-F5344CB8AC3E}">
        <p14:creationId xmlns:p14="http://schemas.microsoft.com/office/powerpoint/2010/main" val="1589243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4336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26056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4473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19</a:t>
            </a:fld>
            <a:endParaRPr lang="en-US"/>
          </a:p>
        </p:txBody>
      </p:sp>
    </p:spTree>
    <p:extLst>
      <p:ext uri="{BB962C8B-B14F-4D97-AF65-F5344CB8AC3E}">
        <p14:creationId xmlns:p14="http://schemas.microsoft.com/office/powerpoint/2010/main" val="3954823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50415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214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0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977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3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16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216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4015655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77666890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93154094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8498429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720708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5789308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9282367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27900523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7004752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86940386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8903943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45451733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12/11/2023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TM Avo" panose="02040603050506020204" pitchFamily="18" charset="0"/>
            </a:endParaRPr>
          </a:p>
        </p:txBody>
      </p:sp>
      <p:sp>
        <p:nvSpPr>
          <p:cNvPr id="10" name="Oval 9">
            <a:extLst>
              <a:ext uri="{FF2B5EF4-FFF2-40B4-BE49-F238E27FC236}">
                <a16:creationId xmlns:a16="http://schemas.microsoft.com/office/drawing/2014/main" id="{27822692-4B90-4792-A69F-BD90DEDA2304}"/>
              </a:ext>
            </a:extLst>
          </p:cNvPr>
          <p:cNvSpPr/>
          <p:nvPr userDrawn="1"/>
        </p:nvSpPr>
        <p:spPr>
          <a:xfrm>
            <a:off x="11085749" y="21566"/>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11343926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12/11/2023</a:t>
            </a:fld>
            <a:endParaRPr lang="en-US" dirty="0">
              <a:solidFill>
                <a:prstClr val="black">
                  <a:tint val="75000"/>
                </a:prstClr>
              </a:solidFill>
            </a:endParaRPr>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593822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54906490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12/11/2023</a:t>
            </a:fld>
            <a:endParaRPr lang="en-US" dirty="0">
              <a:solidFill>
                <a:prstClr val="black">
                  <a:tint val="75000"/>
                </a:prstClr>
              </a:solidFill>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041977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21707691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B2BB-CD7E-4A1A-BD13-12382E4007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02EF34-4694-4A7B-B147-1144E5B5BF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83CCB-43E4-4DB3-BCBB-A25BE0F653D8}"/>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12/11/2023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4F138EB-9EA2-4606-8C3D-7063E4E76AA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FB6C379-1BA0-453A-9500-C5B8293BCA3A}"/>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98818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D93E1-4C1A-47C6-8612-C96E89CB0C21}"/>
              </a:ext>
            </a:extLst>
          </p:cNvPr>
          <p:cNvSpPr>
            <a:spLocks noGrp="1"/>
          </p:cNvSpPr>
          <p:nvPr>
            <p:ph type="dt" sz="half" idx="10"/>
          </p:nvPr>
        </p:nvSpPr>
        <p:spPr>
          <a:xfrm>
            <a:off x="838200" y="6356350"/>
            <a:ext cx="2743200" cy="365125"/>
          </a:xfrm>
          <a:prstGeom prst="rect">
            <a:avLst/>
          </a:prstGeom>
        </p:spPr>
        <p:txBody>
          <a:bodyPr/>
          <a:lstStyle/>
          <a:p>
            <a:fld id="{34862825-F999-48A1-A8CC-DBC54813CE2D}" type="datetimeFigureOut">
              <a:rPr lang="en-US" smtClean="0">
                <a:solidFill>
                  <a:prstClr val="black">
                    <a:tint val="75000"/>
                  </a:prstClr>
                </a:solidFill>
              </a:rPr>
              <a:pPr/>
              <a:t>12/11/2023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F8C21C-1434-4EC2-B07D-184E9A9CE50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F052029-953D-49BF-A27A-B628F77C3E6B}"/>
              </a:ext>
            </a:extLst>
          </p:cNvPr>
          <p:cNvSpPr>
            <a:spLocks noGrp="1"/>
          </p:cNvSpPr>
          <p:nvPr>
            <p:ph type="sldNum" sz="quarter" idx="12"/>
          </p:nvPr>
        </p:nvSpPr>
        <p:spPr>
          <a:xfrm>
            <a:off x="8610600" y="6356350"/>
            <a:ext cx="2743200" cy="365125"/>
          </a:xfrm>
          <a:prstGeom prst="rect">
            <a:avLst/>
          </a:prstGeom>
        </p:spPr>
        <p:txBody>
          <a:bodyPr/>
          <a:lstStyle/>
          <a:p>
            <a:fld id="{D6FF1ABF-F1A9-490F-94B1-9CBA863E78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90782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12/11/2023</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algn="ctr"/>
            <a:endParaRPr dirty="0">
              <a:solidFill>
                <a:prstClr val="white"/>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UTM Avo" panose="02040603050506020204" pitchFamily="18" charset="0"/>
            </a:endParaRPr>
          </a:p>
        </p:txBody>
      </p:sp>
    </p:spTree>
    <p:extLst>
      <p:ext uri="{BB962C8B-B14F-4D97-AF65-F5344CB8AC3E}">
        <p14:creationId xmlns:p14="http://schemas.microsoft.com/office/powerpoint/2010/main" val="206584868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931319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17077153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684028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616120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6005489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7488096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20767607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43815" y="5368875"/>
            <a:ext cx="1443815" cy="1345819"/>
          </a:xfrm>
          <a:prstGeom prst="rect">
            <a:avLst/>
          </a:prstGeom>
        </p:spPr>
      </p:pic>
    </p:spTree>
    <p:extLst>
      <p:ext uri="{BB962C8B-B14F-4D97-AF65-F5344CB8AC3E}">
        <p14:creationId xmlns:p14="http://schemas.microsoft.com/office/powerpoint/2010/main" val="3531502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4949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ransition>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facebook.com/groups/514479210372531/?ref=share_group_li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ww.facebook.com/groups/514479210372531/?ref=share_group_link" TargetMode="External"/><Relationship Id="rId5" Type="http://schemas.openxmlformats.org/officeDocument/2006/relationships/image" Target="../media/image1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56.png"/><Relationship Id="rId5" Type="http://schemas.openxmlformats.org/officeDocument/2006/relationships/image" Target="../media/image9.pn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57.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groups/514479210372531/?ref=share_group_link" TargetMode="Externa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27.png"/><Relationship Id="rId5" Type="http://schemas.openxmlformats.org/officeDocument/2006/relationships/slideLayout" Target="../slideLayouts/slideLayout26.xml"/><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audio" Target="../media/media2.mp3"/><Relationship Id="rId9" Type="http://schemas.openxmlformats.org/officeDocument/2006/relationships/image" Target="../media/image25.jpeg"/><Relationship Id="rId14"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3.png"/><Relationship Id="rId3" Type="http://schemas.microsoft.com/office/2007/relationships/media" Target="../media/media2.mp3"/><Relationship Id="rId7" Type="http://schemas.openxmlformats.org/officeDocument/2006/relationships/image" Target="../media/image34.jpeg"/><Relationship Id="rId12"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11" Type="http://schemas.openxmlformats.org/officeDocument/2006/relationships/image" Target="../media/image27.png"/><Relationship Id="rId5" Type="http://schemas.openxmlformats.org/officeDocument/2006/relationships/slideLayout" Target="../slideLayouts/slideLayout26.xml"/><Relationship Id="rId10" Type="http://schemas.openxmlformats.org/officeDocument/2006/relationships/image" Target="../media/image26.png"/><Relationship Id="rId4" Type="http://schemas.openxmlformats.org/officeDocument/2006/relationships/audio" Target="../media/media2.mp3"/><Relationship Id="rId9" Type="http://schemas.microsoft.com/office/2007/relationships/hdphoto" Target="../media/hdphoto6.wdp"/><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6.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36.jpeg"/><Relationship Id="rId10" Type="http://schemas.microsoft.com/office/2007/relationships/hdphoto" Target="../media/hdphoto5.wdp"/><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4828354" y="1111803"/>
            <a:ext cx="2627604" cy="1079086"/>
          </a:xfrm>
          <a:prstGeom prst="rect">
            <a:avLst/>
          </a:prstGeom>
        </p:spPr>
      </p:pic>
      <p:pic>
        <p:nvPicPr>
          <p:cNvPr id="3" name="Picture 2">
            <a:extLst>
              <a:ext uri="{FF2B5EF4-FFF2-40B4-BE49-F238E27FC236}">
                <a16:creationId xmlns:a16="http://schemas.microsoft.com/office/drawing/2014/main" id="{CFD2AE81-993D-7DCF-B76E-B183D1401E6C}"/>
              </a:ext>
            </a:extLst>
          </p:cNvPr>
          <p:cNvPicPr>
            <a:picLocks noChangeAspect="1"/>
          </p:cNvPicPr>
          <p:nvPr/>
        </p:nvPicPr>
        <p:blipFill>
          <a:blip r:embed="rId13"/>
          <a:stretch>
            <a:fillRect/>
          </a:stretch>
        </p:blipFill>
        <p:spPr>
          <a:xfrm>
            <a:off x="1386051" y="2231386"/>
            <a:ext cx="9400847" cy="3023878"/>
          </a:xfrm>
          <a:prstGeom prst="rect">
            <a:avLst/>
          </a:prstGeom>
        </p:spPr>
      </p:pic>
    </p:spTree>
    <p:extLst>
      <p:ext uri="{BB962C8B-B14F-4D97-AF65-F5344CB8AC3E}">
        <p14:creationId xmlns:p14="http://schemas.microsoft.com/office/powerpoint/2010/main" val="278810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20" name="Rounded Rectangle 5">
            <a:extLst>
              <a:ext uri="{FF2B5EF4-FFF2-40B4-BE49-F238E27FC236}">
                <a16:creationId xmlns:a16="http://schemas.microsoft.com/office/drawing/2014/main" id="{F47B698D-D7B9-4CA7-BC76-EA200FC4AE57}"/>
              </a:ext>
            </a:extLst>
          </p:cNvPr>
          <p:cNvSpPr/>
          <p:nvPr/>
        </p:nvSpPr>
        <p:spPr>
          <a:xfrm>
            <a:off x="361950" y="2552700"/>
            <a:ext cx="2667000" cy="141922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a:ea typeface="+mn-ea"/>
                <a:cs typeface="+mn-cs"/>
              </a:rPr>
              <a:t>Lập</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kế</a:t>
            </a:r>
            <a:r>
              <a:rPr kumimoji="0" lang="en-US" sz="4800" b="0" i="0" u="none" strike="noStrike" kern="1200" cap="none" spc="0" normalizeH="0" noProof="0" dirty="0">
                <a:ln>
                  <a:noFill/>
                </a:ln>
                <a:solidFill>
                  <a:srgbClr val="002060"/>
                </a:solidFill>
                <a:effectLst/>
                <a:uLnTx/>
                <a:uFillTx/>
                <a:latin typeface="Calibri"/>
                <a:ea typeface="+mn-ea"/>
                <a:cs typeface="+mn-cs"/>
              </a:rPr>
              <a:t> </a:t>
            </a:r>
            <a:r>
              <a:rPr kumimoji="0" lang="en-US" sz="4800" b="0" i="0" u="none" strike="noStrike" kern="1200" cap="none" spc="0" normalizeH="0" noProof="0" dirty="0" err="1">
                <a:ln>
                  <a:noFill/>
                </a:ln>
                <a:solidFill>
                  <a:srgbClr val="002060"/>
                </a:solidFill>
                <a:effectLst/>
                <a:uLnTx/>
                <a:uFillTx/>
                <a:latin typeface="Calibri"/>
                <a:ea typeface="+mn-ea"/>
                <a:cs typeface="+mn-cs"/>
              </a:rPr>
              <a:t>hoạch</a:t>
            </a:r>
            <a:endParaRPr kumimoji="0" lang="en-US" sz="4800" b="0" i="0" u="none" strike="noStrike" kern="1200" cap="none" spc="0" normalizeH="0" baseline="0" noProof="0" dirty="0">
              <a:ln>
                <a:noFill/>
              </a:ln>
              <a:solidFill>
                <a:srgbClr val="002060"/>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73F9B1FC-8129-A711-52A0-46C5D62D7800}"/>
              </a:ext>
            </a:extLst>
          </p:cNvPr>
          <p:cNvCxnSpPr>
            <a:cxnSpLocks/>
            <a:stCxn id="20" idx="3"/>
          </p:cNvCxnSpPr>
          <p:nvPr/>
        </p:nvCxnSpPr>
        <p:spPr>
          <a:xfrm flipV="1">
            <a:off x="3028950" y="2190750"/>
            <a:ext cx="781050" cy="107156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ounded Rectangle 6">
            <a:extLst>
              <a:ext uri="{FF2B5EF4-FFF2-40B4-BE49-F238E27FC236}">
                <a16:creationId xmlns:a16="http://schemas.microsoft.com/office/drawing/2014/main" id="{158C67C3-8ECB-6536-F87A-66B4C32CD677}"/>
              </a:ext>
            </a:extLst>
          </p:cNvPr>
          <p:cNvSpPr/>
          <p:nvPr/>
        </p:nvSpPr>
        <p:spPr>
          <a:xfrm>
            <a:off x="3822700" y="1381125"/>
            <a:ext cx="2606675" cy="108585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Nội</a:t>
            </a:r>
            <a:r>
              <a:rPr kumimoji="0" lang="en-US" sz="4400" b="0" i="0" u="none" strike="noStrike" kern="1200" cap="none" spc="0" normalizeH="0" noProof="0" dirty="0">
                <a:ln>
                  <a:noFill/>
                </a:ln>
                <a:solidFill>
                  <a:srgbClr val="FF0000"/>
                </a:solidFill>
                <a:effectLst/>
                <a:uLnTx/>
                <a:uFillTx/>
                <a:latin typeface="Calibri"/>
                <a:ea typeface="+mn-ea"/>
                <a:cs typeface="+mn-cs"/>
              </a:rPr>
              <a:t> dung</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4C10E786-5B31-23C5-42B8-613B292D441F}"/>
              </a:ext>
            </a:extLst>
          </p:cNvPr>
          <p:cNvCxnSpPr>
            <a:cxnSpLocks/>
            <a:stCxn id="20" idx="3"/>
            <a:endCxn id="7" idx="1"/>
          </p:cNvCxnSpPr>
          <p:nvPr/>
        </p:nvCxnSpPr>
        <p:spPr>
          <a:xfrm>
            <a:off x="3028950" y="3262313"/>
            <a:ext cx="936625" cy="3349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C810832A-F2B6-D5FB-6DBB-2DBA928D946C}"/>
              </a:ext>
            </a:extLst>
          </p:cNvPr>
          <p:cNvSpPr/>
          <p:nvPr/>
        </p:nvSpPr>
        <p:spPr>
          <a:xfrm>
            <a:off x="3965575" y="3051175"/>
            <a:ext cx="2359025"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Cách</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71C1456E-C1E5-4918-F2D6-F039E7C8823D}"/>
              </a:ext>
            </a:extLst>
          </p:cNvPr>
          <p:cNvCxnSpPr>
            <a:cxnSpLocks/>
          </p:cNvCxnSpPr>
          <p:nvPr/>
        </p:nvCxnSpPr>
        <p:spPr>
          <a:xfrm>
            <a:off x="3028950" y="3248025"/>
            <a:ext cx="946150" cy="20447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Rounded Rectangle 6">
            <a:extLst>
              <a:ext uri="{FF2B5EF4-FFF2-40B4-BE49-F238E27FC236}">
                <a16:creationId xmlns:a16="http://schemas.microsoft.com/office/drawing/2014/main" id="{8B808EA4-058A-67E3-1333-AAC29C55586B}"/>
              </a:ext>
            </a:extLst>
          </p:cNvPr>
          <p:cNvSpPr/>
          <p:nvPr/>
        </p:nvSpPr>
        <p:spPr>
          <a:xfrm>
            <a:off x="3975100" y="4584700"/>
            <a:ext cx="2501900" cy="1092200"/>
          </a:xfrm>
          <a:prstGeom prst="roundRect">
            <a:avLst/>
          </a:prstGeom>
          <a:solidFill>
            <a:schemeClr val="accent5">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Chuẩn</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bị</a:t>
            </a: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C16A45A8-6AE1-D2A3-01F5-8047DAA12C98}"/>
              </a:ext>
            </a:extLst>
          </p:cNvPr>
          <p:cNvCxnSpPr>
            <a:cxnSpLocks/>
            <a:stCxn id="5" idx="3"/>
          </p:cNvCxnSpPr>
          <p:nvPr/>
        </p:nvCxnSpPr>
        <p:spPr>
          <a:xfrm>
            <a:off x="6429375" y="192405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Rounded Rectangle 6">
            <a:extLst>
              <a:ext uri="{FF2B5EF4-FFF2-40B4-BE49-F238E27FC236}">
                <a16:creationId xmlns:a16="http://schemas.microsoft.com/office/drawing/2014/main" id="{757C0A47-1597-FC19-B778-88E1742CE844}"/>
              </a:ext>
            </a:extLst>
          </p:cNvPr>
          <p:cNvSpPr/>
          <p:nvPr/>
        </p:nvSpPr>
        <p:spPr>
          <a:xfrm>
            <a:off x="7051675" y="1038225"/>
            <a:ext cx="4883150" cy="13430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Tìm</a:t>
            </a:r>
            <a:r>
              <a:rPr lang="en-US" sz="2800" dirty="0">
                <a:solidFill>
                  <a:srgbClr val="FF0000"/>
                </a:solidFill>
                <a:latin typeface="Calibri"/>
              </a:rPr>
              <a:t> </a:t>
            </a:r>
            <a:r>
              <a:rPr lang="en-US" sz="2800" dirty="0" err="1">
                <a:solidFill>
                  <a:srgbClr val="FF0000"/>
                </a:solidFill>
                <a:latin typeface="Calibri"/>
              </a:rPr>
              <a:t>hiểu</a:t>
            </a:r>
            <a:r>
              <a:rPr lang="en-US" sz="2800" dirty="0">
                <a:solidFill>
                  <a:srgbClr val="FF0000"/>
                </a:solidFill>
                <a:latin typeface="Calibri"/>
              </a:rPr>
              <a:t> </a:t>
            </a:r>
            <a:r>
              <a:rPr lang="en-US" sz="2800" dirty="0" err="1">
                <a:solidFill>
                  <a:srgbClr val="FF0000"/>
                </a:solidFill>
                <a:latin typeface="Calibri"/>
              </a:rPr>
              <a:t>thông</a:t>
            </a:r>
            <a:r>
              <a:rPr lang="en-US" sz="2800" dirty="0">
                <a:solidFill>
                  <a:srgbClr val="FF0000"/>
                </a:solidFill>
                <a:latin typeface="Calibri"/>
              </a:rPr>
              <a:t> tin, </a:t>
            </a:r>
            <a:r>
              <a:rPr lang="en-US" sz="2800" dirty="0" err="1">
                <a:solidFill>
                  <a:srgbClr val="FF0000"/>
                </a:solidFill>
                <a:latin typeface="Calibri"/>
              </a:rPr>
              <a:t>thiết</a:t>
            </a:r>
            <a:r>
              <a:rPr lang="en-US" sz="2800" dirty="0">
                <a:solidFill>
                  <a:srgbClr val="FF0000"/>
                </a:solidFill>
                <a:latin typeface="Calibri"/>
              </a:rPr>
              <a:t> </a:t>
            </a:r>
            <a:r>
              <a:rPr lang="en-US" sz="2800" dirty="0" err="1">
                <a:solidFill>
                  <a:srgbClr val="FF0000"/>
                </a:solidFill>
                <a:latin typeface="Calibri"/>
              </a:rPr>
              <a:t>kế</a:t>
            </a:r>
            <a:r>
              <a:rPr lang="en-US" sz="2800" dirty="0">
                <a:solidFill>
                  <a:srgbClr val="FF0000"/>
                </a:solidFill>
                <a:latin typeface="Calibri"/>
              </a:rPr>
              <a:t> </a:t>
            </a:r>
            <a:r>
              <a:rPr lang="en-US" sz="2800" dirty="0" err="1">
                <a:solidFill>
                  <a:srgbClr val="FF0000"/>
                </a:solidFill>
                <a:latin typeface="Calibri"/>
              </a:rPr>
              <a:t>hành</a:t>
            </a:r>
            <a:r>
              <a:rPr lang="en-US" sz="2800" dirty="0">
                <a:solidFill>
                  <a:srgbClr val="FF0000"/>
                </a:solidFill>
                <a:latin typeface="Calibri"/>
              </a:rPr>
              <a:t> </a:t>
            </a:r>
            <a:r>
              <a:rPr lang="en-US" sz="2800" dirty="0" err="1">
                <a:solidFill>
                  <a:srgbClr val="FF0000"/>
                </a:solidFill>
                <a:latin typeface="Calibri"/>
              </a:rPr>
              <a:t>trình</a:t>
            </a:r>
            <a:r>
              <a:rPr lang="en-US" sz="2800" dirty="0">
                <a:solidFill>
                  <a:srgbClr val="FF0000"/>
                </a:solidFill>
                <a:latin typeface="Calibri"/>
              </a:rPr>
              <a:t>, </a:t>
            </a:r>
            <a:r>
              <a:rPr lang="en-US" sz="2800" dirty="0" err="1">
                <a:solidFill>
                  <a:srgbClr val="FF0000"/>
                </a:solidFill>
                <a:latin typeface="Calibri"/>
              </a:rPr>
              <a:t>tính</a:t>
            </a:r>
            <a:r>
              <a:rPr lang="en-US" sz="2800" dirty="0">
                <a:solidFill>
                  <a:srgbClr val="FF0000"/>
                </a:solidFill>
                <a:latin typeface="Calibri"/>
              </a:rPr>
              <a:t> </a:t>
            </a:r>
            <a:r>
              <a:rPr lang="en-US" sz="2800" dirty="0" err="1">
                <a:solidFill>
                  <a:srgbClr val="FF0000"/>
                </a:solidFill>
                <a:latin typeface="Calibri"/>
              </a:rPr>
              <a:t>toán</a:t>
            </a:r>
            <a:r>
              <a:rPr lang="en-US" sz="2800" dirty="0">
                <a:solidFill>
                  <a:srgbClr val="FF0000"/>
                </a:solidFill>
                <a:latin typeface="Calibri"/>
              </a:rPr>
              <a:t> chi </a:t>
            </a:r>
            <a:r>
              <a:rPr lang="en-US" sz="2800" dirty="0" err="1">
                <a:solidFill>
                  <a:srgbClr val="FF0000"/>
                </a:solidFill>
                <a:latin typeface="Calibri"/>
              </a:rPr>
              <a:t>phí</a:t>
            </a:r>
            <a:r>
              <a:rPr lang="en-US" sz="2800" dirty="0">
                <a:solidFill>
                  <a:srgbClr val="FF0000"/>
                </a:solidFill>
                <a:latin typeface="Calibri"/>
              </a:rPr>
              <a:t> </a:t>
            </a:r>
            <a:r>
              <a:rPr lang="en-US" sz="2800" dirty="0" err="1">
                <a:solidFill>
                  <a:srgbClr val="FF0000"/>
                </a:solidFill>
                <a:latin typeface="Calibri"/>
              </a:rPr>
              <a:t>đi</a:t>
            </a:r>
            <a:r>
              <a:rPr lang="en-US" sz="2800" dirty="0">
                <a:solidFill>
                  <a:srgbClr val="FF0000"/>
                </a:solidFill>
                <a:latin typeface="Calibri"/>
              </a:rPr>
              <a:t> </a:t>
            </a:r>
            <a:r>
              <a:rPr lang="en-US" sz="2800" dirty="0" err="1">
                <a:solidFill>
                  <a:srgbClr val="FF0000"/>
                </a:solidFill>
                <a:latin typeface="Calibri"/>
              </a:rPr>
              <a:t>lại</a:t>
            </a:r>
            <a:r>
              <a:rPr lang="en-US" sz="2800" dirty="0">
                <a:solidFill>
                  <a:srgbClr val="FF0000"/>
                </a:solidFill>
                <a:latin typeface="Calibri"/>
              </a:rPr>
              <a:t>, </a:t>
            </a:r>
            <a:r>
              <a:rPr lang="en-US" sz="2800" dirty="0" err="1">
                <a:solidFill>
                  <a:srgbClr val="FF0000"/>
                </a:solidFill>
                <a:latin typeface="Calibri"/>
              </a:rPr>
              <a:t>ăn</a:t>
            </a:r>
            <a:r>
              <a:rPr lang="en-US" sz="2800" dirty="0">
                <a:solidFill>
                  <a:srgbClr val="FF0000"/>
                </a:solidFill>
                <a:latin typeface="Calibri"/>
              </a:rPr>
              <a:t> ở, </a:t>
            </a:r>
            <a:r>
              <a:rPr lang="en-US" sz="2800" dirty="0" err="1">
                <a:solidFill>
                  <a:srgbClr val="FF0000"/>
                </a:solidFill>
                <a:latin typeface="Calibri"/>
              </a:rPr>
              <a:t>tham</a:t>
            </a:r>
            <a:r>
              <a:rPr lang="en-US" sz="2800" dirty="0">
                <a:solidFill>
                  <a:srgbClr val="FF0000"/>
                </a:solidFill>
                <a:latin typeface="Calibri"/>
              </a:rPr>
              <a:t> </a:t>
            </a:r>
            <a:r>
              <a:rPr lang="en-US" sz="2800" dirty="0" err="1">
                <a:solidFill>
                  <a:srgbClr val="FF0000"/>
                </a:solidFill>
                <a:latin typeface="Calibri"/>
              </a:rPr>
              <a:t>quan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6" name="Straight Connector 35">
            <a:extLst>
              <a:ext uri="{FF2B5EF4-FFF2-40B4-BE49-F238E27FC236}">
                <a16:creationId xmlns:a16="http://schemas.microsoft.com/office/drawing/2014/main" id="{E0212586-D20E-B0E0-82C2-0F5E13C1AC4B}"/>
              </a:ext>
            </a:extLst>
          </p:cNvPr>
          <p:cNvCxnSpPr>
            <a:cxnSpLocks/>
          </p:cNvCxnSpPr>
          <p:nvPr/>
        </p:nvCxnSpPr>
        <p:spPr>
          <a:xfrm>
            <a:off x="6324600" y="3629025"/>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ounded Rectangle 6">
            <a:extLst>
              <a:ext uri="{FF2B5EF4-FFF2-40B4-BE49-F238E27FC236}">
                <a16:creationId xmlns:a16="http://schemas.microsoft.com/office/drawing/2014/main" id="{788B2484-2B9F-22A1-65B3-AA1024C0C1A8}"/>
              </a:ext>
            </a:extLst>
          </p:cNvPr>
          <p:cNvSpPr/>
          <p:nvPr/>
        </p:nvSpPr>
        <p:spPr>
          <a:xfrm>
            <a:off x="6946900" y="3000375"/>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srgbClr val="FF0000"/>
                </a:solidFill>
                <a:latin typeface="Calibri"/>
              </a:rPr>
              <a:t>Truy</a:t>
            </a:r>
            <a:r>
              <a:rPr lang="en-US" sz="2800" dirty="0">
                <a:solidFill>
                  <a:srgbClr val="FF0000"/>
                </a:solidFill>
                <a:latin typeface="Calibri"/>
              </a:rPr>
              <a:t> </a:t>
            </a:r>
            <a:r>
              <a:rPr lang="en-US" sz="2800" dirty="0" err="1">
                <a:solidFill>
                  <a:srgbClr val="FF0000"/>
                </a:solidFill>
                <a:latin typeface="Calibri"/>
              </a:rPr>
              <a:t>cập</a:t>
            </a:r>
            <a:r>
              <a:rPr lang="en-US" sz="2800" dirty="0">
                <a:solidFill>
                  <a:srgbClr val="FF0000"/>
                </a:solidFill>
                <a:latin typeface="Calibri"/>
              </a:rPr>
              <a:t> Internet, </a:t>
            </a:r>
            <a:r>
              <a:rPr lang="en-US" sz="2800" dirty="0" err="1">
                <a:solidFill>
                  <a:srgbClr val="FF0000"/>
                </a:solidFill>
                <a:latin typeface="Calibri"/>
              </a:rPr>
              <a:t>đọc</a:t>
            </a:r>
            <a:r>
              <a:rPr lang="en-US" sz="2800" dirty="0">
                <a:solidFill>
                  <a:srgbClr val="FF0000"/>
                </a:solidFill>
                <a:latin typeface="Calibri"/>
              </a:rPr>
              <a:t> </a:t>
            </a:r>
            <a:r>
              <a:rPr lang="en-US" sz="2800" dirty="0" err="1">
                <a:solidFill>
                  <a:srgbClr val="FF0000"/>
                </a:solidFill>
                <a:latin typeface="Calibri"/>
              </a:rPr>
              <a:t>báo</a:t>
            </a:r>
            <a:r>
              <a:rPr lang="en-US" sz="2800" dirty="0">
                <a:solidFill>
                  <a:srgbClr val="FF0000"/>
                </a:solidFill>
                <a:latin typeface="Calibri"/>
              </a:rPr>
              <a:t> </a:t>
            </a:r>
            <a:r>
              <a:rPr lang="en-US" sz="2800" dirty="0" err="1">
                <a:solidFill>
                  <a:srgbClr val="FF0000"/>
                </a:solidFill>
                <a:latin typeface="Calibri"/>
              </a:rPr>
              <a:t>và</a:t>
            </a:r>
            <a:r>
              <a:rPr lang="en-US" sz="2800" dirty="0">
                <a:solidFill>
                  <a:srgbClr val="FF0000"/>
                </a:solidFill>
                <a:latin typeface="Calibri"/>
              </a:rPr>
              <a:t> </a:t>
            </a:r>
            <a:r>
              <a:rPr lang="en-US" sz="2800" dirty="0" err="1">
                <a:solidFill>
                  <a:srgbClr val="FF0000"/>
                </a:solidFill>
                <a:latin typeface="Calibri"/>
              </a:rPr>
              <a:t>tạp</a:t>
            </a:r>
            <a:r>
              <a:rPr lang="en-US" sz="2800" dirty="0">
                <a:solidFill>
                  <a:srgbClr val="FF0000"/>
                </a:solidFill>
                <a:latin typeface="Calibri"/>
              </a:rPr>
              <a:t> </a:t>
            </a:r>
            <a:r>
              <a:rPr lang="en-US" sz="2800" dirty="0" err="1">
                <a:solidFill>
                  <a:srgbClr val="FF0000"/>
                </a:solidFill>
                <a:latin typeface="Calibri"/>
              </a:rPr>
              <a:t>chí</a:t>
            </a:r>
            <a:r>
              <a:rPr lang="en-US" sz="2800" dirty="0">
                <a:solidFill>
                  <a:srgbClr val="FF0000"/>
                </a:solidFill>
                <a:latin typeface="Calibri"/>
              </a:rPr>
              <a:t>, </a:t>
            </a:r>
            <a:r>
              <a:rPr lang="en-US" sz="2800" dirty="0" err="1">
                <a:solidFill>
                  <a:srgbClr val="FF0000"/>
                </a:solidFill>
                <a:latin typeface="Calibri"/>
              </a:rPr>
              <a:t>xem</a:t>
            </a:r>
            <a:r>
              <a:rPr lang="en-US" sz="2800" dirty="0">
                <a:solidFill>
                  <a:srgbClr val="FF0000"/>
                </a:solidFill>
                <a:latin typeface="Calibri"/>
              </a:rPr>
              <a:t> </a:t>
            </a:r>
            <a:r>
              <a:rPr lang="en-US" sz="2800" dirty="0" err="1">
                <a:solidFill>
                  <a:srgbClr val="FF0000"/>
                </a:solidFill>
                <a:latin typeface="Calibri"/>
              </a:rPr>
              <a:t>bản</a:t>
            </a:r>
            <a:r>
              <a:rPr lang="en-US" sz="2800" dirty="0">
                <a:solidFill>
                  <a:srgbClr val="FF0000"/>
                </a:solidFill>
                <a:latin typeface="Calibri"/>
              </a:rPr>
              <a:t> </a:t>
            </a:r>
            <a:r>
              <a:rPr lang="en-US" sz="2800" dirty="0" err="1">
                <a:solidFill>
                  <a:srgbClr val="FF0000"/>
                </a:solidFill>
                <a:latin typeface="Calibri"/>
              </a:rPr>
              <a:t>đồ</a:t>
            </a:r>
            <a:r>
              <a:rPr lang="en-US" sz="2800" dirty="0">
                <a:solidFill>
                  <a:srgbClr val="FF0000"/>
                </a:solidFill>
                <a:latin typeface="Calibri"/>
              </a:rPr>
              <a:t>.</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F659B936-4395-8BB1-9ADC-0F765195D13D}"/>
              </a:ext>
            </a:extLst>
          </p:cNvPr>
          <p:cNvCxnSpPr>
            <a:cxnSpLocks/>
          </p:cNvCxnSpPr>
          <p:nvPr/>
        </p:nvCxnSpPr>
        <p:spPr>
          <a:xfrm>
            <a:off x="6496050" y="516255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ounded Rectangle 6">
            <a:extLst>
              <a:ext uri="{FF2B5EF4-FFF2-40B4-BE49-F238E27FC236}">
                <a16:creationId xmlns:a16="http://schemas.microsoft.com/office/drawing/2014/main" id="{EA97EF42-A3F3-EAC4-54B9-5E3BE69885CC}"/>
              </a:ext>
            </a:extLst>
          </p:cNvPr>
          <p:cNvSpPr/>
          <p:nvPr/>
        </p:nvSpPr>
        <p:spPr>
          <a:xfrm>
            <a:off x="7118350" y="4533900"/>
            <a:ext cx="4883150" cy="10858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FF0000"/>
                </a:solidFill>
                <a:latin typeface="Calibri"/>
              </a:rPr>
              <a:t>Thiết</a:t>
            </a:r>
            <a:r>
              <a:rPr lang="en-US" sz="3200" dirty="0">
                <a:solidFill>
                  <a:srgbClr val="FF0000"/>
                </a:solidFill>
                <a:latin typeface="Calibri"/>
              </a:rPr>
              <a:t> </a:t>
            </a:r>
            <a:r>
              <a:rPr lang="en-US" sz="3200" dirty="0" err="1">
                <a:solidFill>
                  <a:srgbClr val="FF0000"/>
                </a:solidFill>
                <a:latin typeface="Calibri"/>
              </a:rPr>
              <a:t>bị</a:t>
            </a:r>
            <a:r>
              <a:rPr lang="en-US" sz="3200" dirty="0">
                <a:solidFill>
                  <a:srgbClr val="FF0000"/>
                </a:solidFill>
                <a:latin typeface="Calibri"/>
              </a:rPr>
              <a:t> </a:t>
            </a:r>
            <a:r>
              <a:rPr lang="en-US" sz="3200" dirty="0" err="1">
                <a:solidFill>
                  <a:srgbClr val="FF0000"/>
                </a:solidFill>
                <a:latin typeface="Calibri"/>
              </a:rPr>
              <a:t>truy</a:t>
            </a:r>
            <a:r>
              <a:rPr lang="en-US" sz="3200" dirty="0">
                <a:solidFill>
                  <a:srgbClr val="FF0000"/>
                </a:solidFill>
                <a:latin typeface="Calibri"/>
              </a:rPr>
              <a:t> </a:t>
            </a:r>
            <a:r>
              <a:rPr lang="en-US" sz="3200" dirty="0" err="1">
                <a:solidFill>
                  <a:srgbClr val="FF0000"/>
                </a:solidFill>
                <a:latin typeface="Calibri"/>
              </a:rPr>
              <a:t>cập</a:t>
            </a:r>
            <a:r>
              <a:rPr lang="en-US" sz="3200" dirty="0">
                <a:solidFill>
                  <a:srgbClr val="FF0000"/>
                </a:solidFill>
                <a:latin typeface="Calibri"/>
              </a:rPr>
              <a:t> Internet, </a:t>
            </a:r>
            <a:r>
              <a:rPr lang="en-US" sz="3200" dirty="0" err="1">
                <a:solidFill>
                  <a:srgbClr val="FF0000"/>
                </a:solidFill>
                <a:latin typeface="Calibri"/>
              </a:rPr>
              <a:t>bản</a:t>
            </a:r>
            <a:r>
              <a:rPr lang="en-US" sz="3200" dirty="0">
                <a:solidFill>
                  <a:srgbClr val="FF0000"/>
                </a:solidFill>
                <a:latin typeface="Calibri"/>
              </a:rPr>
              <a:t> </a:t>
            </a:r>
            <a:r>
              <a:rPr lang="en-US" sz="3200" dirty="0" err="1">
                <a:solidFill>
                  <a:srgbClr val="FF0000"/>
                </a:solidFill>
                <a:latin typeface="Calibri"/>
              </a:rPr>
              <a:t>đồ</a:t>
            </a:r>
            <a:r>
              <a:rPr lang="en-US" sz="3200" dirty="0">
                <a:solidFill>
                  <a:srgbClr val="FF0000"/>
                </a:solidFill>
                <a:latin typeface="Calibri"/>
              </a:rPr>
              <a:t>..</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441878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down)">
                                      <p:cBhvr>
                                        <p:cTn id="44" dur="500"/>
                                        <p:tgtEl>
                                          <p:spTgt spid="37"/>
                                        </p:tgtEl>
                                      </p:cBhvr>
                                    </p:animEffect>
                                  </p:childTnLst>
                                </p:cTn>
                              </p:par>
                              <p:par>
                                <p:cTn id="45" presetID="22" presetClass="entr" presetSubtype="4"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par>
                                <p:cTn id="53" presetID="22" presetClass="entr" presetSubtype="4"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7" grpId="0" animBg="1"/>
      <p:bldP spid="11" grpId="0" animBg="1"/>
      <p:bldP spid="33" grpId="0" animBg="1"/>
      <p:bldP spid="37"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2800" b="1" dirty="0">
                <a:solidFill>
                  <a:srgbClr val="002060"/>
                </a:solidFill>
                <a:latin typeface="Cambria" panose="02040503050406030204" pitchFamily="18" charset="0"/>
                <a:ea typeface="Cambria" panose="02040503050406030204" pitchFamily="18" charset="0"/>
              </a:rPr>
              <a:t>Theo các em vì sao chúng ta cần làm 3 bước lập kế hoạch rõ ràng như gia đình bạn Lam đã làm?</a:t>
            </a:r>
            <a:endParaRPr lang="en-US" sz="2800" b="1" dirty="0">
              <a:solidFill>
                <a:srgbClr val="002060"/>
              </a:solidFill>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12799" y="3305175"/>
            <a:ext cx="6664325" cy="2571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a:rPr>
              <a:t>Khi lập kế hoạch cho chuyến tham quan rõ ràng như vậy giúp chúng ta có sự chuẩn bị chu đáo và định hướng rõ ràng những việc cần làm khi đi du lịch.</a:t>
            </a:r>
            <a:endParaRPr kumimoji="0" lang="en-US" sz="32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850465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3600" b="1" dirty="0">
                <a:solidFill>
                  <a:srgbClr val="002060"/>
                </a:solidFill>
                <a:latin typeface="Cambria" panose="02040503050406030204" pitchFamily="18" charset="0"/>
                <a:ea typeface="Cambria" panose="02040503050406030204" pitchFamily="18" charset="0"/>
              </a:rPr>
              <a:t>Sau khi lập kế hoạch chúng ta sẽ làm gì tiếp theo?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2241550" y="3276600"/>
            <a:ext cx="4454526"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dirty="0">
                <a:solidFill>
                  <a:srgbClr val="FF0000"/>
                </a:solidFill>
                <a:latin typeface="Calibri"/>
              </a:rPr>
              <a:t>Tìm hiểu thực tế.</a:t>
            </a:r>
            <a:endParaRPr kumimoji="0" lang="en-US" sz="4400" b="0" i="0" u="none" strike="noStrike" kern="1200" cap="none" spc="0"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2033309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4112455-17F1-4D13-BE32-99568FBA88AD}"/>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4" name="Picture 13">
            <a:extLst>
              <a:ext uri="{FF2B5EF4-FFF2-40B4-BE49-F238E27FC236}">
                <a16:creationId xmlns:a16="http://schemas.microsoft.com/office/drawing/2014/main" id="{B53CDB44-09D9-0039-E5D5-28C8966968E2}"/>
              </a:ext>
            </a:extLst>
          </p:cNvPr>
          <p:cNvPicPr>
            <a:picLocks noChangeAspect="1"/>
          </p:cNvPicPr>
          <p:nvPr/>
        </p:nvPicPr>
        <p:blipFill>
          <a:blip r:embed="rId2"/>
          <a:stretch>
            <a:fillRect/>
          </a:stretch>
        </p:blipFill>
        <p:spPr>
          <a:xfrm>
            <a:off x="309562" y="600075"/>
            <a:ext cx="3457575" cy="971550"/>
          </a:xfrm>
          <a:prstGeom prst="rect">
            <a:avLst/>
          </a:prstGeom>
        </p:spPr>
      </p:pic>
      <p:pic>
        <p:nvPicPr>
          <p:cNvPr id="20" name="Picture 19">
            <a:extLst>
              <a:ext uri="{FF2B5EF4-FFF2-40B4-BE49-F238E27FC236}">
                <a16:creationId xmlns:a16="http://schemas.microsoft.com/office/drawing/2014/main" id="{D35B7E06-F372-1D59-189F-403C141980B2}"/>
              </a:ext>
            </a:extLst>
          </p:cNvPr>
          <p:cNvPicPr>
            <a:picLocks noChangeAspect="1"/>
          </p:cNvPicPr>
          <p:nvPr/>
        </p:nvPicPr>
        <p:blipFill>
          <a:blip r:embed="rId3"/>
          <a:stretch>
            <a:fillRect/>
          </a:stretch>
        </p:blipFill>
        <p:spPr>
          <a:xfrm>
            <a:off x="175181" y="2019301"/>
            <a:ext cx="4013619" cy="4038600"/>
          </a:xfrm>
          <a:prstGeom prst="rect">
            <a:avLst/>
          </a:prstGeom>
        </p:spPr>
      </p:pic>
      <p:pic>
        <p:nvPicPr>
          <p:cNvPr id="28" name="Picture 27">
            <a:extLst>
              <a:ext uri="{FF2B5EF4-FFF2-40B4-BE49-F238E27FC236}">
                <a16:creationId xmlns:a16="http://schemas.microsoft.com/office/drawing/2014/main" id="{9A0AE686-D853-E16B-3747-4AB10327A281}"/>
              </a:ext>
            </a:extLst>
          </p:cNvPr>
          <p:cNvPicPr>
            <a:picLocks noChangeAspect="1"/>
          </p:cNvPicPr>
          <p:nvPr/>
        </p:nvPicPr>
        <p:blipFill>
          <a:blip r:embed="rId4"/>
          <a:stretch>
            <a:fillRect/>
          </a:stretch>
        </p:blipFill>
        <p:spPr>
          <a:xfrm>
            <a:off x="4281487" y="1938337"/>
            <a:ext cx="3400425" cy="4219575"/>
          </a:xfrm>
          <a:prstGeom prst="rect">
            <a:avLst/>
          </a:prstGeom>
        </p:spPr>
      </p:pic>
      <p:pic>
        <p:nvPicPr>
          <p:cNvPr id="30" name="Picture 29">
            <a:extLst>
              <a:ext uri="{FF2B5EF4-FFF2-40B4-BE49-F238E27FC236}">
                <a16:creationId xmlns:a16="http://schemas.microsoft.com/office/drawing/2014/main" id="{9FE259F4-E33E-2E85-960D-6B6C07E77ADA}"/>
              </a:ext>
            </a:extLst>
          </p:cNvPr>
          <p:cNvPicPr>
            <a:picLocks noChangeAspect="1"/>
          </p:cNvPicPr>
          <p:nvPr/>
        </p:nvPicPr>
        <p:blipFill>
          <a:blip r:embed="rId5"/>
          <a:stretch>
            <a:fillRect/>
          </a:stretch>
        </p:blipFill>
        <p:spPr>
          <a:xfrm>
            <a:off x="7734300" y="1941382"/>
            <a:ext cx="4229100" cy="4211768"/>
          </a:xfrm>
          <a:prstGeom prst="rect">
            <a:avLst/>
          </a:prstGeom>
        </p:spPr>
      </p:pic>
    </p:spTree>
    <p:extLst>
      <p:ext uri="{BB962C8B-B14F-4D97-AF65-F5344CB8AC3E}">
        <p14:creationId xmlns:p14="http://schemas.microsoft.com/office/powerpoint/2010/main" val="3959866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Việc tìm hiểu thực tế giúp gì cho chúng ta?</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733425" y="3276600"/>
            <a:ext cx="5962651" cy="15430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FF0000"/>
                </a:solidFill>
                <a:latin typeface="Calibri"/>
              </a:rPr>
              <a:t>Cập nhật thông tin mới nhất và chính xác nhất.</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692539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14541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a:solidFill>
                  <a:srgbClr val="002060"/>
                </a:solidFill>
                <a:latin typeface="Cambria" panose="02040503050406030204" pitchFamily="18" charset="0"/>
                <a:ea typeface="Cambria" panose="02040503050406030204" pitchFamily="18" charset="0"/>
              </a:rPr>
              <a:t>Bước tiếp theo chúng ta quan sát bạn Lam sẽ làm gì?</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47725" y="3276599"/>
            <a:ext cx="5848351" cy="2257425"/>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a:solidFill>
                  <a:srgbClr val="FF0000"/>
                </a:solidFill>
                <a:latin typeface="Calibri"/>
              </a:rPr>
              <a:t>Báo cáo kết quả về những thông tin đã thu thập được.</a:t>
            </a:r>
            <a:endParaRPr kumimoji="0" lang="en-US" sz="4400" b="0" i="0" u="none" strike="noStrike" kern="1200" cap="none" spc="0" normalizeH="0" baseline="0" noProof="0" dirty="0">
              <a:ln>
                <a:noFill/>
              </a:ln>
              <a:solidFill>
                <a:srgbClr val="FF0000"/>
              </a:solidFill>
              <a:effectLst/>
              <a:uLnTx/>
              <a:uFillTx/>
              <a:latin typeface="Calibri"/>
              <a:cs typeface="+mn-cs"/>
            </a:endParaRPr>
          </a:p>
        </p:txBody>
      </p:sp>
    </p:spTree>
    <p:extLst>
      <p:ext uri="{BB962C8B-B14F-4D97-AF65-F5344CB8AC3E}">
        <p14:creationId xmlns:p14="http://schemas.microsoft.com/office/powerpoint/2010/main" val="2854555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2" name="Picture 11">
            <a:extLst>
              <a:ext uri="{FF2B5EF4-FFF2-40B4-BE49-F238E27FC236}">
                <a16:creationId xmlns:a16="http://schemas.microsoft.com/office/drawing/2014/main" id="{773F3404-DC62-317F-9778-594F9EADF0C2}"/>
              </a:ext>
            </a:extLst>
          </p:cNvPr>
          <p:cNvPicPr>
            <a:picLocks noChangeAspect="1"/>
          </p:cNvPicPr>
          <p:nvPr/>
        </p:nvPicPr>
        <p:blipFill>
          <a:blip r:embed="rId2"/>
          <a:stretch>
            <a:fillRect/>
          </a:stretch>
        </p:blipFill>
        <p:spPr>
          <a:xfrm>
            <a:off x="285750" y="561975"/>
            <a:ext cx="2770790" cy="723900"/>
          </a:xfrm>
          <a:prstGeom prst="rect">
            <a:avLst/>
          </a:prstGeom>
        </p:spPr>
      </p:pic>
      <p:pic>
        <p:nvPicPr>
          <p:cNvPr id="17" name="Picture 16">
            <a:extLst>
              <a:ext uri="{FF2B5EF4-FFF2-40B4-BE49-F238E27FC236}">
                <a16:creationId xmlns:a16="http://schemas.microsoft.com/office/drawing/2014/main" id="{03317867-42E3-3C08-FAA7-B6CE0E751B43}"/>
              </a:ext>
            </a:extLst>
          </p:cNvPr>
          <p:cNvPicPr>
            <a:picLocks noChangeAspect="1"/>
          </p:cNvPicPr>
          <p:nvPr/>
        </p:nvPicPr>
        <p:blipFill>
          <a:blip r:embed="rId3"/>
          <a:stretch>
            <a:fillRect/>
          </a:stretch>
        </p:blipFill>
        <p:spPr>
          <a:xfrm>
            <a:off x="2400300" y="1433512"/>
            <a:ext cx="7417976" cy="4719638"/>
          </a:xfrm>
          <a:prstGeom prst="rect">
            <a:avLst/>
          </a:prstGeom>
        </p:spPr>
      </p:pic>
    </p:spTree>
    <p:extLst>
      <p:ext uri="{BB962C8B-B14F-4D97-AF65-F5344CB8AC3E}">
        <p14:creationId xmlns:p14="http://schemas.microsoft.com/office/powerpoint/2010/main" val="52078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12" name="Picture 11">
            <a:extLst>
              <a:ext uri="{FF2B5EF4-FFF2-40B4-BE49-F238E27FC236}">
                <a16:creationId xmlns:a16="http://schemas.microsoft.com/office/drawing/2014/main" id="{773F3404-DC62-317F-9778-594F9EADF0C2}"/>
              </a:ext>
            </a:extLst>
          </p:cNvPr>
          <p:cNvPicPr>
            <a:picLocks noChangeAspect="1"/>
          </p:cNvPicPr>
          <p:nvPr/>
        </p:nvPicPr>
        <p:blipFill>
          <a:blip r:embed="rId2"/>
          <a:stretch>
            <a:fillRect/>
          </a:stretch>
        </p:blipFill>
        <p:spPr>
          <a:xfrm>
            <a:off x="285750" y="561975"/>
            <a:ext cx="2770790" cy="723900"/>
          </a:xfrm>
          <a:prstGeom prst="rect">
            <a:avLst/>
          </a:prstGeom>
        </p:spPr>
      </p:pic>
      <p:pic>
        <p:nvPicPr>
          <p:cNvPr id="4" name="Picture 3">
            <a:extLst>
              <a:ext uri="{FF2B5EF4-FFF2-40B4-BE49-F238E27FC236}">
                <a16:creationId xmlns:a16="http://schemas.microsoft.com/office/drawing/2014/main" id="{D37B2900-0E0E-5C32-1D8E-49A4419D9141}"/>
              </a:ext>
            </a:extLst>
          </p:cNvPr>
          <p:cNvPicPr>
            <a:picLocks noChangeAspect="1"/>
          </p:cNvPicPr>
          <p:nvPr/>
        </p:nvPicPr>
        <p:blipFill>
          <a:blip r:embed="rId3"/>
          <a:stretch>
            <a:fillRect/>
          </a:stretch>
        </p:blipFill>
        <p:spPr>
          <a:xfrm>
            <a:off x="552450" y="2185987"/>
            <a:ext cx="10953750" cy="2886075"/>
          </a:xfrm>
          <a:prstGeom prst="rect">
            <a:avLst/>
          </a:prstGeom>
        </p:spPr>
      </p:pic>
    </p:spTree>
    <p:extLst>
      <p:ext uri="{BB962C8B-B14F-4D97-AF65-F5344CB8AC3E}">
        <p14:creationId xmlns:p14="http://schemas.microsoft.com/office/powerpoint/2010/main" val="354369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1B22B-7ECF-4472-A44F-EF5486C18ED3}"/>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5" name="Picture 4">
            <a:extLst>
              <a:ext uri="{FF2B5EF4-FFF2-40B4-BE49-F238E27FC236}">
                <a16:creationId xmlns:a16="http://schemas.microsoft.com/office/drawing/2014/main" id="{3CAAA848-7018-0CA9-3B12-56B5A8B577AB}"/>
              </a:ext>
            </a:extLst>
          </p:cNvPr>
          <p:cNvPicPr>
            <a:picLocks noChangeAspect="1"/>
          </p:cNvPicPr>
          <p:nvPr/>
        </p:nvPicPr>
        <p:blipFill>
          <a:blip r:embed="rId2"/>
          <a:stretch>
            <a:fillRect/>
          </a:stretch>
        </p:blipFill>
        <p:spPr>
          <a:xfrm>
            <a:off x="214312" y="538162"/>
            <a:ext cx="4429125" cy="1038225"/>
          </a:xfrm>
          <a:prstGeom prst="rect">
            <a:avLst/>
          </a:prstGeom>
        </p:spPr>
      </p:pic>
      <p:pic>
        <p:nvPicPr>
          <p:cNvPr id="7" name="Picture 6">
            <a:extLst>
              <a:ext uri="{FF2B5EF4-FFF2-40B4-BE49-F238E27FC236}">
                <a16:creationId xmlns:a16="http://schemas.microsoft.com/office/drawing/2014/main" id="{00D60456-FA74-856B-EFF6-78ED013EB3F5}"/>
              </a:ext>
            </a:extLst>
          </p:cNvPr>
          <p:cNvPicPr>
            <a:picLocks noChangeAspect="1"/>
          </p:cNvPicPr>
          <p:nvPr/>
        </p:nvPicPr>
        <p:blipFill>
          <a:blip r:embed="rId3"/>
          <a:stretch>
            <a:fillRect/>
          </a:stretch>
        </p:blipFill>
        <p:spPr>
          <a:xfrm>
            <a:off x="433388" y="2295525"/>
            <a:ext cx="3775458" cy="3181350"/>
          </a:xfrm>
          <a:prstGeom prst="rect">
            <a:avLst/>
          </a:prstGeom>
        </p:spPr>
      </p:pic>
      <p:pic>
        <p:nvPicPr>
          <p:cNvPr id="9" name="Picture 8">
            <a:extLst>
              <a:ext uri="{FF2B5EF4-FFF2-40B4-BE49-F238E27FC236}">
                <a16:creationId xmlns:a16="http://schemas.microsoft.com/office/drawing/2014/main" id="{4B6CB86A-B173-4020-F820-05155952A0E6}"/>
              </a:ext>
            </a:extLst>
          </p:cNvPr>
          <p:cNvPicPr>
            <a:picLocks noChangeAspect="1"/>
          </p:cNvPicPr>
          <p:nvPr/>
        </p:nvPicPr>
        <p:blipFill>
          <a:blip r:embed="rId4"/>
          <a:stretch>
            <a:fillRect/>
          </a:stretch>
        </p:blipFill>
        <p:spPr>
          <a:xfrm>
            <a:off x="4562474" y="2770797"/>
            <a:ext cx="3914775" cy="2553678"/>
          </a:xfrm>
          <a:prstGeom prst="rect">
            <a:avLst/>
          </a:prstGeom>
        </p:spPr>
      </p:pic>
      <p:pic>
        <p:nvPicPr>
          <p:cNvPr id="15" name="Picture 14">
            <a:extLst>
              <a:ext uri="{FF2B5EF4-FFF2-40B4-BE49-F238E27FC236}">
                <a16:creationId xmlns:a16="http://schemas.microsoft.com/office/drawing/2014/main" id="{29D140FD-BDB1-1B7C-A36E-C3A49A94AA28}"/>
              </a:ext>
            </a:extLst>
          </p:cNvPr>
          <p:cNvPicPr>
            <a:picLocks noChangeAspect="1"/>
          </p:cNvPicPr>
          <p:nvPr/>
        </p:nvPicPr>
        <p:blipFill>
          <a:blip r:embed="rId5"/>
          <a:stretch>
            <a:fillRect/>
          </a:stretch>
        </p:blipFill>
        <p:spPr>
          <a:xfrm>
            <a:off x="7968986" y="990600"/>
            <a:ext cx="3870060" cy="2956357"/>
          </a:xfrm>
          <a:prstGeom prst="rect">
            <a:avLst/>
          </a:prstGeom>
        </p:spPr>
      </p:pic>
    </p:spTree>
    <p:extLst>
      <p:ext uri="{BB962C8B-B14F-4D97-AF65-F5344CB8AC3E}">
        <p14:creationId xmlns:p14="http://schemas.microsoft.com/office/powerpoint/2010/main" val="104620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61684" y="328435"/>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428725" y="720524"/>
            <a:ext cx="11009439" cy="6309420"/>
          </a:xfrm>
          <a:prstGeom prst="rect">
            <a:avLst/>
          </a:prstGeom>
          <a:noFill/>
        </p:spPr>
        <p:txBody>
          <a:bodyPr wrap="square" rtlCol="0">
            <a:spAutoFit/>
          </a:bodyPr>
          <a:lstStyle/>
          <a:p>
            <a:pPr algn="ctr">
              <a:defRPr/>
            </a:pPr>
            <a:r>
              <a:rPr lang="en-GB" sz="4000" dirty="0" err="1">
                <a:solidFill>
                  <a:srgbClr val="0070C0"/>
                </a:solidFill>
                <a:latin typeface="Times New Roman" panose="02020603050405020304" pitchFamily="18" charset="0"/>
                <a:cs typeface="Times New Roman" panose="02020603050405020304" pitchFamily="18" charset="0"/>
              </a:rPr>
              <a:t>Cảm</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quý</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thầy</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cô</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đã</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ủng</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hộ</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bài</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soạn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điện</a:t>
            </a:r>
            <a:r>
              <a:rPr lang="en-GB" sz="4000" dirty="0">
                <a:solidFill>
                  <a:srgbClr val="0070C0"/>
                </a:solidFill>
                <a:latin typeface="Times New Roman" panose="02020603050405020304" pitchFamily="18" charset="0"/>
                <a:cs typeface="Times New Roman" panose="02020603050405020304" pitchFamily="18" charset="0"/>
              </a:rPr>
              <a:t> </a:t>
            </a:r>
            <a:r>
              <a:rPr lang="en-GB" sz="4000" dirty="0" err="1">
                <a:solidFill>
                  <a:srgbClr val="0070C0"/>
                </a:solidFill>
                <a:latin typeface="Times New Roman" panose="02020603050405020304" pitchFamily="18" charset="0"/>
                <a:cs typeface="Times New Roman" panose="02020603050405020304" pitchFamily="18" charset="0"/>
              </a:rPr>
              <a:t>tử</a:t>
            </a:r>
            <a:r>
              <a:rPr lang="en-GB" sz="4000" dirty="0">
                <a:solidFill>
                  <a:srgbClr val="0070C0"/>
                </a:solidFill>
                <a:latin typeface="Times New Roman" panose="02020603050405020304" pitchFamily="18" charset="0"/>
                <a:cs typeface="Times New Roman" panose="02020603050405020304" pitchFamily="18" charset="0"/>
              </a:rPr>
              <a:t> 2,3,4 </a:t>
            </a:r>
            <a:r>
              <a:rPr lang="en-GB" sz="4000" dirty="0" err="1">
                <a:solidFill>
                  <a:srgbClr val="0070C0"/>
                </a:solidFill>
                <a:latin typeface="Times New Roman" panose="02020603050405020304" pitchFamily="18" charset="0"/>
                <a:cs typeface="Times New Roman" panose="02020603050405020304" pitchFamily="18" charset="0"/>
              </a:rPr>
              <a:t>của</a:t>
            </a:r>
            <a:r>
              <a:rPr lang="en-GB" sz="4000" dirty="0">
                <a:solidFill>
                  <a:srgbClr val="0070C0"/>
                </a:solidFill>
                <a:latin typeface="Times New Roman" panose="02020603050405020304" pitchFamily="18" charset="0"/>
                <a:cs typeface="Times New Roman" panose="02020603050405020304" pitchFamily="18" charset="0"/>
              </a:rPr>
              <a:t> </a:t>
            </a:r>
            <a:r>
              <a:rPr lang="vi-VN" sz="4000" dirty="0">
                <a:solidFill>
                  <a:srgbClr val="0070C0"/>
                </a:solidFill>
                <a:latin typeface="Times New Roman" panose="02020603050405020304" pitchFamily="18" charset="0"/>
                <a:cs typeface="Times New Roman" panose="02020603050405020304" pitchFamily="18" charset="0"/>
              </a:rPr>
              <a:t>Hiền Trần</a:t>
            </a:r>
            <a:endParaRPr lang="en-GB" sz="4000"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Hiền Trần</a:t>
            </a:r>
            <a:r>
              <a:rPr lang="en-GB" sz="3600" dirty="0" smtClean="0">
                <a:latin typeface="Calibri" panose="020F0502020204030204"/>
              </a:rPr>
              <a:t> </a:t>
            </a:r>
            <a:r>
              <a:rPr lang="en-GB" sz="3600" dirty="0" err="1">
                <a:latin typeface="Calibri" panose="020F0502020204030204"/>
              </a:rPr>
              <a:t>đang</a:t>
            </a:r>
            <a:r>
              <a:rPr lang="en-GB" sz="3600" dirty="0">
                <a:latin typeface="Calibri" panose="020F0502020204030204"/>
              </a:rPr>
              <a:t> </a:t>
            </a:r>
            <a:r>
              <a:rPr lang="en-GB" sz="3600" dirty="0" err="1">
                <a:latin typeface="Calibri" panose="020F0502020204030204"/>
              </a:rPr>
              <a:t>theo</a:t>
            </a:r>
            <a:r>
              <a:rPr lang="en-GB" sz="3600" dirty="0">
                <a:latin typeface="Calibri" panose="020F0502020204030204"/>
              </a:rPr>
              <a:t> </a:t>
            </a:r>
            <a:r>
              <a:rPr lang="en-GB" sz="3600" dirty="0" err="1">
                <a:latin typeface="Calibri" panose="020F0502020204030204"/>
              </a:rPr>
              <a:t>soạn</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bộ</a:t>
            </a:r>
            <a:r>
              <a:rPr lang="en-GB" sz="3600" dirty="0">
                <a:latin typeface="Calibri" panose="020F0502020204030204"/>
              </a:rPr>
              <a:t> </a:t>
            </a:r>
            <a:r>
              <a:rPr lang="en-GB" sz="3600" dirty="0" err="1">
                <a:latin typeface="Calibri" panose="020F0502020204030204"/>
              </a:rPr>
              <a:t>Chân</a:t>
            </a:r>
            <a:r>
              <a:rPr lang="en-GB" sz="3600" dirty="0">
                <a:latin typeface="Calibri" panose="020F0502020204030204"/>
              </a:rPr>
              <a:t> </a:t>
            </a:r>
            <a:r>
              <a:rPr lang="en-GB" sz="3600" dirty="0" err="1">
                <a:latin typeface="Calibri" panose="020F0502020204030204"/>
              </a:rPr>
              <a:t>trời</a:t>
            </a:r>
            <a:r>
              <a:rPr lang="en-GB" sz="3600" dirty="0">
                <a:latin typeface="Calibri" panose="020F0502020204030204"/>
              </a:rPr>
              <a:t> </a:t>
            </a:r>
            <a:r>
              <a:rPr lang="en-GB" sz="3600" dirty="0" err="1">
                <a:latin typeface="Calibri" panose="020F0502020204030204"/>
              </a:rPr>
              <a:t>sáng</a:t>
            </a:r>
            <a:r>
              <a:rPr lang="en-GB" sz="3600" dirty="0">
                <a:latin typeface="Calibri" panose="020F0502020204030204"/>
              </a:rPr>
              <a:t> </a:t>
            </a:r>
            <a:r>
              <a:rPr lang="en-GB" sz="3600" dirty="0" err="1" smtClean="0">
                <a:latin typeface="Calibri" panose="020F0502020204030204"/>
              </a:rPr>
              <a:t>tạo</a:t>
            </a:r>
            <a:r>
              <a:rPr lang="vi-VN" sz="3600" dirty="0" smtClean="0">
                <a:latin typeface="Calibri" panose="020F0502020204030204"/>
              </a:rPr>
              <a:t>, KNTT, Cánh diều-</a:t>
            </a:r>
            <a:r>
              <a:rPr lang="en-GB" sz="3600" dirty="0" smtClean="0">
                <a:latin typeface="Calibri" panose="020F0502020204030204"/>
              </a:rPr>
              <a:t> </a:t>
            </a:r>
            <a:r>
              <a:rPr lang="en-GB" sz="3600" dirty="0" err="1">
                <a:latin typeface="Calibri" panose="020F0502020204030204"/>
              </a:rPr>
              <a:t>lớp</a:t>
            </a:r>
            <a:r>
              <a:rPr lang="en-GB" sz="3600" dirty="0">
                <a:latin typeface="Calibri" panose="020F0502020204030204"/>
              </a:rPr>
              <a:t> </a:t>
            </a:r>
            <a:r>
              <a:rPr lang="en-GB" sz="3600" dirty="0" smtClean="0">
                <a:latin typeface="Calibri" panose="020F0502020204030204"/>
              </a:rPr>
              <a:t>5 </a:t>
            </a:r>
            <a:r>
              <a:rPr lang="en-GB" sz="3600" dirty="0" err="1" smtClean="0">
                <a:latin typeface="Calibri" panose="020F0502020204030204"/>
              </a:rPr>
              <a:t>chương</a:t>
            </a:r>
            <a:r>
              <a:rPr lang="en-GB" sz="3600" dirty="0" smtClean="0">
                <a:latin typeface="Calibri" panose="020F0502020204030204"/>
              </a:rPr>
              <a:t> </a:t>
            </a:r>
            <a:r>
              <a:rPr lang="en-GB" sz="3600" dirty="0" err="1">
                <a:latin typeface="Calibri" panose="020F0502020204030204"/>
              </a:rPr>
              <a:t>trình</a:t>
            </a:r>
            <a:r>
              <a:rPr lang="en-GB" sz="3600" dirty="0">
                <a:latin typeface="Calibri" panose="020F0502020204030204"/>
              </a:rPr>
              <a:t> </a:t>
            </a:r>
            <a:r>
              <a:rPr lang="en-GB" sz="3600" dirty="0" err="1">
                <a:latin typeface="Calibri" panose="020F0502020204030204"/>
              </a:rPr>
              <a:t>thay</a:t>
            </a:r>
            <a:r>
              <a:rPr lang="en-GB" sz="3600" dirty="0">
                <a:latin typeface="Calibri" panose="020F0502020204030204"/>
              </a:rPr>
              <a:t> </a:t>
            </a:r>
            <a:r>
              <a:rPr lang="en-GB" sz="3600" dirty="0" err="1">
                <a:latin typeface="Calibri" panose="020F0502020204030204"/>
              </a:rPr>
              <a:t>sách</a:t>
            </a:r>
            <a:r>
              <a:rPr lang="en-GB" sz="3600" dirty="0">
                <a:latin typeface="Calibri" panose="020F0502020204030204"/>
              </a:rPr>
              <a:t> </a:t>
            </a:r>
            <a:r>
              <a:rPr lang="en-GB" sz="3600" dirty="0" err="1">
                <a:latin typeface="Calibri" panose="020F0502020204030204"/>
              </a:rPr>
              <a:t>năm</a:t>
            </a:r>
            <a:r>
              <a:rPr lang="en-GB" sz="3600" dirty="0">
                <a:latin typeface="Calibri" panose="020F0502020204030204"/>
              </a:rPr>
              <a:t> </a:t>
            </a:r>
            <a:r>
              <a:rPr lang="en-GB" sz="3600" dirty="0" err="1">
                <a:latin typeface="Calibri" panose="020F0502020204030204"/>
              </a:rPr>
              <a:t>tới</a:t>
            </a:r>
            <a:r>
              <a:rPr lang="en-GB" sz="3600" dirty="0">
                <a:latin typeface="Calibri" panose="020F0502020204030204"/>
              </a:rPr>
              <a:t>. </a:t>
            </a:r>
            <a:r>
              <a:rPr lang="en-GB" sz="3600" dirty="0" err="1">
                <a:latin typeface="Calibri" panose="020F0502020204030204"/>
              </a:rPr>
              <a:t>Quý</a:t>
            </a:r>
            <a:r>
              <a:rPr lang="en-GB" sz="3600" dirty="0">
                <a:latin typeface="Calibri" panose="020F0502020204030204"/>
              </a:rPr>
              <a:t> </a:t>
            </a:r>
            <a:r>
              <a:rPr lang="en-GB" sz="3600" dirty="0" err="1">
                <a:latin typeface="Calibri" panose="020F0502020204030204"/>
              </a:rPr>
              <a:t>thầy</a:t>
            </a:r>
            <a:r>
              <a:rPr lang="en-GB" sz="3600" dirty="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a:latin typeface="Calibri" panose="020F0502020204030204"/>
              </a:rPr>
              <a:t>ủng</a:t>
            </a:r>
            <a:r>
              <a:rPr lang="en-GB" sz="3600" dirty="0">
                <a:latin typeface="Calibri" panose="020F0502020204030204"/>
              </a:rPr>
              <a:t> </a:t>
            </a:r>
            <a:r>
              <a:rPr lang="en-GB" sz="3600" dirty="0" err="1">
                <a:latin typeface="Calibri" panose="020F0502020204030204"/>
              </a:rPr>
              <a:t>hộ</a:t>
            </a:r>
            <a:r>
              <a:rPr lang="en-GB" sz="3600" dirty="0">
                <a:latin typeface="Calibri" panose="020F0502020204030204"/>
              </a:rPr>
              <a:t> </a:t>
            </a:r>
            <a:r>
              <a:rPr lang="en-GB" sz="3600" dirty="0" err="1">
                <a:latin typeface="Calibri" panose="020F0502020204030204"/>
              </a:rPr>
              <a:t>đồng</a:t>
            </a:r>
            <a:r>
              <a:rPr lang="en-GB" sz="3600" dirty="0">
                <a:latin typeface="Calibri" panose="020F0502020204030204"/>
              </a:rPr>
              <a:t> </a:t>
            </a:r>
            <a:r>
              <a:rPr lang="en-GB" sz="3600" dirty="0" err="1">
                <a:latin typeface="Calibri" panose="020F0502020204030204"/>
              </a:rPr>
              <a:t>hành</a:t>
            </a:r>
            <a:r>
              <a:rPr lang="en-GB" sz="3600" dirty="0">
                <a:latin typeface="Calibri" panose="020F0502020204030204"/>
              </a:rPr>
              <a:t> </a:t>
            </a:r>
            <a:r>
              <a:rPr lang="en-GB" sz="3600" dirty="0" err="1">
                <a:latin typeface="Calibri" panose="020F0502020204030204"/>
              </a:rPr>
              <a:t>tiếp</a:t>
            </a:r>
            <a:r>
              <a:rPr lang="en-GB" sz="3600" dirty="0">
                <a:latin typeface="Calibri" panose="020F0502020204030204"/>
              </a:rPr>
              <a:t> </a:t>
            </a:r>
            <a:r>
              <a:rPr lang="en-GB" sz="3600" dirty="0" err="1">
                <a:latin typeface="Calibri" panose="020F0502020204030204"/>
              </a:rPr>
              <a:t>thì</a:t>
            </a:r>
            <a:r>
              <a:rPr lang="en-GB" sz="3600" dirty="0">
                <a:latin typeface="Calibri" panose="020F0502020204030204"/>
              </a:rPr>
              <a:t> </a:t>
            </a:r>
            <a:r>
              <a:rPr lang="en-GB" sz="3600" dirty="0" err="1">
                <a:latin typeface="Calibri" panose="020F0502020204030204"/>
              </a:rPr>
              <a:t>liên</a:t>
            </a:r>
            <a:r>
              <a:rPr lang="en-GB" sz="3600" dirty="0">
                <a:latin typeface="Calibri" panose="020F0502020204030204"/>
              </a:rPr>
              <a:t> </a:t>
            </a:r>
            <a:r>
              <a:rPr lang="en-GB" sz="3600" dirty="0" err="1">
                <a:latin typeface="Calibri" panose="020F0502020204030204"/>
              </a:rPr>
              <a:t>hệ</a:t>
            </a:r>
            <a:r>
              <a:rPr lang="en-GB" sz="3600" dirty="0">
                <a:latin typeface="Calibri" panose="020F0502020204030204"/>
              </a:rPr>
              <a:t> </a:t>
            </a:r>
            <a:r>
              <a:rPr lang="en-GB" sz="3600" dirty="0" err="1">
                <a:latin typeface="Calibri" panose="020F0502020204030204"/>
              </a:rPr>
              <a:t>với</a:t>
            </a:r>
            <a:r>
              <a:rPr lang="en-GB" sz="3600" dirty="0">
                <a:latin typeface="Calibri" panose="020F0502020204030204"/>
              </a:rPr>
              <a:t> </a:t>
            </a:r>
            <a:r>
              <a:rPr lang="en-GB" sz="3600" dirty="0" err="1">
                <a:latin typeface="Calibri" panose="020F0502020204030204"/>
              </a:rPr>
              <a:t>em</a:t>
            </a:r>
            <a:r>
              <a:rPr lang="en-GB" sz="3600" dirty="0">
                <a:latin typeface="Calibri" panose="020F0502020204030204"/>
              </a:rPr>
              <a:t> qua </a:t>
            </a:r>
            <a:r>
              <a:rPr lang="en-GB" sz="3600" dirty="0" smtClean="0">
                <a:solidFill>
                  <a:srgbClr val="FF0000"/>
                </a:solidFill>
                <a:latin typeface="Calibri" panose="020F0502020204030204"/>
              </a:rPr>
              <a:t>ZALO  </a:t>
            </a:r>
            <a:r>
              <a:rPr lang="en-GB" sz="4800" dirty="0">
                <a:solidFill>
                  <a:srgbClr val="FF0000"/>
                </a:solidFill>
                <a:latin typeface="Calibri" panose="020F0502020204030204"/>
              </a:rPr>
              <a:t>SĐT: </a:t>
            </a:r>
            <a:r>
              <a:rPr lang="en-GB" sz="4800" dirty="0" smtClean="0">
                <a:solidFill>
                  <a:srgbClr val="FF0000"/>
                </a:solidFill>
                <a:latin typeface="Calibri" panose="020F0502020204030204"/>
              </a:rPr>
              <a:t>035</a:t>
            </a:r>
            <a:r>
              <a:rPr lang="vi-VN" sz="4800" dirty="0" smtClean="0">
                <a:solidFill>
                  <a:srgbClr val="FF0000"/>
                </a:solidFill>
                <a:latin typeface="Calibri" panose="020F0502020204030204"/>
              </a:rPr>
              <a:t>3095025</a:t>
            </a:r>
            <a:endParaRPr lang="en-US" sz="4800" dirty="0" smtClean="0">
              <a:solidFill>
                <a:srgbClr val="FF000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hay </a:t>
            </a:r>
            <a:r>
              <a:rPr lang="en-US" altLang="zh-CN" sz="3600" dirty="0" err="1">
                <a:latin typeface="Times New Roman" panose="02020603050405020304" pitchFamily="18" charset="0"/>
                <a:ea typeface="inpin heiti" charset="-122"/>
                <a:cs typeface="Times New Roman" panose="02020603050405020304" pitchFamily="18" charset="0"/>
              </a:rPr>
              <a:t>các</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bạn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hãy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smtClean="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sz="2400" b="1" kern="0" dirty="0" smtClean="0">
                <a:solidFill>
                  <a:srgbClr val="00B0F0"/>
                </a:solidFill>
                <a:latin typeface="Times New Roman"/>
                <a:cs typeface="Times New Roman" panose="02020603050405020304" pitchFamily="18" charset="0"/>
                <a:hlinkClick r:id="rId4"/>
              </a:rPr>
              <a:t>https://www.facebook.com/groups/514479210372531/?ref=share_group_link</a:t>
            </a:r>
            <a:endParaRPr lang="vi-VN" sz="2400" b="1" kern="0" dirty="0" smtClean="0">
              <a:solidFill>
                <a:srgbClr val="00B0F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4235045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grpSp>
        <p:nvGrpSpPr>
          <p:cNvPr id="2" name="Nhóm 30">
            <a:extLst>
              <a:ext uri="{FF2B5EF4-FFF2-40B4-BE49-F238E27FC236}">
                <a16:creationId xmlns:a16="http://schemas.microsoft.com/office/drawing/2014/main" id="{359FE59C-12AA-524D-1663-0A7ED56AD4BF}"/>
              </a:ext>
            </a:extLst>
          </p:cNvPr>
          <p:cNvGrpSpPr/>
          <p:nvPr/>
        </p:nvGrpSpPr>
        <p:grpSpPr>
          <a:xfrm>
            <a:off x="234771" y="2248250"/>
            <a:ext cx="11957231" cy="3671846"/>
            <a:chOff x="117384" y="1402552"/>
            <a:chExt cx="11957231" cy="3671846"/>
          </a:xfrm>
        </p:grpSpPr>
        <p:sp>
          <p:nvSpPr>
            <p:cNvPr id="4" name="Text Placeholder 7">
              <a:extLst>
                <a:ext uri="{FF2B5EF4-FFF2-40B4-BE49-F238E27FC236}">
                  <a16:creationId xmlns:a16="http://schemas.microsoft.com/office/drawing/2014/main" id="{B7DD8EF3-DFC4-10FF-8735-08CDCBDEAE55}"/>
                </a:ext>
              </a:extLst>
            </p:cNvPr>
            <p:cNvSpPr txBox="1">
              <a:spLocks/>
            </p:cNvSpPr>
            <p:nvPr/>
          </p:nvSpPr>
          <p:spPr>
            <a:xfrm>
              <a:off x="1019624" y="1402552"/>
              <a:ext cx="10188214"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marR="0" lvl="0" indent="-571500" algn="just"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Đổi tiền, tính tiền gắn với tình huống cụ thể.</a:t>
              </a:r>
            </a:p>
            <a:p>
              <a:pPr marL="571500" marR="0" lvl="0" indent="-571500" algn="just"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Thông qua hoạt động đổi tiền, tính tiền, HS có cơ hội được phát triển giải quyết vấn đề toán học toán học, NL sử dụng công cụ và phương tiện học toán.</a:t>
              </a:r>
            </a:p>
          </p:txBody>
        </p:sp>
        <p:sp>
          <p:nvSpPr>
            <p:cNvPr id="5" name="Hộp Văn bản 29">
              <a:extLst>
                <a:ext uri="{FF2B5EF4-FFF2-40B4-BE49-F238E27FC236}">
                  <a16:creationId xmlns:a16="http://schemas.microsoft.com/office/drawing/2014/main" id="{86F2DEE1-E05B-7777-B642-BD1E99893B11}"/>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6" name="Picture 5">
            <a:extLst>
              <a:ext uri="{FF2B5EF4-FFF2-40B4-BE49-F238E27FC236}">
                <a16:creationId xmlns:a16="http://schemas.microsoft.com/office/drawing/2014/main" id="{166E3621-136B-E69A-F9E9-A0EA470723E9}"/>
              </a:ext>
            </a:extLst>
          </p:cNvPr>
          <p:cNvPicPr>
            <a:picLocks noChangeAspect="1"/>
          </p:cNvPicPr>
          <p:nvPr/>
        </p:nvPicPr>
        <p:blipFill>
          <a:blip r:embed="rId5"/>
          <a:stretch>
            <a:fillRect/>
          </a:stretch>
        </p:blipFill>
        <p:spPr>
          <a:xfrm>
            <a:off x="1744219" y="878522"/>
            <a:ext cx="8760711" cy="1481456"/>
          </a:xfrm>
          <a:prstGeom prst="rect">
            <a:avLst/>
          </a:prstGeom>
        </p:spPr>
      </p:pic>
      <p:sp>
        <p:nvSpPr>
          <p:cNvPr id="3" name="Rectangle 2"/>
          <p:cNvSpPr/>
          <p:nvPr/>
        </p:nvSpPr>
        <p:spPr>
          <a:xfrm>
            <a:off x="-974614" y="-630942"/>
            <a:ext cx="8041620"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6"/>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latin typeface="Calibri" panose="020F0502020204030204"/>
            </a:endParaRPr>
          </a:p>
        </p:txBody>
      </p:sp>
    </p:spTree>
    <p:extLst>
      <p:ext uri="{BB962C8B-B14F-4D97-AF65-F5344CB8AC3E}">
        <p14:creationId xmlns:p14="http://schemas.microsoft.com/office/powerpoint/2010/main" val="80057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F90984-4811-4FB4-B792-FF829B0E3546}"/>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2" name="Rounded Rectangle 5">
            <a:extLst>
              <a:ext uri="{FF2B5EF4-FFF2-40B4-BE49-F238E27FC236}">
                <a16:creationId xmlns:a16="http://schemas.microsoft.com/office/drawing/2014/main" id="{002F8174-44A3-0F0E-57BC-54ADE8A56E91}"/>
              </a:ext>
            </a:extLst>
          </p:cNvPr>
          <p:cNvSpPr/>
          <p:nvPr/>
        </p:nvSpPr>
        <p:spPr>
          <a:xfrm>
            <a:off x="657225" y="742951"/>
            <a:ext cx="10572749" cy="534352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Từ việc kết quả thông tin mà gia đình bạn Lam thu thập được chúng ta có thể lựa chọn con đường đi phù hợp, tìm hiểu được khách sạn với chi phí phòng hợp lý mà có thể thuận tiện cho việc tắm biển, tham quan Hạ Long. Ngoài ra ta có thể tìm hiểu được chi phí phù hợp về vé tham quan và ăn tại nhà hàng đúng không các em. </a:t>
            </a:r>
            <a:endParaRPr lang="en-US" sz="3200" b="1" dirty="0">
              <a:solidFill>
                <a:srgbClr val="002060"/>
              </a:solidFill>
              <a:latin typeface="Cambria" panose="02040503050406030204" pitchFamily="18" charset="0"/>
              <a:ea typeface="Cambria" panose="02040503050406030204" pitchFamily="18" charset="0"/>
            </a:endParaRPr>
          </a:p>
          <a:p>
            <a:pPr lvl="0" algn="just">
              <a:defRPr/>
            </a:pPr>
            <a:r>
              <a:rPr lang="vi-VN" sz="3200" b="1" dirty="0">
                <a:solidFill>
                  <a:srgbClr val="FF0000"/>
                </a:solidFill>
                <a:latin typeface="Cambria" panose="02040503050406030204" pitchFamily="18" charset="0"/>
                <a:ea typeface="Cambria" panose="02040503050406030204" pitchFamily="18" charset="0"/>
              </a:rPr>
              <a:t>Qua đó ta thấy việc lập kế hoạch, tìm hiểu thực tế lựa chọn tính toán chi phí qua thông tin thu thập được rất quan trọng.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3792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0AC95879-11B5-6630-89F4-BF262A8A46BF}"/>
              </a:ext>
            </a:extLst>
          </p:cNvPr>
          <p:cNvPicPr>
            <a:picLocks noChangeAspect="1"/>
          </p:cNvPicPr>
          <p:nvPr/>
        </p:nvPicPr>
        <p:blipFill>
          <a:blip r:embed="rId9"/>
          <a:stretch>
            <a:fillRect/>
          </a:stretch>
        </p:blipFill>
        <p:spPr>
          <a:xfrm>
            <a:off x="-571321" y="6098214"/>
            <a:ext cx="2188654" cy="890093"/>
          </a:xfrm>
          <a:prstGeom prst="rect">
            <a:avLst/>
          </a:prstGeom>
        </p:spPr>
      </p:pic>
      <p:pic>
        <p:nvPicPr>
          <p:cNvPr id="8" name="Picture 7">
            <a:extLst>
              <a:ext uri="{FF2B5EF4-FFF2-40B4-BE49-F238E27FC236}">
                <a16:creationId xmlns:a16="http://schemas.microsoft.com/office/drawing/2014/main" id="{AEE8AB16-301A-6819-AF2B-43BEAE6B75CF}"/>
              </a:ext>
            </a:extLst>
          </p:cNvPr>
          <p:cNvPicPr>
            <a:picLocks noChangeAspect="1"/>
          </p:cNvPicPr>
          <p:nvPr/>
        </p:nvPicPr>
        <p:blipFill>
          <a:blip r:embed="rId10"/>
          <a:stretch>
            <a:fillRect/>
          </a:stretch>
        </p:blipFill>
        <p:spPr>
          <a:xfrm>
            <a:off x="10881259" y="0"/>
            <a:ext cx="1542422" cy="518205"/>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11"/>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2" name="Rounded Rectangle 5">
            <a:extLst>
              <a:ext uri="{FF2B5EF4-FFF2-40B4-BE49-F238E27FC236}">
                <a16:creationId xmlns:a16="http://schemas.microsoft.com/office/drawing/2014/main" id="{DFCB983A-ED1E-59DF-236B-EC3CA1BCC7EB}"/>
              </a:ext>
            </a:extLst>
          </p:cNvPr>
          <p:cNvSpPr/>
          <p:nvPr/>
        </p:nvSpPr>
        <p:spPr>
          <a:xfrm>
            <a:off x="657226" y="1250950"/>
            <a:ext cx="8420100" cy="9398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02060"/>
                </a:solidFill>
                <a:latin typeface="Cambria" panose="02040503050406030204" pitchFamily="18" charset="0"/>
                <a:ea typeface="Cambria" panose="02040503050406030204" pitchFamily="18" charset="0"/>
              </a:rPr>
              <a:t>N</a:t>
            </a:r>
            <a:r>
              <a:rPr lang="vi-VN" sz="3600" b="1" dirty="0">
                <a:solidFill>
                  <a:srgbClr val="002060"/>
                </a:solidFill>
                <a:latin typeface="Cambria" panose="02040503050406030204" pitchFamily="18" charset="0"/>
                <a:ea typeface="Cambria" panose="02040503050406030204" pitchFamily="18" charset="0"/>
              </a:rPr>
              <a:t>êu lại các bước thực hiện dự án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Rounded Rectangle 6">
            <a:extLst>
              <a:ext uri="{FF2B5EF4-FFF2-40B4-BE49-F238E27FC236}">
                <a16:creationId xmlns:a16="http://schemas.microsoft.com/office/drawing/2014/main" id="{643B5D47-6D32-3BA9-FA72-0B50350A2BEC}"/>
              </a:ext>
            </a:extLst>
          </p:cNvPr>
          <p:cNvSpPr/>
          <p:nvPr/>
        </p:nvSpPr>
        <p:spPr>
          <a:xfrm>
            <a:off x="812799" y="2381250"/>
            <a:ext cx="6664325" cy="3714750"/>
          </a:xfrm>
          <a:prstGeom prst="roundRect">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a:rPr>
              <a:t>a. Lập kế hoạch</a:t>
            </a:r>
          </a:p>
          <a:p>
            <a:pPr lvl="0" algn="just">
              <a:defRPr/>
            </a:pPr>
            <a:r>
              <a:rPr lang="vi-VN" sz="3200" dirty="0">
                <a:solidFill>
                  <a:srgbClr val="FF0000"/>
                </a:solidFill>
                <a:latin typeface="Calibri"/>
              </a:rPr>
              <a:t>b. Tìm hiểu thực tế</a:t>
            </a:r>
          </a:p>
          <a:p>
            <a:pPr lvl="0" algn="just">
              <a:defRPr/>
            </a:pPr>
            <a:r>
              <a:rPr lang="vi-VN" sz="3200" dirty="0">
                <a:solidFill>
                  <a:srgbClr val="FF0000"/>
                </a:solidFill>
                <a:latin typeface="Calibri"/>
              </a:rPr>
              <a:t>c. Báo cáo kết quả</a:t>
            </a:r>
          </a:p>
          <a:p>
            <a:pPr lvl="0" algn="just">
              <a:defRPr/>
            </a:pPr>
            <a:r>
              <a:rPr lang="vi-VN" sz="3200" dirty="0">
                <a:solidFill>
                  <a:srgbClr val="FF0000"/>
                </a:solidFill>
                <a:latin typeface="Calibri"/>
              </a:rPr>
              <a:t>d. Lựa chọn, tính toán chi phí dự kiến trên thông tin thu thập được.</a:t>
            </a:r>
          </a:p>
          <a:p>
            <a:pPr lvl="0" algn="just">
              <a:defRPr/>
            </a:pPr>
            <a:r>
              <a:rPr lang="vi-VN" sz="3200" dirty="0">
                <a:solidFill>
                  <a:srgbClr val="FF0000"/>
                </a:solidFill>
                <a:latin typeface="Calibri"/>
              </a:rPr>
              <a:t>e. Suy ngẫm rút ra kinh nghiệm trong quá trình thực hiện.</a:t>
            </a:r>
          </a:p>
        </p:txBody>
      </p:sp>
    </p:spTree>
    <p:extLst>
      <p:ext uri="{BB962C8B-B14F-4D97-AF65-F5344CB8AC3E}">
        <p14:creationId xmlns:p14="http://schemas.microsoft.com/office/powerpoint/2010/main" val="4146062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583160" y="1604506"/>
            <a:ext cx="5407621" cy="3938357"/>
          </a:xfrm>
          <a:prstGeom prst="rect">
            <a:avLst/>
          </a:prstGeom>
        </p:spPr>
      </p:pic>
    </p:spTree>
    <p:extLst>
      <p:ext uri="{BB962C8B-B14F-4D97-AF65-F5344CB8AC3E}">
        <p14:creationId xmlns:p14="http://schemas.microsoft.com/office/powerpoint/2010/main" val="915587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821256" y="756813"/>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6401"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7743" y="-803848"/>
            <a:ext cx="8621486" cy="1261884"/>
          </a:xfrm>
          <a:prstGeom prst="rect">
            <a:avLst/>
          </a:prstGeom>
        </p:spPr>
        <p:txBody>
          <a:bodyPr wrap="square">
            <a:spAutoFit/>
          </a:bodyPr>
          <a:lstStyle/>
          <a:p>
            <a:pPr lvl="0" algn="ctr" defTabSz="835526">
              <a:defRPr/>
            </a:pPr>
            <a:r>
              <a:rPr lang="vi-VN" b="1" kern="0" dirty="0">
                <a:solidFill>
                  <a:srgbClr val="00B0F0"/>
                </a:solidFill>
                <a:latin typeface="Times New Roman"/>
                <a:cs typeface="Times New Roman" panose="02020603050405020304" pitchFamily="18" charset="0"/>
              </a:rPr>
              <a:t>NHÓM GIÁO ÁN ĐIÊN TỬ 4,8,11 ( coppy link bên dưới vào tìm kiếm fb )</a:t>
            </a:r>
          </a:p>
          <a:p>
            <a:pPr lvl="0" algn="ctr" defTabSz="835526">
              <a:defRPr/>
            </a:pPr>
            <a:r>
              <a:rPr lang="vi-VN" b="1" kern="0" dirty="0">
                <a:solidFill>
                  <a:srgbClr val="00B0F0"/>
                </a:solidFill>
                <a:latin typeface="Times New Roman"/>
                <a:cs typeface="Times New Roman" panose="02020603050405020304" pitchFamily="18" charset="0"/>
                <a:hlinkClick r:id="rId8"/>
              </a:rPr>
              <a:t>https://www.facebook.com/groups/514479210372531/?ref=share_group_link</a:t>
            </a:r>
            <a:endParaRPr lang="vi-VN" b="1" kern="0" dirty="0">
              <a:solidFill>
                <a:srgbClr val="00B0F0"/>
              </a:solidFill>
              <a:latin typeface="Times New Roman"/>
              <a:cs typeface="Times New Roman" panose="02020603050405020304" pitchFamily="18" charset="0"/>
            </a:endParaRPr>
          </a:p>
          <a:p>
            <a:pPr lvl="0" algn="ctr">
              <a:defRPr/>
            </a:pPr>
            <a:endParaRPr lang="en-GB" sz="4000" dirty="0">
              <a:solidFill>
                <a:srgbClr val="FF0000"/>
              </a:solidFill>
            </a:endParaRPr>
          </a:p>
        </p:txBody>
      </p:sp>
    </p:spTree>
    <p:extLst>
      <p:ext uri="{BB962C8B-B14F-4D97-AF65-F5344CB8AC3E}">
        <p14:creationId xmlns:p14="http://schemas.microsoft.com/office/powerpoint/2010/main" val="251577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a:ea typeface="Microsoft YaHei" panose="020B0503020204020204" charset="-122"/>
                <a:cs typeface="+mn-cs"/>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39" name="TextBox 38"/>
          <p:cNvSpPr txBox="1"/>
          <p:nvPr/>
        </p:nvSpPr>
        <p:spPr>
          <a:xfrm>
            <a:off x="2876549" y="702018"/>
            <a:ext cx="7999751" cy="1754326"/>
          </a:xfrm>
          <a:prstGeom prst="rect">
            <a:avLst/>
          </a:prstGeom>
          <a:noFill/>
        </p:spPr>
        <p:txBody>
          <a:bodyPr wrap="square" rtlCol="0">
            <a:spAutoFit/>
          </a:bodyPr>
          <a:lstStyle/>
          <a:p>
            <a:pPr lvl="0" algn="ctr">
              <a:defRPr/>
            </a:pPr>
            <a:r>
              <a:rPr lang="pt-BR" altLang="en-US" sz="5400" b="1">
                <a:solidFill>
                  <a:srgbClr val="FF6600"/>
                </a:solidFill>
              </a:rPr>
              <a:t>Tính nhẩm: </a:t>
            </a:r>
          </a:p>
          <a:p>
            <a:pPr lvl="0" algn="ctr">
              <a:defRPr/>
            </a:pPr>
            <a:r>
              <a:rPr lang="pt-BR" altLang="en-US" sz="5400" b="1">
                <a:solidFill>
                  <a:srgbClr val="FF6600"/>
                </a:solidFill>
              </a:rPr>
              <a:t>140 000 000 – 80 000 000</a:t>
            </a:r>
            <a:endParaRPr lang="pt-BR" altLang="en-US" sz="5400" b="1" dirty="0" err="1">
              <a:solidFill>
                <a:srgbClr val="FF6600"/>
              </a:solidFill>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660943" y="604857"/>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4875113" y="3110165"/>
            <a:ext cx="4878485" cy="1050607"/>
            <a:chOff x="3656335" y="2332624"/>
            <a:chExt cx="3658864" cy="787955"/>
          </a:xfrm>
        </p:grpSpPr>
        <p:grpSp>
          <p:nvGrpSpPr>
            <p:cNvPr id="29" name="Group 28"/>
            <p:cNvGrpSpPr/>
            <p:nvPr/>
          </p:nvGrpSpPr>
          <p:grpSpPr>
            <a:xfrm>
              <a:off x="3886200" y="2409368"/>
              <a:ext cx="3428999" cy="668956"/>
              <a:chOff x="3733801" y="2677997"/>
              <a:chExt cx="2123147" cy="668956"/>
            </a:xfrm>
          </p:grpSpPr>
          <p:sp>
            <p:nvSpPr>
              <p:cNvPr id="33" name="Rounded Rectangle 32"/>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60 000 000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0" name="Group 29"/>
            <p:cNvGrpSpPr/>
            <p:nvPr/>
          </p:nvGrpSpPr>
          <p:grpSpPr>
            <a:xfrm>
              <a:off x="3656335" y="2332624"/>
              <a:ext cx="850603" cy="787955"/>
              <a:chOff x="3718763" y="2236763"/>
              <a:chExt cx="1066800" cy="990600"/>
            </a:xfrm>
          </p:grpSpPr>
          <p:sp>
            <p:nvSpPr>
              <p:cNvPr id="31" name="Oval 30"/>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4874788" y="4303368"/>
            <a:ext cx="4878811" cy="1034585"/>
            <a:chOff x="3656091" y="3227526"/>
            <a:chExt cx="3659108" cy="775939"/>
          </a:xfrm>
        </p:grpSpPr>
        <p:grpSp>
          <p:nvGrpSpPr>
            <p:cNvPr id="55" name="Group 54"/>
            <p:cNvGrpSpPr/>
            <p:nvPr/>
          </p:nvGrpSpPr>
          <p:grpSpPr>
            <a:xfrm>
              <a:off x="3892157" y="3272769"/>
              <a:ext cx="3423042" cy="668956"/>
              <a:chOff x="3733800" y="3473177"/>
              <a:chExt cx="2123147" cy="668956"/>
            </a:xfrm>
          </p:grpSpPr>
          <p:sp>
            <p:nvSpPr>
              <p:cNvPr id="59" name="Rounded Rectangle 58"/>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70 000 000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56" name="Group 55"/>
            <p:cNvGrpSpPr/>
            <p:nvPr/>
          </p:nvGrpSpPr>
          <p:grpSpPr>
            <a:xfrm>
              <a:off x="3656091" y="3227526"/>
              <a:ext cx="847806" cy="775939"/>
              <a:chOff x="2438400" y="895350"/>
              <a:chExt cx="2220938" cy="2149029"/>
            </a:xfrm>
          </p:grpSpPr>
          <p:sp>
            <p:nvSpPr>
              <p:cNvPr id="57" name="Oval 56"/>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4852168" y="5443997"/>
            <a:ext cx="4901431" cy="1056581"/>
            <a:chOff x="3639126" y="4082998"/>
            <a:chExt cx="3676073"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TextBox 66"/>
              <p:cNvSpPr txBox="1"/>
              <p:nvPr/>
            </p:nvSpPr>
            <p:spPr>
              <a:xfrm>
                <a:off x="3886200" y="4299452"/>
                <a:ext cx="1828800" cy="5770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a:ln>
                      <a:noFill/>
                    </a:ln>
                    <a:solidFill>
                      <a:prstClr val="white"/>
                    </a:solidFill>
                    <a:effectLst/>
                    <a:uLnTx/>
                    <a:uFillTx/>
                    <a:latin typeface="Calibri"/>
                    <a:ea typeface="+mn-ea"/>
                    <a:cs typeface="+mn-cs"/>
                  </a:rPr>
                  <a:t>80 000 000</a:t>
                </a:r>
                <a:endParaRPr kumimoji="0" lang="vi-VN" altLang="en-US" sz="4265"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63" name="Group 62"/>
            <p:cNvGrpSpPr/>
            <p:nvPr/>
          </p:nvGrpSpPr>
          <p:grpSpPr>
            <a:xfrm rot="822268">
              <a:off x="3639126" y="4082998"/>
              <a:ext cx="853472" cy="792436"/>
              <a:chOff x="3001044" y="867799"/>
              <a:chExt cx="2057400" cy="1981200"/>
            </a:xfrm>
          </p:grpSpPr>
          <p:sp>
            <p:nvSpPr>
              <p:cNvPr id="64" name="Oval 63"/>
              <p:cNvSpPr/>
              <p:nvPr/>
            </p:nvSpPr>
            <p:spPr>
              <a:xfrm>
                <a:off x="3001044" y="86779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3505200" y="1178851"/>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38429" y="4865529"/>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828324" y="3539519"/>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072648" y="2272295"/>
            <a:ext cx="1208767" cy="2170285"/>
          </a:xfrm>
          <a:prstGeom prst="rect">
            <a:avLst/>
          </a:prstGeom>
        </p:spPr>
      </p:pic>
    </p:spTree>
    <p:extLst>
      <p:ext uri="{BB962C8B-B14F-4D97-AF65-F5344CB8AC3E}">
        <p14:creationId xmlns:p14="http://schemas.microsoft.com/office/powerpoint/2010/main" val="363208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1"/>
                </p:tgtEl>
              </p:cMediaNode>
            </p:audio>
            <p:audio>
              <p:cMediaNode vol="80000">
                <p:cTn id="37" fill="hold" display="0">
                  <p:stCondLst>
                    <p:cond delay="indefinite"/>
                  </p:stCondLst>
                  <p:endCondLst>
                    <p:cond evt="onStopAudio" delay="0">
                      <p:tgtEl>
                        <p:sldTgt/>
                      </p:tgtEl>
                    </p:cond>
                  </p:endCondLst>
                </p:cTn>
                <p:tgtEl>
                  <p:spTgt spid="52"/>
                </p:tgtEl>
              </p:cMediaNode>
            </p:audio>
            <p:audio>
              <p:cMediaNode vol="80000">
                <p:cTn id="38" fill="hold" display="0">
                  <p:stCondLst>
                    <p:cond delay="indefinite"/>
                  </p:stCondLst>
                  <p:endCondLst>
                    <p:cond evt="onStopAudio" delay="0">
                      <p:tgtEl>
                        <p:sldTgt/>
                      </p:tgtEl>
                    </p:cond>
                  </p:endCondLst>
                </p:cTn>
                <p:tgtEl>
                  <p:spTgt spid="53"/>
                </p:tgtEl>
              </p:cMediaNode>
            </p:audio>
            <p:seq concurrent="1" nextAc="seek">
              <p:cTn id="39" restart="whenNotActive" fill="hold" evtFilter="cancelBubble" nodeType="interactiveSeq">
                <p:stCondLst>
                  <p:cond evt="onClick" delay="0">
                    <p:tgtEl>
                      <p:spTgt spid="28"/>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8091" fill="hold"/>
                                        <p:tgtEl>
                                          <p:spTgt spid="51"/>
                                        </p:tgtEl>
                                      </p:cBhvr>
                                    </p:cmd>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54"/>
                    </p:tgtEl>
                  </p:cond>
                </p:stCondLst>
                <p:endSync evt="end" delay="0">
                  <p:rtn val="all"/>
                </p:endSync>
                <p:childTnLst>
                  <p:par>
                    <p:cTn id="50" fill="hold">
                      <p:stCondLst>
                        <p:cond delay="0"/>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 calcmode="lin" valueType="num">
                                      <p:cBhvr>
                                        <p:cTn id="54" dur="500" fill="hold"/>
                                        <p:tgtEl>
                                          <p:spTgt spid="50"/>
                                        </p:tgtEl>
                                        <p:attrNameLst>
                                          <p:attrName>ppt_w</p:attrName>
                                        </p:attrNameLst>
                                      </p:cBhvr>
                                      <p:tavLst>
                                        <p:tav tm="0">
                                          <p:val>
                                            <p:fltVal val="0"/>
                                          </p:val>
                                        </p:tav>
                                        <p:tav tm="100000">
                                          <p:val>
                                            <p:strVal val="#ppt_w"/>
                                          </p:val>
                                        </p:tav>
                                      </p:tavLst>
                                    </p:anim>
                                    <p:anim calcmode="lin" valueType="num">
                                      <p:cBhvr>
                                        <p:cTn id="55" dur="500" fill="hold"/>
                                        <p:tgtEl>
                                          <p:spTgt spid="50"/>
                                        </p:tgtEl>
                                        <p:attrNameLst>
                                          <p:attrName>ppt_h</p:attrName>
                                        </p:attrNameLst>
                                      </p:cBhvr>
                                      <p:tavLst>
                                        <p:tav tm="0">
                                          <p:val>
                                            <p:fltVal val="0"/>
                                          </p:val>
                                        </p:tav>
                                        <p:tav tm="100000">
                                          <p:val>
                                            <p:strVal val="#ppt_h"/>
                                          </p:val>
                                        </p:tav>
                                      </p:tavLst>
                                    </p:anim>
                                    <p:animEffect transition="in" filter="fade">
                                      <p:cBhvr>
                                        <p:cTn id="56" dur="500"/>
                                        <p:tgtEl>
                                          <p:spTgt spid="50"/>
                                        </p:tgtEl>
                                      </p:cBhvr>
                                    </p:animEffect>
                                  </p:childTnLst>
                                </p:cTn>
                              </p:par>
                              <p:par>
                                <p:cTn id="57" presetID="1" presetClass="mediacall" presetSubtype="0" fill="hold" nodeType="withEffect">
                                  <p:stCondLst>
                                    <p:cond delay="0"/>
                                  </p:stCondLst>
                                  <p:childTnLst>
                                    <p:cmd type="call" cmd="playFrom(0.0)">
                                      <p:cBhvr>
                                        <p:cTn id="58" dur="8158" fill="hold"/>
                                        <p:tgtEl>
                                          <p:spTgt spid="53"/>
                                        </p:tgtEl>
                                      </p:cBhvr>
                                    </p:cmd>
                                  </p:childTnLst>
                                </p:cTn>
                              </p:par>
                            </p:childTnLst>
                          </p:cTn>
                        </p:par>
                      </p:childTnLst>
                    </p:cTn>
                  </p:par>
                </p:childTnLst>
              </p:cTn>
              <p:nextCondLst>
                <p:cond evt="onClick" delay="0">
                  <p:tgtEl>
                    <p:spTgt spid="54"/>
                  </p:tgtEl>
                </p:cond>
              </p:nextCondLst>
            </p:seq>
            <p:seq concurrent="1" nextAc="seek">
              <p:cTn id="59" restart="whenNotActive" fill="hold" evtFilter="cancelBubble" nodeType="interactiveSeq">
                <p:stCondLst>
                  <p:cond evt="onClick" delay="0">
                    <p:tgtEl>
                      <p:spTgt spid="61"/>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par>
                                <p:cTn id="67" presetID="1" presetClass="mediacall" presetSubtype="0" fill="hold" nodeType="withEffect">
                                  <p:stCondLst>
                                    <p:cond delay="0"/>
                                  </p:stCondLst>
                                  <p:childTnLst>
                                    <p:cmd type="call" cmd="playFrom(0.0)">
                                      <p:cBhvr>
                                        <p:cTn id="68" dur="8158" fill="hold"/>
                                        <p:tgtEl>
                                          <p:spTgt spid="52"/>
                                        </p:tgtEl>
                                      </p:cBhvr>
                                    </p:cmd>
                                  </p:childTnLst>
                                </p:cTn>
                              </p:par>
                            </p:childTnLst>
                          </p:cTn>
                        </p:par>
                      </p:childTnLst>
                    </p:cTn>
                  </p:par>
                </p:childTnLst>
              </p:cTn>
              <p:nextCondLst>
                <p:cond evt="onClick" delay="0">
                  <p:tgtEl>
                    <p:spTgt spid="61"/>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50"/>
                                        </p:tgtEl>
                                        <p:attrNameLst>
                                          <p:attrName>ppt_w</p:attrName>
                                        </p:attrNameLst>
                                      </p:cBhvr>
                                      <p:tavLst>
                                        <p:tav tm="0">
                                          <p:val>
                                            <p:strVal val="ppt_w"/>
                                          </p:val>
                                        </p:tav>
                                        <p:tav tm="100000">
                                          <p:val>
                                            <p:fltVal val="0"/>
                                          </p:val>
                                        </p:tav>
                                      </p:tavLst>
                                    </p:anim>
                                    <p:anim calcmode="lin" valueType="num">
                                      <p:cBhvr>
                                        <p:cTn id="82" dur="500"/>
                                        <p:tgtEl>
                                          <p:spTgt spid="50"/>
                                        </p:tgtEl>
                                        <p:attrNameLst>
                                          <p:attrName>ppt_h</p:attrName>
                                        </p:attrNameLst>
                                      </p:cBhvr>
                                      <p:tavLst>
                                        <p:tav tm="0">
                                          <p:val>
                                            <p:strVal val="ppt_h"/>
                                          </p:val>
                                        </p:tav>
                                        <p:tav tm="100000">
                                          <p:val>
                                            <p:fltVal val="0"/>
                                          </p:val>
                                        </p:tav>
                                      </p:tavLst>
                                    </p:anim>
                                    <p:animEffect transition="out" filter="fade">
                                      <p:cBhvr>
                                        <p:cTn id="83" dur="500"/>
                                        <p:tgtEl>
                                          <p:spTgt spid="50"/>
                                        </p:tgtEl>
                                      </p:cBhvr>
                                    </p:animEffect>
                                    <p:set>
                                      <p:cBhvr>
                                        <p:cTn id="84"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5" restart="whenNotActive" fill="hold" evtFilter="cancelBubble" nodeType="interactiveSeq">
                <p:stCondLst>
                  <p:cond evt="onClick" delay="0">
                    <p:tgtEl>
                      <p:spTgt spid="4"/>
                    </p:tgtEl>
                  </p:cond>
                </p:stCondLst>
                <p:endSync evt="end" delay="0">
                  <p:rtn val="all"/>
                </p:endSync>
                <p:childTnLst>
                  <p:par>
                    <p:cTn id="86" fill="hold">
                      <p:stCondLst>
                        <p:cond delay="0"/>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4"/>
                                        </p:tgtEl>
                                        <p:attrNameLst>
                                          <p:attrName>ppt_w</p:attrName>
                                        </p:attrNameLst>
                                      </p:cBhvr>
                                      <p:tavLst>
                                        <p:tav tm="0">
                                          <p:val>
                                            <p:strVal val="ppt_w"/>
                                          </p:val>
                                        </p:tav>
                                        <p:tav tm="100000">
                                          <p:val>
                                            <p:fltVal val="0"/>
                                          </p:val>
                                        </p:tav>
                                      </p:tavLst>
                                    </p:anim>
                                    <p:anim calcmode="lin" valueType="num">
                                      <p:cBhvr>
                                        <p:cTn id="90" dur="500"/>
                                        <p:tgtEl>
                                          <p:spTgt spid="4"/>
                                        </p:tgtEl>
                                        <p:attrNameLst>
                                          <p:attrName>ppt_h</p:attrName>
                                        </p:attrNameLst>
                                      </p:cBhvr>
                                      <p:tavLst>
                                        <p:tav tm="0">
                                          <p:val>
                                            <p:strVal val="ppt_h"/>
                                          </p:val>
                                        </p:tav>
                                        <p:tav tm="100000">
                                          <p:val>
                                            <p:fltVal val="0"/>
                                          </p:val>
                                        </p:tav>
                                      </p:tavLst>
                                    </p:anim>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917459" y="116995"/>
            <a:ext cx="10731500"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2298700" y="865368"/>
            <a:ext cx="9163784" cy="1569660"/>
          </a:xfrm>
          <a:prstGeom prst="rect">
            <a:avLst/>
          </a:prstGeom>
          <a:noFill/>
        </p:spPr>
        <p:txBody>
          <a:bodyPr wrap="square" rtlCol="0">
            <a:spAutoFit/>
          </a:bodyPr>
          <a:lstStyle/>
          <a:p>
            <a:pPr lvl="0" algn="ctr">
              <a:defRPr/>
            </a:pPr>
            <a:r>
              <a:rPr lang="en-US" altLang="en-US" sz="4800" b="1" dirty="0" err="1">
                <a:solidFill>
                  <a:srgbClr val="FF6600"/>
                </a:solidFill>
              </a:rPr>
              <a:t>Tính</a:t>
            </a:r>
            <a:r>
              <a:rPr lang="en-US" altLang="en-US" sz="4800" b="1" dirty="0">
                <a:solidFill>
                  <a:srgbClr val="FF6600"/>
                </a:solidFill>
              </a:rPr>
              <a:t> </a:t>
            </a:r>
            <a:r>
              <a:rPr lang="en-US" altLang="en-US" sz="4800" b="1" dirty="0" err="1">
                <a:solidFill>
                  <a:srgbClr val="FF6600"/>
                </a:solidFill>
              </a:rPr>
              <a:t>bằng</a:t>
            </a:r>
            <a:r>
              <a:rPr lang="en-US" altLang="en-US" sz="4800" b="1" dirty="0">
                <a:solidFill>
                  <a:srgbClr val="FF6600"/>
                </a:solidFill>
              </a:rPr>
              <a:t> </a:t>
            </a:r>
            <a:r>
              <a:rPr lang="en-US" altLang="en-US" sz="4800" b="1" dirty="0" err="1">
                <a:solidFill>
                  <a:srgbClr val="FF6600"/>
                </a:solidFill>
              </a:rPr>
              <a:t>cách</a:t>
            </a:r>
            <a:r>
              <a:rPr lang="en-US" altLang="en-US" sz="4800" b="1" dirty="0">
                <a:solidFill>
                  <a:srgbClr val="FF6600"/>
                </a:solidFill>
              </a:rPr>
              <a:t> </a:t>
            </a:r>
            <a:r>
              <a:rPr lang="en-US" altLang="en-US" sz="4800" b="1" dirty="0" err="1">
                <a:solidFill>
                  <a:srgbClr val="FF6600"/>
                </a:solidFill>
              </a:rPr>
              <a:t>thuận</a:t>
            </a:r>
            <a:r>
              <a:rPr lang="en-US" altLang="en-US" sz="4800" b="1" dirty="0">
                <a:solidFill>
                  <a:srgbClr val="FF6600"/>
                </a:solidFill>
              </a:rPr>
              <a:t> </a:t>
            </a:r>
            <a:r>
              <a:rPr lang="en-US" altLang="en-US" sz="4800" b="1" dirty="0" err="1">
                <a:solidFill>
                  <a:srgbClr val="FF6600"/>
                </a:solidFill>
              </a:rPr>
              <a:t>tiện</a:t>
            </a:r>
            <a:r>
              <a:rPr lang="en-US" altLang="en-US" sz="4800" b="1" dirty="0">
                <a:solidFill>
                  <a:srgbClr val="FF6600"/>
                </a:solidFill>
              </a:rPr>
              <a:t> </a:t>
            </a:r>
            <a:r>
              <a:rPr lang="en-US" altLang="en-US" sz="4800" b="1" dirty="0" err="1">
                <a:solidFill>
                  <a:srgbClr val="FF6600"/>
                </a:solidFill>
              </a:rPr>
              <a:t>nhất</a:t>
            </a:r>
            <a:r>
              <a:rPr lang="en-US" altLang="en-US" sz="4800" b="1" dirty="0">
                <a:solidFill>
                  <a:srgbClr val="FF6600"/>
                </a:solidFill>
              </a:rPr>
              <a:t>:</a:t>
            </a:r>
          </a:p>
          <a:p>
            <a:pPr lvl="0" algn="ctr">
              <a:defRPr/>
            </a:pPr>
            <a:r>
              <a:rPr lang="en-US" altLang="en-US" sz="4800" b="1" dirty="0">
                <a:solidFill>
                  <a:srgbClr val="FF6600"/>
                </a:solidFill>
              </a:rPr>
              <a:t>16 370 + 6 090 + 2 530 + 4 010</a:t>
            </a: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1016245" y="448870"/>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15" name="Group 14"/>
          <p:cNvGrpSpPr/>
          <p:nvPr/>
        </p:nvGrpSpPr>
        <p:grpSpPr>
          <a:xfrm>
            <a:off x="3686176" y="3819445"/>
            <a:ext cx="7086600" cy="2086056"/>
            <a:chOff x="3733801" y="4264994"/>
            <a:chExt cx="2123147" cy="747452"/>
          </a:xfrm>
          <a:solidFill>
            <a:srgbClr val="FFC000"/>
          </a:solidFill>
        </p:grpSpPr>
        <p:sp>
          <p:nvSpPr>
            <p:cNvPr id="16" name="Rounded Rectangle 15"/>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p:cNvSpPr txBox="1"/>
            <p:nvPr/>
          </p:nvSpPr>
          <p:spPr>
            <a:xfrm>
              <a:off x="3820566" y="4336994"/>
              <a:ext cx="1828800" cy="576529"/>
            </a:xfrm>
            <a:prstGeom prst="rect">
              <a:avLst/>
            </a:prstGeom>
            <a:grpFill/>
          </p:spPr>
          <p:txBody>
            <a:bodyPr wrap="square" rtlCol="0">
              <a:spAutoFit/>
            </a:bodyPr>
            <a:lstStyle/>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(16 370 + 2 5 30) + ( 6 090 + 4 010)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18 900 + 10 100</a:t>
              </a:r>
              <a:endParaRPr lang="en-US" sz="2800" b="1" dirty="0">
                <a:effectLst/>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pPr>
              <a:r>
                <a:rPr lang="nl-NL" sz="2800" b="1" dirty="0">
                  <a:effectLst/>
                  <a:ea typeface="Times New Roman" panose="02020603050405020304" pitchFamily="18" charset="0"/>
                  <a:cs typeface="Times New Roman" panose="02020603050405020304" pitchFamily="18" charset="0"/>
                </a:rPr>
                <a:t>= 29 000</a:t>
              </a:r>
              <a:endParaRPr lang="en-US" sz="2800" b="1" dirty="0">
                <a:effectLst/>
                <a:ea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spTree>
    <p:extLst>
      <p:ext uri="{BB962C8B-B14F-4D97-AF65-F5344CB8AC3E}">
        <p14:creationId xmlns:p14="http://schemas.microsoft.com/office/powerpoint/2010/main" val="625838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8091" fill="hold"/>
                                        <p:tgtEl>
                                          <p:spTgt spid="22"/>
                                        </p:tgtEl>
                                      </p:cBhvr>
                                    </p:cmd>
                                  </p:childTnLst>
                                </p:cTn>
                              </p:par>
                              <p:par>
                                <p:cTn id="30" presetID="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2"/>
                </p:tgtEl>
              </p:cMediaNode>
            </p:audio>
            <p:audio>
              <p:cMediaNode vol="80000">
                <p:cTn id="35" fill="hold" display="0">
                  <p:stCondLst>
                    <p:cond delay="indefinite"/>
                  </p:stCondLst>
                  <p:endCondLst>
                    <p:cond evt="onStopAudio" delay="0">
                      <p:tgtEl>
                        <p:sldTgt/>
                      </p:tgtEl>
                    </p:cond>
                  </p:endCondLst>
                </p:cTn>
                <p:tgtEl>
                  <p:spTgt spid="23"/>
                </p:tgtEl>
              </p:cMediaNode>
            </p:audio>
            <p:audio>
              <p:cMediaNode vol="80000">
                <p:cTn id="36" fill="hold" display="0">
                  <p:stCondLst>
                    <p:cond delay="indefinite"/>
                  </p:stCondLst>
                  <p:endCondLst>
                    <p:cond evt="onStopAudio" delay="0">
                      <p:tgtEl>
                        <p:sldTgt/>
                      </p:tgtEl>
                    </p:cond>
                  </p:endCondLst>
                </p:cTn>
                <p:tgtEl>
                  <p:spTgt spid="24"/>
                </p:tgtEl>
              </p:cMediaNode>
            </p:audio>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51292" y="27039"/>
            <a:ext cx="10007308"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8" name="TextBox 7"/>
          <p:cNvSpPr txBox="1"/>
          <p:nvPr/>
        </p:nvSpPr>
        <p:spPr>
          <a:xfrm>
            <a:off x="3095625" y="724073"/>
            <a:ext cx="8810626" cy="1323439"/>
          </a:xfrm>
          <a:prstGeom prst="rect">
            <a:avLst/>
          </a:prstGeom>
          <a:noFill/>
        </p:spPr>
        <p:txBody>
          <a:bodyPr wrap="square" rtlCol="0">
            <a:spAutoFit/>
          </a:bodyPr>
          <a:lstStyle/>
          <a:p>
            <a:pPr lvl="0" algn="ctr">
              <a:defRPr/>
            </a:pPr>
            <a:r>
              <a:rPr lang="en-US" altLang="en-US" sz="4000" b="1" dirty="0" err="1">
                <a:solidFill>
                  <a:srgbClr val="FF6600"/>
                </a:solidFill>
              </a:rPr>
              <a:t>Tính</a:t>
            </a:r>
            <a:r>
              <a:rPr lang="en-US" altLang="en-US" sz="4000" b="1" dirty="0">
                <a:solidFill>
                  <a:srgbClr val="FF6600"/>
                </a:solidFill>
              </a:rPr>
              <a:t> </a:t>
            </a:r>
            <a:r>
              <a:rPr lang="en-US" altLang="en-US" sz="4000" b="1" dirty="0" err="1">
                <a:solidFill>
                  <a:srgbClr val="FF6600"/>
                </a:solidFill>
              </a:rPr>
              <a:t>bằng</a:t>
            </a:r>
            <a:r>
              <a:rPr lang="en-US" altLang="en-US" sz="4000" b="1" dirty="0">
                <a:solidFill>
                  <a:srgbClr val="FF6600"/>
                </a:solidFill>
              </a:rPr>
              <a:t> </a:t>
            </a:r>
            <a:r>
              <a:rPr lang="en-US" altLang="en-US" sz="4000" b="1" dirty="0" err="1">
                <a:solidFill>
                  <a:srgbClr val="FF6600"/>
                </a:solidFill>
              </a:rPr>
              <a:t>cách</a:t>
            </a:r>
            <a:r>
              <a:rPr lang="en-US" altLang="en-US" sz="4000" b="1" dirty="0">
                <a:solidFill>
                  <a:srgbClr val="FF6600"/>
                </a:solidFill>
              </a:rPr>
              <a:t> </a:t>
            </a:r>
            <a:r>
              <a:rPr lang="en-US" altLang="en-US" sz="4000" b="1" dirty="0" err="1">
                <a:solidFill>
                  <a:srgbClr val="FF6600"/>
                </a:solidFill>
              </a:rPr>
              <a:t>thuận</a:t>
            </a:r>
            <a:r>
              <a:rPr lang="en-US" altLang="en-US" sz="4000" b="1" dirty="0">
                <a:solidFill>
                  <a:srgbClr val="FF6600"/>
                </a:solidFill>
              </a:rPr>
              <a:t> </a:t>
            </a:r>
            <a:r>
              <a:rPr lang="en-US" altLang="en-US" sz="4000" b="1" dirty="0" err="1">
                <a:solidFill>
                  <a:srgbClr val="FF6600"/>
                </a:solidFill>
              </a:rPr>
              <a:t>tiện</a:t>
            </a:r>
            <a:r>
              <a:rPr lang="en-US" altLang="en-US" sz="4000" b="1" dirty="0">
                <a:solidFill>
                  <a:srgbClr val="FF6600"/>
                </a:solidFill>
              </a:rPr>
              <a:t> </a:t>
            </a:r>
            <a:r>
              <a:rPr lang="en-US" altLang="en-US" sz="4000" b="1" dirty="0" err="1">
                <a:solidFill>
                  <a:srgbClr val="FF6600"/>
                </a:solidFill>
              </a:rPr>
              <a:t>nhất</a:t>
            </a:r>
            <a:r>
              <a:rPr lang="en-US" altLang="en-US" sz="4000" b="1" dirty="0">
                <a:solidFill>
                  <a:srgbClr val="FF6600"/>
                </a:solidFill>
              </a:rPr>
              <a:t>:</a:t>
            </a:r>
          </a:p>
          <a:p>
            <a:pPr lvl="0" algn="ctr">
              <a:defRPr/>
            </a:pPr>
            <a:r>
              <a:rPr lang="en-US" altLang="en-US" sz="4000" b="1" dirty="0">
                <a:solidFill>
                  <a:srgbClr val="FF6600"/>
                </a:solidFill>
              </a:rPr>
              <a:t>5 x 1 816 x 2</a:t>
            </a: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20600" y="216767"/>
            <a:ext cx="609600" cy="6096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l="30626" t="33730" r="31091" b="35258"/>
          <a:stretch>
            <a:fillRect/>
          </a:stretch>
        </p:blipFill>
        <p:spPr>
          <a:xfrm rot="20651153">
            <a:off x="1604414" y="372603"/>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r="30129"/>
          <a:stretch>
            <a:fillRect/>
          </a:stretch>
        </p:blipFill>
        <p:spPr>
          <a:xfrm>
            <a:off x="-698475" y="1949877"/>
            <a:ext cx="3831755" cy="5484044"/>
          </a:xfrm>
          <a:prstGeom prst="rect">
            <a:avLst/>
          </a:prstGeom>
        </p:spPr>
      </p:pic>
      <p:grpSp>
        <p:nvGrpSpPr>
          <p:cNvPr id="9" name="Group 8">
            <a:extLst>
              <a:ext uri="{FF2B5EF4-FFF2-40B4-BE49-F238E27FC236}">
                <a16:creationId xmlns:a16="http://schemas.microsoft.com/office/drawing/2014/main" id="{4E7BE436-7815-A4C3-E268-DA6092BF72B8}"/>
              </a:ext>
            </a:extLst>
          </p:cNvPr>
          <p:cNvGrpSpPr/>
          <p:nvPr/>
        </p:nvGrpSpPr>
        <p:grpSpPr>
          <a:xfrm>
            <a:off x="3686176" y="3819445"/>
            <a:ext cx="7086600" cy="2086056"/>
            <a:chOff x="3733801" y="4264994"/>
            <a:chExt cx="2123147" cy="747452"/>
          </a:xfrm>
          <a:solidFill>
            <a:srgbClr val="FFC000"/>
          </a:solidFill>
        </p:grpSpPr>
        <p:sp>
          <p:nvSpPr>
            <p:cNvPr id="10" name="Rounded Rectangle 15">
              <a:extLst>
                <a:ext uri="{FF2B5EF4-FFF2-40B4-BE49-F238E27FC236}">
                  <a16:creationId xmlns:a16="http://schemas.microsoft.com/office/drawing/2014/main" id="{3B2C000A-BE63-DD9C-11E6-BA0DDD735983}"/>
                </a:ext>
              </a:extLst>
            </p:cNvPr>
            <p:cNvSpPr/>
            <p:nvPr/>
          </p:nvSpPr>
          <p:spPr>
            <a:xfrm>
              <a:off x="3733801" y="4264994"/>
              <a:ext cx="2123147" cy="747452"/>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5E947F16-516D-ED1B-687A-60592C3D3D6E}"/>
                </a:ext>
              </a:extLst>
            </p:cNvPr>
            <p:cNvSpPr txBox="1"/>
            <p:nvPr/>
          </p:nvSpPr>
          <p:spPr>
            <a:xfrm>
              <a:off x="3792029" y="4275562"/>
              <a:ext cx="1828800" cy="725774"/>
            </a:xfrm>
            <a:prstGeom prst="rect">
              <a:avLst/>
            </a:prstGeom>
            <a:grpFill/>
          </p:spPr>
          <p:txBody>
            <a:bodyPr wrap="square" rtlCol="0">
              <a:spAutoFit/>
            </a:bodyPr>
            <a:lstStyle/>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(5 x 2) x 1 816</a:t>
              </a:r>
            </a:p>
            <a:p>
              <a:pPr marL="0" marR="0" algn="just">
                <a:lnSpc>
                  <a:spcPct val="120000"/>
                </a:lnSpc>
                <a:spcBef>
                  <a:spcPts val="0"/>
                </a:spcBef>
                <a:spcAft>
                  <a:spcPts val="0"/>
                </a:spcAft>
              </a:pPr>
              <a:r>
                <a:rPr lang="en-US" sz="3600" b="1" dirty="0">
                  <a:effectLst/>
                  <a:latin typeface="Cambria" panose="02040503050406030204" pitchFamily="18" charset="0"/>
                  <a:ea typeface="Cambria" panose="02040503050406030204" pitchFamily="18" charset="0"/>
                  <a:cs typeface="Times New Roman" panose="02020603050405020304" pitchFamily="18" charset="0"/>
                </a:rPr>
                <a:t>= 10 x 1 816</a:t>
              </a:r>
            </a:p>
            <a:p>
              <a:pPr marL="0" marR="0" algn="just">
                <a:lnSpc>
                  <a:spcPct val="120000"/>
                </a:lnSpc>
                <a:spcBef>
                  <a:spcPts val="0"/>
                </a:spcBef>
                <a:spcAft>
                  <a:spcPts val="0"/>
                </a:spcAft>
              </a:pPr>
              <a:r>
                <a:rPr lang="en-US" sz="3600" b="1" dirty="0">
                  <a:latin typeface="Cambria" panose="02040503050406030204" pitchFamily="18" charset="0"/>
                  <a:ea typeface="Cambria" panose="02040503050406030204" pitchFamily="18" charset="0"/>
                  <a:cs typeface="Times New Roman" panose="02020603050405020304" pitchFamily="18" charset="0"/>
                </a:rPr>
                <a:t>= 18 160</a:t>
              </a:r>
              <a:endParaRPr lang="en-US" sz="36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92FC3B1A-8191-0ED4-D960-3318AAA46FC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10017291" y="3410900"/>
            <a:ext cx="1208767" cy="2170285"/>
          </a:xfrm>
          <a:prstGeom prst="rect">
            <a:avLst/>
          </a:prstGeom>
        </p:spPr>
      </p:pic>
      <p:pic>
        <p:nvPicPr>
          <p:cNvPr id="13" name="Am-thanh-tra-loi-dung-www_nhacchuongvui_com.mp3">
            <a:hlinkClick r:id="" action="ppaction://media"/>
            <a:extLst>
              <a:ext uri="{FF2B5EF4-FFF2-40B4-BE49-F238E27FC236}">
                <a16:creationId xmlns:a16="http://schemas.microsoft.com/office/drawing/2014/main" id="{2762D8F4-1CE7-0512-6A7B-671AEBC7AA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3000" y="369167"/>
            <a:ext cx="609600" cy="609600"/>
          </a:xfrm>
          <a:prstGeom prst="rect">
            <a:avLst/>
          </a:prstGeom>
        </p:spPr>
      </p:pic>
    </p:spTree>
    <p:extLst>
      <p:ext uri="{BB962C8B-B14F-4D97-AF65-F5344CB8AC3E}">
        <p14:creationId xmlns:p14="http://schemas.microsoft.com/office/powerpoint/2010/main" val="1205386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1" presetClass="mediacall" presetSubtype="0" fill="hold" nodeType="withEffect">
                                  <p:stCondLst>
                                    <p:cond delay="0"/>
                                  </p:stCondLst>
                                  <p:childTnLst>
                                    <p:cmd type="call" cmd="playFrom(0.0)">
                                      <p:cBhvr>
                                        <p:cTn id="33"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21"/>
                </p:tgtEl>
              </p:cMediaNode>
            </p:audio>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Medium"/>
              <a:cs typeface="+mn-cs"/>
            </a:endParaRPr>
          </a:p>
        </p:txBody>
      </p:sp>
      <p:sp>
        <p:nvSpPr>
          <p:cNvPr id="41" name="TextBox 40">
            <a:extLst>
              <a:ext uri="{FF2B5EF4-FFF2-40B4-BE49-F238E27FC236}">
                <a16:creationId xmlns:a16="http://schemas.microsoft.com/office/drawing/2014/main" id="{5815027F-DB1F-4A4E-95D3-413E00A69E71}"/>
              </a:ext>
            </a:extLst>
          </p:cNvPr>
          <p:cNvSpPr txBox="1"/>
          <p:nvPr/>
        </p:nvSpPr>
        <p:spPr>
          <a:xfrm>
            <a:off x="1329324" y="651323"/>
            <a:ext cx="109769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Dự</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án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Hãy</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đình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Lam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lập</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du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lịch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C00857C5-B29E-4302-9567-1F09B7608341}"/>
              </a:ext>
            </a:extLst>
          </p:cNvPr>
          <p:cNvPicPr>
            <a:picLocks noChangeAspect="1"/>
          </p:cNvPicPr>
          <p:nvPr/>
        </p:nvPicPr>
        <p:blipFill>
          <a:blip r:embed="rId2"/>
          <a:stretch>
            <a:fillRect/>
          </a:stretch>
        </p:blipFill>
        <p:spPr>
          <a:xfrm>
            <a:off x="381000" y="376579"/>
            <a:ext cx="948325" cy="918821"/>
          </a:xfrm>
          <a:prstGeom prst="rect">
            <a:avLst/>
          </a:prstGeom>
        </p:spPr>
      </p:pic>
      <p:pic>
        <p:nvPicPr>
          <p:cNvPr id="4" name="Picture 3">
            <a:extLst>
              <a:ext uri="{FF2B5EF4-FFF2-40B4-BE49-F238E27FC236}">
                <a16:creationId xmlns:a16="http://schemas.microsoft.com/office/drawing/2014/main" id="{3B0F481D-4396-8523-0BF8-70F6744ECA12}"/>
              </a:ext>
            </a:extLst>
          </p:cNvPr>
          <p:cNvPicPr>
            <a:picLocks noChangeAspect="1"/>
          </p:cNvPicPr>
          <p:nvPr/>
        </p:nvPicPr>
        <p:blipFill>
          <a:blip r:embed="rId3"/>
          <a:stretch>
            <a:fillRect/>
          </a:stretch>
        </p:blipFill>
        <p:spPr>
          <a:xfrm>
            <a:off x="1238250" y="1776412"/>
            <a:ext cx="9334500" cy="4136881"/>
          </a:xfrm>
          <a:prstGeom prst="rect">
            <a:avLst/>
          </a:prstGeom>
        </p:spPr>
      </p:pic>
    </p:spTree>
    <p:extLst>
      <p:ext uri="{BB962C8B-B14F-4D97-AF65-F5344CB8AC3E}">
        <p14:creationId xmlns:p14="http://schemas.microsoft.com/office/powerpoint/2010/main" val="2072310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712</Words>
  <Application>Microsoft Office PowerPoint</Application>
  <PresentationFormat>Widescreen</PresentationFormat>
  <Paragraphs>67</Paragraphs>
  <Slides>23</Slides>
  <Notes>16</Notes>
  <HiddenSlides>0</HiddenSlides>
  <MMClips>8</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23</vt:i4>
      </vt:variant>
    </vt:vector>
  </HeadingPairs>
  <TitlesOfParts>
    <vt:vector size="37" baseType="lpstr">
      <vt:lpstr>Microsoft YaHei</vt:lpstr>
      <vt:lpstr>宋体</vt:lpstr>
      <vt:lpstr>Arial</vt:lpstr>
      <vt:lpstr>Calibri</vt:lpstr>
      <vt:lpstr>Calibri Light</vt:lpstr>
      <vt:lpstr>Cambria</vt:lpstr>
      <vt:lpstr>Cambria Math</vt:lpstr>
      <vt:lpstr>等线</vt:lpstr>
      <vt:lpstr>inpin heiti</vt:lpstr>
      <vt:lpstr>Times New Roman</vt:lpstr>
      <vt:lpstr>UTM Avo</vt:lpstr>
      <vt:lpstr>思源黑体 CN Medium</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tran 0353095025</cp:lastModifiedBy>
  <cp:revision>22</cp:revision>
  <dcterms:created xsi:type="dcterms:W3CDTF">2023-12-10T01:34:44Z</dcterms:created>
  <dcterms:modified xsi:type="dcterms:W3CDTF">2023-12-11T08:24:51Z</dcterms:modified>
</cp:coreProperties>
</file>