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0"/>
  </p:notesMasterIdLst>
  <p:sldIdLst>
    <p:sldId id="256" r:id="rId5"/>
    <p:sldId id="257" r:id="rId6"/>
    <p:sldId id="311" r:id="rId7"/>
    <p:sldId id="312" r:id="rId8"/>
    <p:sldId id="313" r:id="rId9"/>
    <p:sldId id="274" r:id="rId10"/>
    <p:sldId id="275" r:id="rId11"/>
    <p:sldId id="276" r:id="rId12"/>
    <p:sldId id="277" r:id="rId13"/>
    <p:sldId id="261" r:id="rId14"/>
    <p:sldId id="262" r:id="rId15"/>
    <p:sldId id="314" r:id="rId16"/>
    <p:sldId id="315" r:id="rId17"/>
    <p:sldId id="316" r:id="rId18"/>
    <p:sldId id="317" r:id="rId19"/>
    <p:sldId id="302" r:id="rId20"/>
    <p:sldId id="318" r:id="rId21"/>
    <p:sldId id="304" r:id="rId22"/>
    <p:sldId id="319" r:id="rId23"/>
    <p:sldId id="320" r:id="rId24"/>
    <p:sldId id="263" r:id="rId25"/>
    <p:sldId id="264" r:id="rId26"/>
    <p:sldId id="265" r:id="rId27"/>
    <p:sldId id="266" r:id="rId28"/>
    <p:sldId id="296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ambria Math" panose="02040503050406030204" pitchFamily="18" charset="0"/>
      <p:regular r:id="rId37"/>
    </p:embeddedFont>
    <p:embeddedFont>
      <p:font typeface="UTM Avo" panose="02040603050506020204" pitchFamily="18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aBWwIcrU9n4N1e5s1b0zNy0su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EAF5F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568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0852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222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267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3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9403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348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134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160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vào máy bay để sang phần tiếp theo.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B7CE8-4732-9B4E-A73F-029C5F361BF8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45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Bấm vào hoa để quay trở lại trò chơi.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B7CE8-4732-9B4E-A73F-029C5F361BF8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35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Bấm vào hoa để quay trở lại trò chơi.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B7CE8-4732-9B4E-A73F-029C5F361BF8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73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Bấm vào hoa để quay trở lại trò chơi.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B7CE8-4732-9B4E-A73F-029C5F361BF8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471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Bấm vào hoa để quay trở lại trò chơi.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B7CE8-4732-9B4E-A73F-029C5F361BF8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8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Bấm vào hoa để quay trở lại trò chơi.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B7CE8-4732-9B4E-A73F-029C5F361BF8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87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7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7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5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44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24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0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1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32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8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65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73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53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7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23EF3D6-4384-4E92-B213-2FC36561E11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A09F18C-87C5-4833-AF71-CDB689F60043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90565CF-43BD-4A5F-817A-D76603E5530C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0EB1966-765C-43F9-9D99-6A74CE5EAD54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6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1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16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16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4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slide" Target="slide8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svg"/><Relationship Id="rId11" Type="http://schemas.openxmlformats.org/officeDocument/2006/relationships/slide" Target="slide10.xml"/><Relationship Id="rId5" Type="http://schemas.openxmlformats.org/officeDocument/2006/relationships/image" Target="../media/image16.png"/><Relationship Id="rId10" Type="http://schemas.openxmlformats.org/officeDocument/2006/relationships/slide" Target="slide5.xml"/><Relationship Id="rId4" Type="http://schemas.openxmlformats.org/officeDocument/2006/relationships/slide" Target="slide9.xml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4.xml"/><Relationship Id="rId5" Type="http://schemas.openxmlformats.org/officeDocument/2006/relationships/image" Target="../media/image4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4.xml"/><Relationship Id="rId5" Type="http://schemas.openxmlformats.org/officeDocument/2006/relationships/image" Target="../media/image4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4.xml"/><Relationship Id="rId5" Type="http://schemas.openxmlformats.org/officeDocument/2006/relationships/image" Target="../media/image4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4.xml"/><Relationship Id="rId5" Type="http://schemas.openxmlformats.org/officeDocument/2006/relationships/image" Target="../media/image4.jpe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 1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293026" y="3048863"/>
            <a:ext cx="9605947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</a:t>
            </a:r>
            <a:r>
              <a:rPr lang="vi-VN" sz="6000" b="1" i="0" u="none" strike="noStrike" cap="none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8</a:t>
            </a:r>
            <a:endParaRPr sz="1800" dirty="0">
              <a:latin typeface="UTM Avo" panose="02040603050506020204" pitchFamily="18" charset="0"/>
            </a:endParaRPr>
          </a:p>
          <a:p>
            <a:pPr lvl="0" algn="ctr">
              <a:lnSpc>
                <a:spcPct val="150000"/>
              </a:lnSpc>
              <a:buSzPts val="4400"/>
            </a:pPr>
            <a:r>
              <a:rPr lang="vi-VN" sz="6000" b="1">
                <a:solidFill>
                  <a:srgbClr val="FF0000"/>
                </a:solidFill>
                <a:latin typeface="UTM Avo" panose="02040603050506020204" pitchFamily="18" charset="0"/>
              </a:rPr>
              <a:t>Bài 52: Ôn tập chung Tiết 1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id="{3EAA5073-893A-4C4D-9620-52ADAF0B4CE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E0BCE540-F254-461F-8046-7D50E4BC6A3F}"/>
              </a:ext>
            </a:extLst>
          </p:cNvPr>
          <p:cNvSpPr/>
          <p:nvPr/>
        </p:nvSpPr>
        <p:spPr>
          <a:xfrm>
            <a:off x="812800" y="2355466"/>
            <a:ext cx="10835945" cy="4215455"/>
          </a:xfrm>
          <a:custGeom>
            <a:avLst/>
            <a:gdLst/>
            <a:ahLst/>
            <a:cxnLst/>
            <a:rect l="l" t="t" r="r" b="b"/>
            <a:pathLst>
              <a:path w="4025392" h="2310463">
                <a:moveTo>
                  <a:pt x="23816" y="0"/>
                </a:moveTo>
                <a:lnTo>
                  <a:pt x="4001576" y="0"/>
                </a:lnTo>
                <a:cubicBezTo>
                  <a:pt x="4007892" y="0"/>
                  <a:pt x="4013950" y="2509"/>
                  <a:pt x="4018416" y="6975"/>
                </a:cubicBezTo>
                <a:cubicBezTo>
                  <a:pt x="4022882" y="11442"/>
                  <a:pt x="4025392" y="17499"/>
                  <a:pt x="4025392" y="23816"/>
                </a:cubicBezTo>
                <a:lnTo>
                  <a:pt x="4025392" y="2286647"/>
                </a:lnTo>
                <a:cubicBezTo>
                  <a:pt x="4025392" y="2299800"/>
                  <a:pt x="4014729" y="2310463"/>
                  <a:pt x="4001576" y="2310463"/>
                </a:cubicBezTo>
                <a:lnTo>
                  <a:pt x="23816" y="2310463"/>
                </a:lnTo>
                <a:cubicBezTo>
                  <a:pt x="10663" y="2310463"/>
                  <a:pt x="0" y="2299800"/>
                  <a:pt x="0" y="2286647"/>
                </a:cubicBezTo>
                <a:lnTo>
                  <a:pt x="0" y="23816"/>
                </a:lnTo>
                <a:cubicBezTo>
                  <a:pt x="0" y="10663"/>
                  <a:pt x="10663" y="0"/>
                  <a:pt x="23816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en-VN" sz="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AF4E9E-DF99-4653-9AD9-E0268041C2FC}"/>
              </a:ext>
            </a:extLst>
          </p:cNvPr>
          <p:cNvSpPr txBox="1"/>
          <p:nvPr/>
        </p:nvSpPr>
        <p:spPr>
          <a:xfrm>
            <a:off x="1154443" y="2557529"/>
            <a:ext cx="9866620" cy="685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Sáu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mươi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tám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linh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sáu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933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23961E-15E6-4015-80D6-2097968A8BA9}"/>
              </a:ext>
            </a:extLst>
          </p:cNvPr>
          <p:cNvSpPr txBox="1"/>
          <p:nvPr/>
        </p:nvSpPr>
        <p:spPr>
          <a:xfrm>
            <a:off x="1524000" y="4419459"/>
            <a:ext cx="8802357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67"/>
              </a:spcAft>
            </a:pP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9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chục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3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8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7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933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6643160-2479-45C4-ABFF-38E333168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793647"/>
              </p:ext>
            </p:extLst>
          </p:nvPr>
        </p:nvGraphicFramePr>
        <p:xfrm>
          <a:off x="1154443" y="3331982"/>
          <a:ext cx="9866620" cy="721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6655">
                  <a:extLst>
                    <a:ext uri="{9D8B030D-6E8A-4147-A177-3AD203B41FA5}">
                      <a16:colId xmlns:a16="http://schemas.microsoft.com/office/drawing/2014/main" val="3395236705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3791848553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1876375989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3665216226"/>
                    </a:ext>
                  </a:extLst>
                </a:gridCol>
              </a:tblGrid>
              <a:tr h="721395"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A. 60 836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B. 608 306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C. 6 836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D. 68 306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91762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C21A3D9-A737-4BCF-9987-539E4A586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129077"/>
              </p:ext>
            </p:extLst>
          </p:nvPr>
        </p:nvGraphicFramePr>
        <p:xfrm>
          <a:off x="1180175" y="5524192"/>
          <a:ext cx="9866620" cy="721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6655">
                  <a:extLst>
                    <a:ext uri="{9D8B030D-6E8A-4147-A177-3AD203B41FA5}">
                      <a16:colId xmlns:a16="http://schemas.microsoft.com/office/drawing/2014/main" val="3395236705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3791848553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1876375989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3665216226"/>
                    </a:ext>
                  </a:extLst>
                </a:gridCol>
              </a:tblGrid>
              <a:tr h="721395"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A. 9 238 007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B. 9 020 387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C. 9 203 807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 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D. 9 023 807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917625"/>
                  </a:ext>
                </a:extLst>
              </a:tr>
            </a:tbl>
          </a:graphicData>
        </a:graphic>
      </p:graphicFrame>
      <p:sp>
        <p:nvSpPr>
          <p:cNvPr id="21" name="Rounded Rectangle 54">
            <a:extLst>
              <a:ext uri="{FF2B5EF4-FFF2-40B4-BE49-F238E27FC236}">
                <a16:creationId xmlns:a16="http://schemas.microsoft.com/office/drawing/2014/main" id="{E4AE1B35-F1EF-4BD8-BAEE-B3FB5CEE23BF}"/>
              </a:ext>
            </a:extLst>
          </p:cNvPr>
          <p:cNvSpPr/>
          <p:nvPr/>
        </p:nvSpPr>
        <p:spPr>
          <a:xfrm>
            <a:off x="8801615" y="3322221"/>
            <a:ext cx="2032000" cy="762000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 sz="800" dirty="0"/>
          </a:p>
        </p:txBody>
      </p:sp>
      <p:sp>
        <p:nvSpPr>
          <p:cNvPr id="22" name="Rounded Rectangle 55">
            <a:extLst>
              <a:ext uri="{FF2B5EF4-FFF2-40B4-BE49-F238E27FC236}">
                <a16:creationId xmlns:a16="http://schemas.microsoft.com/office/drawing/2014/main" id="{FA244BDB-0743-41A9-B673-4F4C4D3C03F4}"/>
              </a:ext>
            </a:extLst>
          </p:cNvPr>
          <p:cNvSpPr/>
          <p:nvPr/>
        </p:nvSpPr>
        <p:spPr>
          <a:xfrm>
            <a:off x="8513042" y="5466258"/>
            <a:ext cx="2498783" cy="762000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 sz="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6" grpId="0"/>
      <p:bldP spid="17" grpId="0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E0BCE540-F254-461F-8046-7D50E4BC6A3F}"/>
              </a:ext>
            </a:extLst>
          </p:cNvPr>
          <p:cNvSpPr/>
          <p:nvPr/>
        </p:nvSpPr>
        <p:spPr>
          <a:xfrm>
            <a:off x="812800" y="2355466"/>
            <a:ext cx="10835945" cy="4215455"/>
          </a:xfrm>
          <a:custGeom>
            <a:avLst/>
            <a:gdLst/>
            <a:ahLst/>
            <a:cxnLst/>
            <a:rect l="l" t="t" r="r" b="b"/>
            <a:pathLst>
              <a:path w="4025392" h="2310463">
                <a:moveTo>
                  <a:pt x="23816" y="0"/>
                </a:moveTo>
                <a:lnTo>
                  <a:pt x="4001576" y="0"/>
                </a:lnTo>
                <a:cubicBezTo>
                  <a:pt x="4007892" y="0"/>
                  <a:pt x="4013950" y="2509"/>
                  <a:pt x="4018416" y="6975"/>
                </a:cubicBezTo>
                <a:cubicBezTo>
                  <a:pt x="4022882" y="11442"/>
                  <a:pt x="4025392" y="17499"/>
                  <a:pt x="4025392" y="23816"/>
                </a:cubicBezTo>
                <a:lnTo>
                  <a:pt x="4025392" y="2286647"/>
                </a:lnTo>
                <a:cubicBezTo>
                  <a:pt x="4025392" y="2299800"/>
                  <a:pt x="4014729" y="2310463"/>
                  <a:pt x="4001576" y="2310463"/>
                </a:cubicBezTo>
                <a:lnTo>
                  <a:pt x="23816" y="2310463"/>
                </a:lnTo>
                <a:cubicBezTo>
                  <a:pt x="10663" y="2310463"/>
                  <a:pt x="0" y="2299800"/>
                  <a:pt x="0" y="2286647"/>
                </a:cubicBezTo>
                <a:lnTo>
                  <a:pt x="0" y="23816"/>
                </a:lnTo>
                <a:cubicBezTo>
                  <a:pt x="0" y="10663"/>
                  <a:pt x="10663" y="0"/>
                  <a:pt x="23816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en-VN" sz="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F563F-8F2B-4217-8AEF-8CF9A56D310E}"/>
              </a:ext>
            </a:extLst>
          </p:cNvPr>
          <p:cNvSpPr txBox="1"/>
          <p:nvPr/>
        </p:nvSpPr>
        <p:spPr>
          <a:xfrm>
            <a:off x="1920468" y="2571661"/>
            <a:ext cx="8351064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67"/>
              </a:spcAft>
            </a:pPr>
            <a:r>
              <a:rPr lang="en-VN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c) Số lớn nhất trong các số 589 021; 589 201; 598 021; 589 102 là: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236BC-C288-4F9C-BD1D-067F571EFB2A}"/>
              </a:ext>
            </a:extLst>
          </p:cNvPr>
          <p:cNvSpPr txBox="1"/>
          <p:nvPr/>
        </p:nvSpPr>
        <p:spPr>
          <a:xfrm>
            <a:off x="1540496" y="4763285"/>
            <a:ext cx="8802357" cy="685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67"/>
              </a:spcAft>
            </a:pPr>
            <a:r>
              <a:rPr lang="en-VN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d) Số 547 819 làm tròn đến hàng trăm nghìn là: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273B75F-01CC-4D2A-AEEF-D0A743E40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80258"/>
              </p:ext>
            </p:extLst>
          </p:nvPr>
        </p:nvGraphicFramePr>
        <p:xfrm>
          <a:off x="1170938" y="3788884"/>
          <a:ext cx="9866620" cy="721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6655">
                  <a:extLst>
                    <a:ext uri="{9D8B030D-6E8A-4147-A177-3AD203B41FA5}">
                      <a16:colId xmlns:a16="http://schemas.microsoft.com/office/drawing/2014/main" val="3395236705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3791848553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1876375989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3665216226"/>
                    </a:ext>
                  </a:extLst>
                </a:gridCol>
              </a:tblGrid>
              <a:tr h="721395"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A. 589 021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B. 589 201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C. 598 021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D. 589 102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91762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2F9A119-5E9D-4493-A2DB-A671FAE74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01512"/>
              </p:ext>
            </p:extLst>
          </p:nvPr>
        </p:nvGraphicFramePr>
        <p:xfrm>
          <a:off x="1170938" y="5671257"/>
          <a:ext cx="9866620" cy="721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6655">
                  <a:extLst>
                    <a:ext uri="{9D8B030D-6E8A-4147-A177-3AD203B41FA5}">
                      <a16:colId xmlns:a16="http://schemas.microsoft.com/office/drawing/2014/main" val="3395236705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3791848553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1876375989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3665216226"/>
                    </a:ext>
                  </a:extLst>
                </a:gridCol>
              </a:tblGrid>
              <a:tr h="721395"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A. 547 820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B. 548 000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C. 550 000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D. 500 000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917625"/>
                  </a:ext>
                </a:extLst>
              </a:tr>
            </a:tbl>
          </a:graphicData>
        </a:graphic>
      </p:graphicFrame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1F7278CB-22F2-4239-844F-3DD96525F898}"/>
              </a:ext>
            </a:extLst>
          </p:cNvPr>
          <p:cNvSpPr/>
          <p:nvPr/>
        </p:nvSpPr>
        <p:spPr>
          <a:xfrm>
            <a:off x="6299200" y="3748278"/>
            <a:ext cx="2098180" cy="762000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 sz="800" dirty="0"/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1BF8B8D1-EC62-4401-A6D9-3B0FAA38E959}"/>
              </a:ext>
            </a:extLst>
          </p:cNvPr>
          <p:cNvSpPr/>
          <p:nvPr/>
        </p:nvSpPr>
        <p:spPr>
          <a:xfrm>
            <a:off x="8715839" y="5620390"/>
            <a:ext cx="2155361" cy="762000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 sz="800"/>
          </a:p>
        </p:txBody>
      </p:sp>
    </p:spTree>
    <p:extLst>
      <p:ext uri="{BB962C8B-B14F-4D97-AF65-F5344CB8AC3E}">
        <p14:creationId xmlns:p14="http://schemas.microsoft.com/office/powerpoint/2010/main" val="425596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E0BCE540-F254-461F-8046-7D50E4BC6A3F}"/>
              </a:ext>
            </a:extLst>
          </p:cNvPr>
          <p:cNvSpPr/>
          <p:nvPr/>
        </p:nvSpPr>
        <p:spPr>
          <a:xfrm>
            <a:off x="812800" y="2355466"/>
            <a:ext cx="10835945" cy="4215455"/>
          </a:xfrm>
          <a:custGeom>
            <a:avLst/>
            <a:gdLst/>
            <a:ahLst/>
            <a:cxnLst/>
            <a:rect l="l" t="t" r="r" b="b"/>
            <a:pathLst>
              <a:path w="4025392" h="2310463">
                <a:moveTo>
                  <a:pt x="23816" y="0"/>
                </a:moveTo>
                <a:lnTo>
                  <a:pt x="4001576" y="0"/>
                </a:lnTo>
                <a:cubicBezTo>
                  <a:pt x="4007892" y="0"/>
                  <a:pt x="4013950" y="2509"/>
                  <a:pt x="4018416" y="6975"/>
                </a:cubicBezTo>
                <a:cubicBezTo>
                  <a:pt x="4022882" y="11442"/>
                  <a:pt x="4025392" y="17499"/>
                  <a:pt x="4025392" y="23816"/>
                </a:cubicBezTo>
                <a:lnTo>
                  <a:pt x="4025392" y="2286647"/>
                </a:lnTo>
                <a:cubicBezTo>
                  <a:pt x="4025392" y="2299800"/>
                  <a:pt x="4014729" y="2310463"/>
                  <a:pt x="4001576" y="2310463"/>
                </a:cubicBezTo>
                <a:lnTo>
                  <a:pt x="23816" y="2310463"/>
                </a:lnTo>
                <a:cubicBezTo>
                  <a:pt x="10663" y="2310463"/>
                  <a:pt x="0" y="2299800"/>
                  <a:pt x="0" y="2286647"/>
                </a:cubicBezTo>
                <a:lnTo>
                  <a:pt x="0" y="23816"/>
                </a:lnTo>
                <a:cubicBezTo>
                  <a:pt x="0" y="10663"/>
                  <a:pt x="10663" y="0"/>
                  <a:pt x="23816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en-VN" sz="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EDC92A-9FC6-44EC-9B29-C4F0919E33AA}"/>
              </a:ext>
            </a:extLst>
          </p:cNvPr>
          <p:cNvSpPr txBox="1"/>
          <p:nvPr/>
        </p:nvSpPr>
        <p:spPr>
          <a:xfrm>
            <a:off x="1350996" y="2457945"/>
            <a:ext cx="9866620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67"/>
              </a:spcAft>
            </a:pPr>
            <a:r>
              <a:rPr lang="en-VN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e) Năm 1903, người ta công bố phát minh ra máy bay. </a:t>
            </a:r>
            <a:r>
              <a:rPr lang="en-VN" sz="2933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Hỏi máy </a:t>
            </a:r>
            <a:r>
              <a:rPr lang="en-VN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bay được phát minh vào thế kỉ nào?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318620-D2D0-4267-92D9-BF934F71DB30}"/>
              </a:ext>
            </a:extLst>
          </p:cNvPr>
          <p:cNvSpPr txBox="1"/>
          <p:nvPr/>
        </p:nvSpPr>
        <p:spPr>
          <a:xfrm>
            <a:off x="1694821" y="4570490"/>
            <a:ext cx="8802357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67"/>
              </a:spcAft>
            </a:pPr>
            <a:r>
              <a:rPr lang="en-VN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g) Một xe tải chở 1 tấn 6 tạ gạo. Xe tải đó đã chở số ki-l</a:t>
            </a:r>
            <a:r>
              <a:rPr lang="en-US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VN" sz="2933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-gam gạo là: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B96F53F-E481-4559-AD0B-87EDF6FC2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10387"/>
              </p:ext>
            </p:extLst>
          </p:nvPr>
        </p:nvGraphicFramePr>
        <p:xfrm>
          <a:off x="1154443" y="3658973"/>
          <a:ext cx="9866620" cy="721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6655">
                  <a:extLst>
                    <a:ext uri="{9D8B030D-6E8A-4147-A177-3AD203B41FA5}">
                      <a16:colId xmlns:a16="http://schemas.microsoft.com/office/drawing/2014/main" val="3395236705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3791848553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1876375989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3665216226"/>
                    </a:ext>
                  </a:extLst>
                </a:gridCol>
              </a:tblGrid>
              <a:tr h="721395"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A. XIX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B. XX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C. IXX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D. XXI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91762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A59E387-7D12-424A-A356-16AAAA1CF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65655"/>
              </p:ext>
            </p:extLst>
          </p:nvPr>
        </p:nvGraphicFramePr>
        <p:xfrm>
          <a:off x="1154442" y="5656935"/>
          <a:ext cx="10224756" cy="721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6189">
                  <a:extLst>
                    <a:ext uri="{9D8B030D-6E8A-4147-A177-3AD203B41FA5}">
                      <a16:colId xmlns:a16="http://schemas.microsoft.com/office/drawing/2014/main" val="3395236705"/>
                    </a:ext>
                  </a:extLst>
                </a:gridCol>
                <a:gridCol w="2556189">
                  <a:extLst>
                    <a:ext uri="{9D8B030D-6E8A-4147-A177-3AD203B41FA5}">
                      <a16:colId xmlns:a16="http://schemas.microsoft.com/office/drawing/2014/main" val="3791848553"/>
                    </a:ext>
                  </a:extLst>
                </a:gridCol>
                <a:gridCol w="2556189">
                  <a:extLst>
                    <a:ext uri="{9D8B030D-6E8A-4147-A177-3AD203B41FA5}">
                      <a16:colId xmlns:a16="http://schemas.microsoft.com/office/drawing/2014/main" val="1876375989"/>
                    </a:ext>
                  </a:extLst>
                </a:gridCol>
                <a:gridCol w="2556189">
                  <a:extLst>
                    <a:ext uri="{9D8B030D-6E8A-4147-A177-3AD203B41FA5}">
                      <a16:colId xmlns:a16="http://schemas.microsoft.com/office/drawing/2014/main" val="3665216226"/>
                    </a:ext>
                  </a:extLst>
                </a:gridCol>
              </a:tblGrid>
              <a:tr h="721395"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A. 160 kg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B. 16 000 kg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C. 1 600 kg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D. 160 000 kg</a:t>
                      </a:r>
                      <a:r>
                        <a:rPr lang="en-US" sz="29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9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917625"/>
                  </a:ext>
                </a:extLst>
              </a:tr>
            </a:tbl>
          </a:graphicData>
        </a:graphic>
      </p:graphicFrame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64542060-9F3F-469D-A214-9F8AC09AE657}"/>
              </a:ext>
            </a:extLst>
          </p:cNvPr>
          <p:cNvSpPr/>
          <p:nvPr/>
        </p:nvSpPr>
        <p:spPr>
          <a:xfrm>
            <a:off x="4114800" y="3602478"/>
            <a:ext cx="1580511" cy="762000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 sz="800" dirty="0"/>
          </a:p>
        </p:txBody>
      </p: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B92868C5-8635-48AF-BC4A-902BE3580D03}"/>
              </a:ext>
            </a:extLst>
          </p:cNvPr>
          <p:cNvSpPr/>
          <p:nvPr/>
        </p:nvSpPr>
        <p:spPr>
          <a:xfrm>
            <a:off x="6197599" y="5596941"/>
            <a:ext cx="2476617" cy="762000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 sz="800"/>
          </a:p>
        </p:txBody>
      </p:sp>
    </p:spTree>
    <p:extLst>
      <p:ext uri="{BB962C8B-B14F-4D97-AF65-F5344CB8AC3E}">
        <p14:creationId xmlns:p14="http://schemas.microsoft.com/office/powerpoint/2010/main" val="97535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4">
            <a:extLst>
              <a:ext uri="{FF2B5EF4-FFF2-40B4-BE49-F238E27FC236}">
                <a16:creationId xmlns:a16="http://schemas.microsoft.com/office/drawing/2014/main" id="{E0BCE540-F254-461F-8046-7D50E4BC6A3F}"/>
              </a:ext>
            </a:extLst>
          </p:cNvPr>
          <p:cNvSpPr/>
          <p:nvPr/>
        </p:nvSpPr>
        <p:spPr>
          <a:xfrm>
            <a:off x="812800" y="2355466"/>
            <a:ext cx="10835945" cy="4215455"/>
          </a:xfrm>
          <a:custGeom>
            <a:avLst/>
            <a:gdLst/>
            <a:ahLst/>
            <a:cxnLst/>
            <a:rect l="l" t="t" r="r" b="b"/>
            <a:pathLst>
              <a:path w="4025392" h="2310463">
                <a:moveTo>
                  <a:pt x="23816" y="0"/>
                </a:moveTo>
                <a:lnTo>
                  <a:pt x="4001576" y="0"/>
                </a:lnTo>
                <a:cubicBezTo>
                  <a:pt x="4007892" y="0"/>
                  <a:pt x="4013950" y="2509"/>
                  <a:pt x="4018416" y="6975"/>
                </a:cubicBezTo>
                <a:cubicBezTo>
                  <a:pt x="4022882" y="11442"/>
                  <a:pt x="4025392" y="17499"/>
                  <a:pt x="4025392" y="23816"/>
                </a:cubicBezTo>
                <a:lnTo>
                  <a:pt x="4025392" y="2286647"/>
                </a:lnTo>
                <a:cubicBezTo>
                  <a:pt x="4025392" y="2299800"/>
                  <a:pt x="4014729" y="2310463"/>
                  <a:pt x="4001576" y="2310463"/>
                </a:cubicBezTo>
                <a:lnTo>
                  <a:pt x="23816" y="2310463"/>
                </a:lnTo>
                <a:cubicBezTo>
                  <a:pt x="10663" y="2310463"/>
                  <a:pt x="0" y="2299800"/>
                  <a:pt x="0" y="2286647"/>
                </a:cubicBezTo>
                <a:lnTo>
                  <a:pt x="0" y="23816"/>
                </a:lnTo>
                <a:cubicBezTo>
                  <a:pt x="0" y="10663"/>
                  <a:pt x="10663" y="0"/>
                  <a:pt x="23816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en-VN" sz="8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4EE517-04F4-4AB6-A733-92AC70078EF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B4EAB4-25F0-49A3-B984-89C9E5FE39F9}"/>
              </a:ext>
            </a:extLst>
          </p:cNvPr>
          <p:cNvSpPr txBox="1"/>
          <p:nvPr/>
        </p:nvSpPr>
        <p:spPr>
          <a:xfrm>
            <a:off x="2331282" y="2515801"/>
            <a:ext cx="8109891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67"/>
              </a:spcAft>
            </a:pPr>
            <a:r>
              <a:rPr lang="en-VN" sz="2667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h) Hình nào dưới đây có 2 góc nhọn, 2 góc tù và 2 cặp cạnh song song?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BDB09-D884-4F1D-9F34-3F6D98A720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0" r="56628"/>
          <a:stretch/>
        </p:blipFill>
        <p:spPr>
          <a:xfrm>
            <a:off x="914400" y="3741735"/>
            <a:ext cx="2402957" cy="1605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71F22E-FAC3-4F33-9629-862416863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357" y="3741735"/>
            <a:ext cx="2793512" cy="1605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527B86-31CE-4B32-9171-24945A514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944" y="3741735"/>
            <a:ext cx="2646316" cy="1605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2F3A9-8484-4E93-B493-25DDBD6755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732"/>
          <a:stretch/>
        </p:blipFill>
        <p:spPr>
          <a:xfrm>
            <a:off x="8880190" y="3741735"/>
            <a:ext cx="2606453" cy="1744665"/>
          </a:xfrm>
          <a:prstGeom prst="rect">
            <a:avLst/>
          </a:prstGeom>
        </p:spPr>
      </p:pic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FD432FB9-D375-42D2-903E-D2CBFB9E155B}"/>
              </a:ext>
            </a:extLst>
          </p:cNvPr>
          <p:cNvSpPr/>
          <p:nvPr/>
        </p:nvSpPr>
        <p:spPr>
          <a:xfrm>
            <a:off x="3196248" y="3685412"/>
            <a:ext cx="468922" cy="465430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 sz="800" dirty="0"/>
          </a:p>
        </p:txBody>
      </p:sp>
    </p:spTree>
    <p:extLst>
      <p:ext uri="{BB962C8B-B14F-4D97-AF65-F5344CB8AC3E}">
        <p14:creationId xmlns:p14="http://schemas.microsoft.com/office/powerpoint/2010/main" val="21190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4">
            <a:extLst>
              <a:ext uri="{FF2B5EF4-FFF2-40B4-BE49-F238E27FC236}">
                <a16:creationId xmlns:a16="http://schemas.microsoft.com/office/drawing/2014/main" id="{E0BCE540-F254-461F-8046-7D50E4BC6A3F}"/>
              </a:ext>
            </a:extLst>
          </p:cNvPr>
          <p:cNvSpPr/>
          <p:nvPr/>
        </p:nvSpPr>
        <p:spPr>
          <a:xfrm>
            <a:off x="812800" y="2355466"/>
            <a:ext cx="10835945" cy="4215455"/>
          </a:xfrm>
          <a:custGeom>
            <a:avLst/>
            <a:gdLst/>
            <a:ahLst/>
            <a:cxnLst/>
            <a:rect l="l" t="t" r="r" b="b"/>
            <a:pathLst>
              <a:path w="4025392" h="2310463">
                <a:moveTo>
                  <a:pt x="23816" y="0"/>
                </a:moveTo>
                <a:lnTo>
                  <a:pt x="4001576" y="0"/>
                </a:lnTo>
                <a:cubicBezTo>
                  <a:pt x="4007892" y="0"/>
                  <a:pt x="4013950" y="2509"/>
                  <a:pt x="4018416" y="6975"/>
                </a:cubicBezTo>
                <a:cubicBezTo>
                  <a:pt x="4022882" y="11442"/>
                  <a:pt x="4025392" y="17499"/>
                  <a:pt x="4025392" y="23816"/>
                </a:cubicBezTo>
                <a:lnTo>
                  <a:pt x="4025392" y="2286647"/>
                </a:lnTo>
                <a:cubicBezTo>
                  <a:pt x="4025392" y="2299800"/>
                  <a:pt x="4014729" y="2310463"/>
                  <a:pt x="4001576" y="2310463"/>
                </a:cubicBezTo>
                <a:lnTo>
                  <a:pt x="23816" y="2310463"/>
                </a:lnTo>
                <a:cubicBezTo>
                  <a:pt x="10663" y="2310463"/>
                  <a:pt x="0" y="2299800"/>
                  <a:pt x="0" y="2286647"/>
                </a:cubicBezTo>
                <a:lnTo>
                  <a:pt x="0" y="23816"/>
                </a:lnTo>
                <a:cubicBezTo>
                  <a:pt x="0" y="10663"/>
                  <a:pt x="10663" y="0"/>
                  <a:pt x="23816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chemeClr val="accent2"/>
            </a:solidFill>
            <a:prstDash val="solid"/>
            <a:round/>
          </a:ln>
        </p:spPr>
        <p:txBody>
          <a:bodyPr/>
          <a:lstStyle/>
          <a:p>
            <a:endParaRPr lang="en-VN" sz="8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4EE517-04F4-4AB6-A733-92AC70078EF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D058BC-3EE7-4DD4-8C77-5ADFDC87B40D}"/>
              </a:ext>
            </a:extLst>
          </p:cNvPr>
          <p:cNvSpPr txBox="1"/>
          <p:nvPr/>
        </p:nvSpPr>
        <p:spPr>
          <a:xfrm>
            <a:off x="1180173" y="2506100"/>
            <a:ext cx="98666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en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i) Lớp học bơi của Lan Anh có tất cả 38 bạn, biết rằng số bạn nam nhiều hơn số bạn nữ 6 bạn. Số bạn nữ trong lớp học bơi là: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F6FA5D-855F-4A01-B847-9281C990EA5E}"/>
              </a:ext>
            </a:extLst>
          </p:cNvPr>
          <p:cNvSpPr txBox="1"/>
          <p:nvPr/>
        </p:nvSpPr>
        <p:spPr>
          <a:xfrm>
            <a:off x="1145206" y="4386555"/>
            <a:ext cx="9866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67"/>
              </a:spcAft>
            </a:pPr>
            <a:r>
              <a:rPr lang="en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k) Bốn bạn Hùng, Bách, Dũng, Nam lần lượt có cân nặng là: 32 kg, 38 kg, 36 kg và 34 kg. Trung bình mỗi bạn cân nặng số ki-lô-gam là: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B04E7EC-1981-470A-9DC8-9CEFDAC67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232283"/>
              </p:ext>
            </p:extLst>
          </p:nvPr>
        </p:nvGraphicFramePr>
        <p:xfrm>
          <a:off x="965200" y="3418391"/>
          <a:ext cx="9866620" cy="721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6655">
                  <a:extLst>
                    <a:ext uri="{9D8B030D-6E8A-4147-A177-3AD203B41FA5}">
                      <a16:colId xmlns:a16="http://schemas.microsoft.com/office/drawing/2014/main" val="3395236705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3791848553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1876375989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3665216226"/>
                    </a:ext>
                  </a:extLst>
                </a:gridCol>
              </a:tblGrid>
              <a:tr h="721395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A. 32 bạn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VN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B. 44 bạn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VN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C. 22 bạn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VN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D. 16 bạn</a:t>
                      </a:r>
                      <a:r>
                        <a:rPr lang="en-US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VN" sz="24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91762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AD35A17-5419-4404-9AA5-F469E05A3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54645"/>
              </p:ext>
            </p:extLst>
          </p:nvPr>
        </p:nvGraphicFramePr>
        <p:xfrm>
          <a:off x="1184691" y="5697902"/>
          <a:ext cx="9866620" cy="721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6655">
                  <a:extLst>
                    <a:ext uri="{9D8B030D-6E8A-4147-A177-3AD203B41FA5}">
                      <a16:colId xmlns:a16="http://schemas.microsoft.com/office/drawing/2014/main" val="3395236705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3791848553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1876375989"/>
                    </a:ext>
                  </a:extLst>
                </a:gridCol>
                <a:gridCol w="2466655">
                  <a:extLst>
                    <a:ext uri="{9D8B030D-6E8A-4147-A177-3AD203B41FA5}">
                      <a16:colId xmlns:a16="http://schemas.microsoft.com/office/drawing/2014/main" val="3665216226"/>
                    </a:ext>
                  </a:extLst>
                </a:gridCol>
              </a:tblGrid>
              <a:tr h="72139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A. 34 kg</a:t>
                      </a:r>
                      <a:r>
                        <a:rPr 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B. 35 kg</a:t>
                      </a:r>
                      <a:r>
                        <a:rPr 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C. 36 kg</a:t>
                      </a:r>
                      <a:r>
                        <a:rPr 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D. 38 kg</a:t>
                      </a:r>
                      <a:r>
                        <a:rPr lang="en-US" sz="2800" dirty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VN" sz="2800" dirty="0">
                        <a:latin typeface="UTM Avo" panose="02040603050506020204" pitchFamily="18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917625"/>
                  </a:ext>
                </a:extLst>
              </a:tr>
            </a:tbl>
          </a:graphicData>
        </a:graphic>
      </p:graphicFrame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AC6B79F3-9904-4BD5-9D11-8F0637355D0C}"/>
              </a:ext>
            </a:extLst>
          </p:cNvPr>
          <p:cNvSpPr/>
          <p:nvPr/>
        </p:nvSpPr>
        <p:spPr>
          <a:xfrm>
            <a:off x="8667286" y="3398088"/>
            <a:ext cx="1848314" cy="762000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 sz="600"/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A458A454-7138-49DD-A942-47C55FB0D42A}"/>
              </a:ext>
            </a:extLst>
          </p:cNvPr>
          <p:cNvSpPr/>
          <p:nvPr/>
        </p:nvSpPr>
        <p:spPr>
          <a:xfrm>
            <a:off x="4114800" y="5677599"/>
            <a:ext cx="1580511" cy="762000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 sz="800"/>
          </a:p>
        </p:txBody>
      </p:sp>
    </p:spTree>
    <p:extLst>
      <p:ext uri="{BB962C8B-B14F-4D97-AF65-F5344CB8AC3E}">
        <p14:creationId xmlns:p14="http://schemas.microsoft.com/office/powerpoint/2010/main" val="41552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  <a:r>
              <a:rPr lang="vi-VN" sz="2200" b="1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379D3-A79D-40B2-AC42-C5DA75D312EC}"/>
              </a:ext>
            </a:extLst>
          </p:cNvPr>
          <p:cNvSpPr txBox="1"/>
          <p:nvPr/>
        </p:nvSpPr>
        <p:spPr>
          <a:xfrm>
            <a:off x="1608210" y="1702415"/>
            <a:ext cx="10221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Đặt tính rồi tính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37B18CC9-B0F6-46A2-A893-7BF5D1415F02}"/>
              </a:ext>
            </a:extLst>
          </p:cNvPr>
          <p:cNvGrpSpPr/>
          <p:nvPr/>
        </p:nvGrpSpPr>
        <p:grpSpPr>
          <a:xfrm>
            <a:off x="1146449" y="2627668"/>
            <a:ext cx="3743028" cy="1246979"/>
            <a:chOff x="0" y="0"/>
            <a:chExt cx="795276" cy="278427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705BCE0-AD5F-4E4E-8B9C-790F28C6330C}"/>
                </a:ext>
              </a:extLst>
            </p:cNvPr>
            <p:cNvSpPr/>
            <p:nvPr/>
          </p:nvSpPr>
          <p:spPr>
            <a:xfrm>
              <a:off x="0" y="0"/>
              <a:ext cx="795276" cy="278427"/>
            </a:xfrm>
            <a:custGeom>
              <a:avLst/>
              <a:gdLst/>
              <a:ahLst/>
              <a:cxnLst/>
              <a:rect l="l" t="t" r="r" b="b"/>
              <a:pathLst>
                <a:path w="795276" h="278427">
                  <a:moveTo>
                    <a:pt x="50783" y="0"/>
                  </a:moveTo>
                  <a:lnTo>
                    <a:pt x="744493" y="0"/>
                  </a:lnTo>
                  <a:cubicBezTo>
                    <a:pt x="757961" y="0"/>
                    <a:pt x="770878" y="5350"/>
                    <a:pt x="780402" y="14874"/>
                  </a:cubicBezTo>
                  <a:cubicBezTo>
                    <a:pt x="789926" y="24398"/>
                    <a:pt x="795276" y="37315"/>
                    <a:pt x="795276" y="50783"/>
                  </a:cubicBezTo>
                  <a:lnTo>
                    <a:pt x="795276" y="227644"/>
                  </a:lnTo>
                  <a:cubicBezTo>
                    <a:pt x="795276" y="255690"/>
                    <a:pt x="772539" y="278427"/>
                    <a:pt x="744493" y="278427"/>
                  </a:cubicBezTo>
                  <a:lnTo>
                    <a:pt x="50783" y="278427"/>
                  </a:lnTo>
                  <a:cubicBezTo>
                    <a:pt x="37315" y="278427"/>
                    <a:pt x="24398" y="273076"/>
                    <a:pt x="14874" y="263553"/>
                  </a:cubicBezTo>
                  <a:cubicBezTo>
                    <a:pt x="5350" y="254029"/>
                    <a:pt x="0" y="241112"/>
                    <a:pt x="0" y="227644"/>
                  </a:cubicBezTo>
                  <a:lnTo>
                    <a:pt x="0" y="50783"/>
                  </a:lnTo>
                  <a:cubicBezTo>
                    <a:pt x="0" y="37315"/>
                    <a:pt x="5350" y="24398"/>
                    <a:pt x="14874" y="14874"/>
                  </a:cubicBezTo>
                  <a:cubicBezTo>
                    <a:pt x="24398" y="5350"/>
                    <a:pt x="37315" y="0"/>
                    <a:pt x="507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chemeClr val="accent2"/>
              </a:solidFill>
              <a:prstDash val="lgDash"/>
              <a:round/>
            </a:ln>
          </p:spPr>
          <p:txBody>
            <a:bodyPr/>
            <a:lstStyle/>
            <a:p>
              <a:endParaRPr lang="en-VN" sz="2933" b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3B8F3902-79EB-4417-8915-0370F3DCCD90}"/>
                </a:ext>
              </a:extLst>
            </p:cNvPr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31657" tIns="31657" rIns="31657" bIns="31657" rtlCol="0" anchor="ctr"/>
            <a:lstStyle/>
            <a:p>
              <a:pPr algn="ctr">
                <a:lnSpc>
                  <a:spcPts val="4107"/>
                </a:lnSpc>
              </a:pPr>
              <a:endParaRPr sz="2933" b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6EB6E63A-5A74-4D45-B9B2-9891C4CF9066}"/>
              </a:ext>
            </a:extLst>
          </p:cNvPr>
          <p:cNvGrpSpPr/>
          <p:nvPr/>
        </p:nvGrpSpPr>
        <p:grpSpPr>
          <a:xfrm>
            <a:off x="846144" y="2400174"/>
            <a:ext cx="714900" cy="621859"/>
            <a:chOff x="0" y="0"/>
            <a:chExt cx="635000" cy="580466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BA6E679-1847-45A9-92AE-0F546BEAC334}"/>
                </a:ext>
              </a:extLst>
            </p:cNvPr>
            <p:cNvSpPr/>
            <p:nvPr/>
          </p:nvSpPr>
          <p:spPr>
            <a:xfrm>
              <a:off x="0" y="0"/>
              <a:ext cx="635000" cy="564751"/>
            </a:xfrm>
            <a:custGeom>
              <a:avLst/>
              <a:gdLst/>
              <a:ahLst/>
              <a:cxnLst/>
              <a:rect l="l" t="t" r="r" b="b"/>
              <a:pathLst>
                <a:path w="635000" h="564751">
                  <a:moveTo>
                    <a:pt x="635000" y="131195"/>
                  </a:moveTo>
                  <a:lnTo>
                    <a:pt x="635000" y="334972"/>
                  </a:lnTo>
                  <a:cubicBezTo>
                    <a:pt x="635000" y="413686"/>
                    <a:pt x="585622" y="483942"/>
                    <a:pt x="511561" y="510605"/>
                  </a:cubicBezTo>
                  <a:lnTo>
                    <a:pt x="440939" y="536028"/>
                  </a:lnTo>
                  <a:cubicBezTo>
                    <a:pt x="361153" y="564751"/>
                    <a:pt x="273847" y="564751"/>
                    <a:pt x="194061" y="536028"/>
                  </a:cubicBezTo>
                  <a:lnTo>
                    <a:pt x="123439" y="510605"/>
                  </a:lnTo>
                  <a:cubicBezTo>
                    <a:pt x="49378" y="483942"/>
                    <a:pt x="0" y="413686"/>
                    <a:pt x="0" y="334972"/>
                  </a:cubicBezTo>
                  <a:lnTo>
                    <a:pt x="0" y="131195"/>
                  </a:lnTo>
                  <a:cubicBezTo>
                    <a:pt x="0" y="96400"/>
                    <a:pt x="13822" y="63030"/>
                    <a:pt x="38426" y="38426"/>
                  </a:cubicBezTo>
                  <a:cubicBezTo>
                    <a:pt x="63030" y="13822"/>
                    <a:pt x="96400" y="0"/>
                    <a:pt x="131195" y="0"/>
                  </a:cubicBezTo>
                  <a:lnTo>
                    <a:pt x="503805" y="0"/>
                  </a:lnTo>
                  <a:cubicBezTo>
                    <a:pt x="538600" y="0"/>
                    <a:pt x="571970" y="13822"/>
                    <a:pt x="596574" y="38426"/>
                  </a:cubicBezTo>
                  <a:cubicBezTo>
                    <a:pt x="621178" y="63030"/>
                    <a:pt x="635000" y="96400"/>
                    <a:pt x="635000" y="131195"/>
                  </a:cubicBezTo>
                  <a:close/>
                </a:path>
              </a:pathLst>
            </a:custGeom>
            <a:solidFill>
              <a:srgbClr val="FEFFFF"/>
            </a:solidFill>
            <a:ln w="47625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endParaRPr lang="en-VN" sz="2933" b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AED1B8B9-B9D5-4F6E-813D-E4050B46C8F9}"/>
                </a:ext>
              </a:extLst>
            </p:cNvPr>
            <p:cNvSpPr txBox="1"/>
            <p:nvPr/>
          </p:nvSpPr>
          <p:spPr>
            <a:xfrm>
              <a:off x="0" y="-76200"/>
              <a:ext cx="635000" cy="774700"/>
            </a:xfrm>
            <a:prstGeom prst="rect">
              <a:avLst/>
            </a:prstGeom>
          </p:spPr>
          <p:txBody>
            <a:bodyPr lIns="31657" tIns="31657" rIns="31657" bIns="31657" rtlCol="0" anchor="ctr"/>
            <a:lstStyle/>
            <a:p>
              <a:pPr algn="ctr">
                <a:lnSpc>
                  <a:spcPts val="4014"/>
                </a:lnSpc>
              </a:pPr>
              <a:endParaRPr sz="2933" b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2B243840-C145-43CF-999E-4E70453F9713}"/>
              </a:ext>
            </a:extLst>
          </p:cNvPr>
          <p:cNvGrpSpPr/>
          <p:nvPr/>
        </p:nvGrpSpPr>
        <p:grpSpPr>
          <a:xfrm>
            <a:off x="1146449" y="4533132"/>
            <a:ext cx="3743028" cy="1246979"/>
            <a:chOff x="0" y="0"/>
            <a:chExt cx="795276" cy="278427"/>
          </a:xfrm>
        </p:grpSpPr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D17E8A0-686A-4272-95A0-4BE3D0D81FD2}"/>
                </a:ext>
              </a:extLst>
            </p:cNvPr>
            <p:cNvSpPr/>
            <p:nvPr/>
          </p:nvSpPr>
          <p:spPr>
            <a:xfrm>
              <a:off x="0" y="0"/>
              <a:ext cx="795276" cy="278427"/>
            </a:xfrm>
            <a:custGeom>
              <a:avLst/>
              <a:gdLst/>
              <a:ahLst/>
              <a:cxnLst/>
              <a:rect l="l" t="t" r="r" b="b"/>
              <a:pathLst>
                <a:path w="795276" h="278427">
                  <a:moveTo>
                    <a:pt x="50783" y="0"/>
                  </a:moveTo>
                  <a:lnTo>
                    <a:pt x="744493" y="0"/>
                  </a:lnTo>
                  <a:cubicBezTo>
                    <a:pt x="757961" y="0"/>
                    <a:pt x="770878" y="5350"/>
                    <a:pt x="780402" y="14874"/>
                  </a:cubicBezTo>
                  <a:cubicBezTo>
                    <a:pt x="789926" y="24398"/>
                    <a:pt x="795276" y="37315"/>
                    <a:pt x="795276" y="50783"/>
                  </a:cubicBezTo>
                  <a:lnTo>
                    <a:pt x="795276" y="227644"/>
                  </a:lnTo>
                  <a:cubicBezTo>
                    <a:pt x="795276" y="255690"/>
                    <a:pt x="772539" y="278427"/>
                    <a:pt x="744493" y="278427"/>
                  </a:cubicBezTo>
                  <a:lnTo>
                    <a:pt x="50783" y="278427"/>
                  </a:lnTo>
                  <a:cubicBezTo>
                    <a:pt x="37315" y="278427"/>
                    <a:pt x="24398" y="273076"/>
                    <a:pt x="14874" y="263553"/>
                  </a:cubicBezTo>
                  <a:cubicBezTo>
                    <a:pt x="5350" y="254029"/>
                    <a:pt x="0" y="241112"/>
                    <a:pt x="0" y="227644"/>
                  </a:cubicBezTo>
                  <a:lnTo>
                    <a:pt x="0" y="50783"/>
                  </a:lnTo>
                  <a:cubicBezTo>
                    <a:pt x="0" y="37315"/>
                    <a:pt x="5350" y="24398"/>
                    <a:pt x="14874" y="14874"/>
                  </a:cubicBezTo>
                  <a:cubicBezTo>
                    <a:pt x="24398" y="5350"/>
                    <a:pt x="37315" y="0"/>
                    <a:pt x="507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chemeClr val="accent2"/>
              </a:solidFill>
              <a:prstDash val="lgDash"/>
              <a:round/>
            </a:ln>
          </p:spPr>
          <p:txBody>
            <a:bodyPr/>
            <a:lstStyle/>
            <a:p>
              <a:endParaRPr lang="en-VN" sz="2933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C485F33F-616E-40FD-AD42-092DD09D6333}"/>
                </a:ext>
              </a:extLst>
            </p:cNvPr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31657" tIns="31657" rIns="31657" bIns="31657" rtlCol="0" anchor="ctr"/>
            <a:lstStyle/>
            <a:p>
              <a:pPr algn="ctr">
                <a:lnSpc>
                  <a:spcPts val="4107"/>
                </a:lnSpc>
              </a:pPr>
              <a:endParaRPr sz="2933" b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21">
            <a:extLst>
              <a:ext uri="{FF2B5EF4-FFF2-40B4-BE49-F238E27FC236}">
                <a16:creationId xmlns:a16="http://schemas.microsoft.com/office/drawing/2014/main" id="{81E44195-7495-424B-871A-587DF807F4A0}"/>
              </a:ext>
            </a:extLst>
          </p:cNvPr>
          <p:cNvGrpSpPr/>
          <p:nvPr/>
        </p:nvGrpSpPr>
        <p:grpSpPr>
          <a:xfrm>
            <a:off x="846144" y="4305639"/>
            <a:ext cx="714900" cy="621859"/>
            <a:chOff x="0" y="0"/>
            <a:chExt cx="635000" cy="580466"/>
          </a:xfrm>
        </p:grpSpPr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D2EA0127-1A46-4FE0-87F1-2F65FFF31D3F}"/>
                </a:ext>
              </a:extLst>
            </p:cNvPr>
            <p:cNvSpPr/>
            <p:nvPr/>
          </p:nvSpPr>
          <p:spPr>
            <a:xfrm>
              <a:off x="0" y="0"/>
              <a:ext cx="635000" cy="564751"/>
            </a:xfrm>
            <a:custGeom>
              <a:avLst/>
              <a:gdLst/>
              <a:ahLst/>
              <a:cxnLst/>
              <a:rect l="l" t="t" r="r" b="b"/>
              <a:pathLst>
                <a:path w="635000" h="564751">
                  <a:moveTo>
                    <a:pt x="635000" y="131195"/>
                  </a:moveTo>
                  <a:lnTo>
                    <a:pt x="635000" y="334972"/>
                  </a:lnTo>
                  <a:cubicBezTo>
                    <a:pt x="635000" y="413686"/>
                    <a:pt x="585622" y="483942"/>
                    <a:pt x="511561" y="510605"/>
                  </a:cubicBezTo>
                  <a:lnTo>
                    <a:pt x="440939" y="536028"/>
                  </a:lnTo>
                  <a:cubicBezTo>
                    <a:pt x="361153" y="564751"/>
                    <a:pt x="273847" y="564751"/>
                    <a:pt x="194061" y="536028"/>
                  </a:cubicBezTo>
                  <a:lnTo>
                    <a:pt x="123439" y="510605"/>
                  </a:lnTo>
                  <a:cubicBezTo>
                    <a:pt x="49378" y="483942"/>
                    <a:pt x="0" y="413686"/>
                    <a:pt x="0" y="334972"/>
                  </a:cubicBezTo>
                  <a:lnTo>
                    <a:pt x="0" y="131195"/>
                  </a:lnTo>
                  <a:cubicBezTo>
                    <a:pt x="0" y="96400"/>
                    <a:pt x="13822" y="63030"/>
                    <a:pt x="38426" y="38426"/>
                  </a:cubicBezTo>
                  <a:cubicBezTo>
                    <a:pt x="63030" y="13822"/>
                    <a:pt x="96400" y="0"/>
                    <a:pt x="131195" y="0"/>
                  </a:cubicBezTo>
                  <a:lnTo>
                    <a:pt x="503805" y="0"/>
                  </a:lnTo>
                  <a:cubicBezTo>
                    <a:pt x="538600" y="0"/>
                    <a:pt x="571970" y="13822"/>
                    <a:pt x="596574" y="38426"/>
                  </a:cubicBezTo>
                  <a:cubicBezTo>
                    <a:pt x="621178" y="63030"/>
                    <a:pt x="635000" y="96400"/>
                    <a:pt x="635000" y="131195"/>
                  </a:cubicBezTo>
                  <a:close/>
                </a:path>
              </a:pathLst>
            </a:custGeom>
            <a:solidFill>
              <a:srgbClr val="FEFFFF"/>
            </a:solidFill>
            <a:ln w="47625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endParaRPr lang="en-VN" sz="2933" b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03B7874A-73EB-4BCB-804F-C1FFEC9E7480}"/>
                </a:ext>
              </a:extLst>
            </p:cNvPr>
            <p:cNvSpPr txBox="1"/>
            <p:nvPr/>
          </p:nvSpPr>
          <p:spPr>
            <a:xfrm>
              <a:off x="0" y="-76200"/>
              <a:ext cx="635000" cy="774700"/>
            </a:xfrm>
            <a:prstGeom prst="rect">
              <a:avLst/>
            </a:prstGeom>
          </p:spPr>
          <p:txBody>
            <a:bodyPr lIns="31657" tIns="31657" rIns="31657" bIns="31657" rtlCol="0" anchor="ctr"/>
            <a:lstStyle/>
            <a:p>
              <a:pPr algn="ctr">
                <a:lnSpc>
                  <a:spcPts val="4014"/>
                </a:lnSpc>
              </a:pPr>
              <a:endParaRPr sz="2933" b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4">
            <a:extLst>
              <a:ext uri="{FF2B5EF4-FFF2-40B4-BE49-F238E27FC236}">
                <a16:creationId xmlns:a16="http://schemas.microsoft.com/office/drawing/2014/main" id="{9ED8E2B0-F176-47CF-B923-C982AACB916B}"/>
              </a:ext>
            </a:extLst>
          </p:cNvPr>
          <p:cNvGrpSpPr/>
          <p:nvPr/>
        </p:nvGrpSpPr>
        <p:grpSpPr>
          <a:xfrm>
            <a:off x="5538265" y="2627668"/>
            <a:ext cx="3743028" cy="1246979"/>
            <a:chOff x="0" y="0"/>
            <a:chExt cx="795276" cy="278427"/>
          </a:xfrm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5F031EE4-3D60-47F1-8942-AB4FF618BEE0}"/>
                </a:ext>
              </a:extLst>
            </p:cNvPr>
            <p:cNvSpPr/>
            <p:nvPr/>
          </p:nvSpPr>
          <p:spPr>
            <a:xfrm>
              <a:off x="0" y="0"/>
              <a:ext cx="795276" cy="278427"/>
            </a:xfrm>
            <a:custGeom>
              <a:avLst/>
              <a:gdLst/>
              <a:ahLst/>
              <a:cxnLst/>
              <a:rect l="l" t="t" r="r" b="b"/>
              <a:pathLst>
                <a:path w="795276" h="278427">
                  <a:moveTo>
                    <a:pt x="50783" y="0"/>
                  </a:moveTo>
                  <a:lnTo>
                    <a:pt x="744493" y="0"/>
                  </a:lnTo>
                  <a:cubicBezTo>
                    <a:pt x="757961" y="0"/>
                    <a:pt x="770878" y="5350"/>
                    <a:pt x="780402" y="14874"/>
                  </a:cubicBezTo>
                  <a:cubicBezTo>
                    <a:pt x="789926" y="24398"/>
                    <a:pt x="795276" y="37315"/>
                    <a:pt x="795276" y="50783"/>
                  </a:cubicBezTo>
                  <a:lnTo>
                    <a:pt x="795276" y="227644"/>
                  </a:lnTo>
                  <a:cubicBezTo>
                    <a:pt x="795276" y="255690"/>
                    <a:pt x="772539" y="278427"/>
                    <a:pt x="744493" y="278427"/>
                  </a:cubicBezTo>
                  <a:lnTo>
                    <a:pt x="50783" y="278427"/>
                  </a:lnTo>
                  <a:cubicBezTo>
                    <a:pt x="37315" y="278427"/>
                    <a:pt x="24398" y="273076"/>
                    <a:pt x="14874" y="263553"/>
                  </a:cubicBezTo>
                  <a:cubicBezTo>
                    <a:pt x="5350" y="254029"/>
                    <a:pt x="0" y="241112"/>
                    <a:pt x="0" y="227644"/>
                  </a:cubicBezTo>
                  <a:lnTo>
                    <a:pt x="0" y="50783"/>
                  </a:lnTo>
                  <a:cubicBezTo>
                    <a:pt x="0" y="37315"/>
                    <a:pt x="5350" y="24398"/>
                    <a:pt x="14874" y="14874"/>
                  </a:cubicBezTo>
                  <a:cubicBezTo>
                    <a:pt x="24398" y="5350"/>
                    <a:pt x="37315" y="0"/>
                    <a:pt x="50783" y="0"/>
                  </a:cubicBezTo>
                  <a:close/>
                </a:path>
              </a:pathLst>
            </a:custGeom>
            <a:solidFill>
              <a:schemeClr val="tx2">
                <a:alpha val="0"/>
              </a:schemeClr>
            </a:solidFill>
            <a:ln w="47625" cap="rnd">
              <a:solidFill>
                <a:schemeClr val="accent2"/>
              </a:solidFill>
              <a:prstDash val="lgDash"/>
              <a:round/>
            </a:ln>
          </p:spPr>
          <p:txBody>
            <a:bodyPr/>
            <a:lstStyle/>
            <a:p>
              <a:endParaRPr lang="en-VN" sz="2933" b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C634423D-B90A-40AB-AA1F-B2753C2297C9}"/>
                </a:ext>
              </a:extLst>
            </p:cNvPr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31657" tIns="31657" rIns="31657" bIns="31657" rtlCol="0" anchor="ctr"/>
            <a:lstStyle/>
            <a:p>
              <a:pPr algn="ctr">
                <a:lnSpc>
                  <a:spcPts val="4107"/>
                </a:lnSpc>
              </a:pPr>
              <a:endParaRPr sz="2933" b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EB944CDD-9476-4C9F-8D51-4E0C993C54B7}"/>
              </a:ext>
            </a:extLst>
          </p:cNvPr>
          <p:cNvGrpSpPr/>
          <p:nvPr/>
        </p:nvGrpSpPr>
        <p:grpSpPr>
          <a:xfrm>
            <a:off x="5237959" y="2400174"/>
            <a:ext cx="714900" cy="621859"/>
            <a:chOff x="0" y="0"/>
            <a:chExt cx="635000" cy="580466"/>
          </a:xfrm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45A787CA-F08D-4058-9EAA-3C5ACBAFDE6A}"/>
                </a:ext>
              </a:extLst>
            </p:cNvPr>
            <p:cNvSpPr/>
            <p:nvPr/>
          </p:nvSpPr>
          <p:spPr>
            <a:xfrm>
              <a:off x="0" y="0"/>
              <a:ext cx="635000" cy="564751"/>
            </a:xfrm>
            <a:custGeom>
              <a:avLst/>
              <a:gdLst/>
              <a:ahLst/>
              <a:cxnLst/>
              <a:rect l="l" t="t" r="r" b="b"/>
              <a:pathLst>
                <a:path w="635000" h="564751">
                  <a:moveTo>
                    <a:pt x="635000" y="131195"/>
                  </a:moveTo>
                  <a:lnTo>
                    <a:pt x="635000" y="334972"/>
                  </a:lnTo>
                  <a:cubicBezTo>
                    <a:pt x="635000" y="413686"/>
                    <a:pt x="585622" y="483942"/>
                    <a:pt x="511561" y="510605"/>
                  </a:cubicBezTo>
                  <a:lnTo>
                    <a:pt x="440939" y="536028"/>
                  </a:lnTo>
                  <a:cubicBezTo>
                    <a:pt x="361153" y="564751"/>
                    <a:pt x="273847" y="564751"/>
                    <a:pt x="194061" y="536028"/>
                  </a:cubicBezTo>
                  <a:lnTo>
                    <a:pt x="123439" y="510605"/>
                  </a:lnTo>
                  <a:cubicBezTo>
                    <a:pt x="49378" y="483942"/>
                    <a:pt x="0" y="413686"/>
                    <a:pt x="0" y="334972"/>
                  </a:cubicBezTo>
                  <a:lnTo>
                    <a:pt x="0" y="131195"/>
                  </a:lnTo>
                  <a:cubicBezTo>
                    <a:pt x="0" y="96400"/>
                    <a:pt x="13822" y="63030"/>
                    <a:pt x="38426" y="38426"/>
                  </a:cubicBezTo>
                  <a:cubicBezTo>
                    <a:pt x="63030" y="13822"/>
                    <a:pt x="96400" y="0"/>
                    <a:pt x="131195" y="0"/>
                  </a:cubicBezTo>
                  <a:lnTo>
                    <a:pt x="503805" y="0"/>
                  </a:lnTo>
                  <a:cubicBezTo>
                    <a:pt x="538600" y="0"/>
                    <a:pt x="571970" y="13822"/>
                    <a:pt x="596574" y="38426"/>
                  </a:cubicBezTo>
                  <a:cubicBezTo>
                    <a:pt x="621178" y="63030"/>
                    <a:pt x="635000" y="96400"/>
                    <a:pt x="635000" y="131195"/>
                  </a:cubicBezTo>
                  <a:close/>
                </a:path>
              </a:pathLst>
            </a:custGeom>
            <a:solidFill>
              <a:srgbClr val="FEFFFF"/>
            </a:solidFill>
            <a:ln w="47625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endParaRPr lang="en-VN" sz="2933" b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AE1572A6-9C2B-4F56-BDDC-878ADF4627ED}"/>
                </a:ext>
              </a:extLst>
            </p:cNvPr>
            <p:cNvSpPr txBox="1"/>
            <p:nvPr/>
          </p:nvSpPr>
          <p:spPr>
            <a:xfrm>
              <a:off x="0" y="-76200"/>
              <a:ext cx="635000" cy="774700"/>
            </a:xfrm>
            <a:prstGeom prst="rect">
              <a:avLst/>
            </a:prstGeom>
          </p:spPr>
          <p:txBody>
            <a:bodyPr lIns="31657" tIns="31657" rIns="31657" bIns="31657" rtlCol="0" anchor="ctr"/>
            <a:lstStyle/>
            <a:p>
              <a:pPr algn="ctr">
                <a:lnSpc>
                  <a:spcPts val="4014"/>
                </a:lnSpc>
              </a:pPr>
              <a:endParaRPr sz="2933" b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63920D2C-2040-4367-9A5B-3B05FDE30A35}"/>
              </a:ext>
            </a:extLst>
          </p:cNvPr>
          <p:cNvGrpSpPr/>
          <p:nvPr/>
        </p:nvGrpSpPr>
        <p:grpSpPr>
          <a:xfrm>
            <a:off x="5538264" y="4533132"/>
            <a:ext cx="3743028" cy="1246979"/>
            <a:chOff x="0" y="0"/>
            <a:chExt cx="795276" cy="278427"/>
          </a:xfrm>
        </p:grpSpPr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6DC60229-ADED-4635-B155-2F6ADC91F515}"/>
                </a:ext>
              </a:extLst>
            </p:cNvPr>
            <p:cNvSpPr/>
            <p:nvPr/>
          </p:nvSpPr>
          <p:spPr>
            <a:xfrm>
              <a:off x="0" y="0"/>
              <a:ext cx="795276" cy="278427"/>
            </a:xfrm>
            <a:custGeom>
              <a:avLst/>
              <a:gdLst/>
              <a:ahLst/>
              <a:cxnLst/>
              <a:rect l="l" t="t" r="r" b="b"/>
              <a:pathLst>
                <a:path w="795276" h="278427">
                  <a:moveTo>
                    <a:pt x="50783" y="0"/>
                  </a:moveTo>
                  <a:lnTo>
                    <a:pt x="744493" y="0"/>
                  </a:lnTo>
                  <a:cubicBezTo>
                    <a:pt x="757961" y="0"/>
                    <a:pt x="770878" y="5350"/>
                    <a:pt x="780402" y="14874"/>
                  </a:cubicBezTo>
                  <a:cubicBezTo>
                    <a:pt x="789926" y="24398"/>
                    <a:pt x="795276" y="37315"/>
                    <a:pt x="795276" y="50783"/>
                  </a:cubicBezTo>
                  <a:lnTo>
                    <a:pt x="795276" y="227644"/>
                  </a:lnTo>
                  <a:cubicBezTo>
                    <a:pt x="795276" y="255690"/>
                    <a:pt x="772539" y="278427"/>
                    <a:pt x="744493" y="278427"/>
                  </a:cubicBezTo>
                  <a:lnTo>
                    <a:pt x="50783" y="278427"/>
                  </a:lnTo>
                  <a:cubicBezTo>
                    <a:pt x="37315" y="278427"/>
                    <a:pt x="24398" y="273076"/>
                    <a:pt x="14874" y="263553"/>
                  </a:cubicBezTo>
                  <a:cubicBezTo>
                    <a:pt x="5350" y="254029"/>
                    <a:pt x="0" y="241112"/>
                    <a:pt x="0" y="227644"/>
                  </a:cubicBezTo>
                  <a:lnTo>
                    <a:pt x="0" y="50783"/>
                  </a:lnTo>
                  <a:cubicBezTo>
                    <a:pt x="0" y="37315"/>
                    <a:pt x="5350" y="24398"/>
                    <a:pt x="14874" y="14874"/>
                  </a:cubicBezTo>
                  <a:cubicBezTo>
                    <a:pt x="24398" y="5350"/>
                    <a:pt x="37315" y="0"/>
                    <a:pt x="50783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0"/>
              </a:schemeClr>
            </a:solidFill>
            <a:ln w="47625" cap="rnd">
              <a:solidFill>
                <a:schemeClr val="accent2"/>
              </a:solidFill>
              <a:prstDash val="lgDash"/>
              <a:round/>
            </a:ln>
          </p:spPr>
          <p:txBody>
            <a:bodyPr/>
            <a:lstStyle/>
            <a:p>
              <a:endParaRPr lang="en-VN" sz="2933" b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32">
              <a:extLst>
                <a:ext uri="{FF2B5EF4-FFF2-40B4-BE49-F238E27FC236}">
                  <a16:creationId xmlns:a16="http://schemas.microsoft.com/office/drawing/2014/main" id="{F9A375E1-E569-430F-892E-0C945FB7BC3C}"/>
                </a:ext>
              </a:extLst>
            </p:cNvPr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31657" tIns="31657" rIns="31657" bIns="31657" rtlCol="0" anchor="ctr"/>
            <a:lstStyle/>
            <a:p>
              <a:pPr algn="ctr">
                <a:lnSpc>
                  <a:spcPts val="4107"/>
                </a:lnSpc>
              </a:pPr>
              <a:endParaRPr sz="2933" b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33">
            <a:extLst>
              <a:ext uri="{FF2B5EF4-FFF2-40B4-BE49-F238E27FC236}">
                <a16:creationId xmlns:a16="http://schemas.microsoft.com/office/drawing/2014/main" id="{46B67506-BDCE-4108-8A45-E22BC65C83A6}"/>
              </a:ext>
            </a:extLst>
          </p:cNvPr>
          <p:cNvGrpSpPr/>
          <p:nvPr/>
        </p:nvGrpSpPr>
        <p:grpSpPr>
          <a:xfrm>
            <a:off x="5237960" y="4305639"/>
            <a:ext cx="714900" cy="621859"/>
            <a:chOff x="0" y="0"/>
            <a:chExt cx="635000" cy="580466"/>
          </a:xfrm>
        </p:grpSpPr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7B5B133-6D51-4D02-92C0-76E654911BDB}"/>
                </a:ext>
              </a:extLst>
            </p:cNvPr>
            <p:cNvSpPr/>
            <p:nvPr/>
          </p:nvSpPr>
          <p:spPr>
            <a:xfrm>
              <a:off x="0" y="0"/>
              <a:ext cx="635000" cy="564751"/>
            </a:xfrm>
            <a:custGeom>
              <a:avLst/>
              <a:gdLst/>
              <a:ahLst/>
              <a:cxnLst/>
              <a:rect l="l" t="t" r="r" b="b"/>
              <a:pathLst>
                <a:path w="635000" h="564751">
                  <a:moveTo>
                    <a:pt x="635000" y="131195"/>
                  </a:moveTo>
                  <a:lnTo>
                    <a:pt x="635000" y="334972"/>
                  </a:lnTo>
                  <a:cubicBezTo>
                    <a:pt x="635000" y="413686"/>
                    <a:pt x="585622" y="483942"/>
                    <a:pt x="511561" y="510605"/>
                  </a:cubicBezTo>
                  <a:lnTo>
                    <a:pt x="440939" y="536028"/>
                  </a:lnTo>
                  <a:cubicBezTo>
                    <a:pt x="361153" y="564751"/>
                    <a:pt x="273847" y="564751"/>
                    <a:pt x="194061" y="536028"/>
                  </a:cubicBezTo>
                  <a:lnTo>
                    <a:pt x="123439" y="510605"/>
                  </a:lnTo>
                  <a:cubicBezTo>
                    <a:pt x="49378" y="483942"/>
                    <a:pt x="0" y="413686"/>
                    <a:pt x="0" y="334972"/>
                  </a:cubicBezTo>
                  <a:lnTo>
                    <a:pt x="0" y="131195"/>
                  </a:lnTo>
                  <a:cubicBezTo>
                    <a:pt x="0" y="96400"/>
                    <a:pt x="13822" y="63030"/>
                    <a:pt x="38426" y="38426"/>
                  </a:cubicBezTo>
                  <a:cubicBezTo>
                    <a:pt x="63030" y="13822"/>
                    <a:pt x="96400" y="0"/>
                    <a:pt x="131195" y="0"/>
                  </a:cubicBezTo>
                  <a:lnTo>
                    <a:pt x="503805" y="0"/>
                  </a:lnTo>
                  <a:cubicBezTo>
                    <a:pt x="538600" y="0"/>
                    <a:pt x="571970" y="13822"/>
                    <a:pt x="596574" y="38426"/>
                  </a:cubicBezTo>
                  <a:cubicBezTo>
                    <a:pt x="621178" y="63030"/>
                    <a:pt x="635000" y="96400"/>
                    <a:pt x="635000" y="131195"/>
                  </a:cubicBezTo>
                  <a:close/>
                </a:path>
              </a:pathLst>
            </a:custGeom>
            <a:solidFill>
              <a:srgbClr val="FEFFFF"/>
            </a:solidFill>
            <a:ln w="47625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endParaRPr lang="en-VN" sz="2933" b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5">
              <a:extLst>
                <a:ext uri="{FF2B5EF4-FFF2-40B4-BE49-F238E27FC236}">
                  <a16:creationId xmlns:a16="http://schemas.microsoft.com/office/drawing/2014/main" id="{C75C3B31-6174-42C9-B3B2-8E5135B751FC}"/>
                </a:ext>
              </a:extLst>
            </p:cNvPr>
            <p:cNvSpPr txBox="1"/>
            <p:nvPr/>
          </p:nvSpPr>
          <p:spPr>
            <a:xfrm>
              <a:off x="0" y="-76200"/>
              <a:ext cx="635000" cy="774700"/>
            </a:xfrm>
            <a:prstGeom prst="rect">
              <a:avLst/>
            </a:prstGeom>
          </p:spPr>
          <p:txBody>
            <a:bodyPr lIns="31657" tIns="31657" rIns="31657" bIns="31657" rtlCol="0" anchor="ctr"/>
            <a:lstStyle/>
            <a:p>
              <a:pPr algn="ctr">
                <a:lnSpc>
                  <a:spcPts val="4014"/>
                </a:lnSpc>
              </a:pPr>
              <a:endParaRPr sz="2933" b="1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Freeform 36">
            <a:extLst>
              <a:ext uri="{FF2B5EF4-FFF2-40B4-BE49-F238E27FC236}">
                <a16:creationId xmlns:a16="http://schemas.microsoft.com/office/drawing/2014/main" id="{A4335031-49F3-48B8-97DE-AFD0824C8122}"/>
              </a:ext>
            </a:extLst>
          </p:cNvPr>
          <p:cNvSpPr/>
          <p:nvPr/>
        </p:nvSpPr>
        <p:spPr>
          <a:xfrm>
            <a:off x="4681552" y="3638944"/>
            <a:ext cx="539256" cy="453432"/>
          </a:xfrm>
          <a:custGeom>
            <a:avLst/>
            <a:gdLst/>
            <a:ahLst/>
            <a:cxnLst/>
            <a:rect l="l" t="t" r="r" b="b"/>
            <a:pathLst>
              <a:path w="834610" h="737492">
                <a:moveTo>
                  <a:pt x="0" y="0"/>
                </a:moveTo>
                <a:lnTo>
                  <a:pt x="834610" y="0"/>
                </a:lnTo>
                <a:lnTo>
                  <a:pt x="834610" y="737492"/>
                </a:lnTo>
                <a:lnTo>
                  <a:pt x="0" y="737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933" b="1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4" name="TextBox 39">
            <a:extLst>
              <a:ext uri="{FF2B5EF4-FFF2-40B4-BE49-F238E27FC236}">
                <a16:creationId xmlns:a16="http://schemas.microsoft.com/office/drawing/2014/main" id="{D1A5BA5D-8B73-438A-8483-0CD191B28FBB}"/>
              </a:ext>
            </a:extLst>
          </p:cNvPr>
          <p:cNvSpPr txBox="1"/>
          <p:nvPr/>
        </p:nvSpPr>
        <p:spPr>
          <a:xfrm>
            <a:off x="812800" y="2404141"/>
            <a:ext cx="779533" cy="508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  <a:spcBef>
                <a:spcPct val="0"/>
              </a:spcBef>
            </a:pPr>
            <a:r>
              <a:rPr lang="en-US" sz="2933" b="1" dirty="0">
                <a:solidFill>
                  <a:srgbClr val="6FAF07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5" name="TextBox 40">
            <a:extLst>
              <a:ext uri="{FF2B5EF4-FFF2-40B4-BE49-F238E27FC236}">
                <a16:creationId xmlns:a16="http://schemas.microsoft.com/office/drawing/2014/main" id="{D7E48FD6-7E88-47C8-B385-4FEF58B0CB62}"/>
              </a:ext>
            </a:extLst>
          </p:cNvPr>
          <p:cNvSpPr txBox="1"/>
          <p:nvPr/>
        </p:nvSpPr>
        <p:spPr>
          <a:xfrm>
            <a:off x="846144" y="4309606"/>
            <a:ext cx="714900" cy="508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  <a:spcBef>
                <a:spcPct val="0"/>
              </a:spcBef>
            </a:pPr>
            <a:r>
              <a:rPr lang="en-US" sz="2933" b="1" dirty="0">
                <a:solidFill>
                  <a:srgbClr val="6FAF07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6" name="TextBox 41">
            <a:extLst>
              <a:ext uri="{FF2B5EF4-FFF2-40B4-BE49-F238E27FC236}">
                <a16:creationId xmlns:a16="http://schemas.microsoft.com/office/drawing/2014/main" id="{FD137D08-0E03-472F-8773-5139613AA73D}"/>
              </a:ext>
            </a:extLst>
          </p:cNvPr>
          <p:cNvSpPr txBox="1"/>
          <p:nvPr/>
        </p:nvSpPr>
        <p:spPr>
          <a:xfrm>
            <a:off x="5204615" y="2404141"/>
            <a:ext cx="779533" cy="508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  <a:spcBef>
                <a:spcPct val="0"/>
              </a:spcBef>
            </a:pPr>
            <a:r>
              <a:rPr lang="en-US" sz="2933" b="1" dirty="0">
                <a:solidFill>
                  <a:srgbClr val="6FAF07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7" name="TextBox 42">
            <a:extLst>
              <a:ext uri="{FF2B5EF4-FFF2-40B4-BE49-F238E27FC236}">
                <a16:creationId xmlns:a16="http://schemas.microsoft.com/office/drawing/2014/main" id="{485772A0-115D-44DA-9780-4E2AF96B6606}"/>
              </a:ext>
            </a:extLst>
          </p:cNvPr>
          <p:cNvSpPr txBox="1"/>
          <p:nvPr/>
        </p:nvSpPr>
        <p:spPr>
          <a:xfrm>
            <a:off x="5237960" y="4309606"/>
            <a:ext cx="714900" cy="508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  <a:spcBef>
                <a:spcPct val="0"/>
              </a:spcBef>
            </a:pPr>
            <a:r>
              <a:rPr lang="en-US" sz="2933" b="1" dirty="0">
                <a:solidFill>
                  <a:srgbClr val="6FAF07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8" name="Freeform 43">
            <a:extLst>
              <a:ext uri="{FF2B5EF4-FFF2-40B4-BE49-F238E27FC236}">
                <a16:creationId xmlns:a16="http://schemas.microsoft.com/office/drawing/2014/main" id="{467ABFD8-2F09-4634-9174-1C8CF4742DF6}"/>
              </a:ext>
            </a:extLst>
          </p:cNvPr>
          <p:cNvSpPr/>
          <p:nvPr/>
        </p:nvSpPr>
        <p:spPr>
          <a:xfrm>
            <a:off x="4681552" y="5596598"/>
            <a:ext cx="539256" cy="453432"/>
          </a:xfrm>
          <a:custGeom>
            <a:avLst/>
            <a:gdLst/>
            <a:ahLst/>
            <a:cxnLst/>
            <a:rect l="l" t="t" r="r" b="b"/>
            <a:pathLst>
              <a:path w="834610" h="737492">
                <a:moveTo>
                  <a:pt x="0" y="0"/>
                </a:moveTo>
                <a:lnTo>
                  <a:pt x="834611" y="0"/>
                </a:lnTo>
                <a:lnTo>
                  <a:pt x="834611" y="737492"/>
                </a:lnTo>
                <a:lnTo>
                  <a:pt x="0" y="737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933" b="1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9" name="Freeform 44">
            <a:extLst>
              <a:ext uri="{FF2B5EF4-FFF2-40B4-BE49-F238E27FC236}">
                <a16:creationId xmlns:a16="http://schemas.microsoft.com/office/drawing/2014/main" id="{2A1BA353-67EC-42F3-B64D-29243C7EB84F}"/>
              </a:ext>
            </a:extLst>
          </p:cNvPr>
          <p:cNvSpPr/>
          <p:nvPr/>
        </p:nvSpPr>
        <p:spPr>
          <a:xfrm>
            <a:off x="9073853" y="3614451"/>
            <a:ext cx="539256" cy="453432"/>
          </a:xfrm>
          <a:custGeom>
            <a:avLst/>
            <a:gdLst/>
            <a:ahLst/>
            <a:cxnLst/>
            <a:rect l="l" t="t" r="r" b="b"/>
            <a:pathLst>
              <a:path w="834610" h="737492">
                <a:moveTo>
                  <a:pt x="0" y="0"/>
                </a:moveTo>
                <a:lnTo>
                  <a:pt x="834610" y="0"/>
                </a:lnTo>
                <a:lnTo>
                  <a:pt x="834610" y="737492"/>
                </a:lnTo>
                <a:lnTo>
                  <a:pt x="0" y="737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933" b="1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64EF59D6-E37A-4BEC-9E62-7CC2A2EA3866}"/>
              </a:ext>
            </a:extLst>
          </p:cNvPr>
          <p:cNvSpPr/>
          <p:nvPr/>
        </p:nvSpPr>
        <p:spPr>
          <a:xfrm>
            <a:off x="9073852" y="5572105"/>
            <a:ext cx="539256" cy="453432"/>
          </a:xfrm>
          <a:custGeom>
            <a:avLst/>
            <a:gdLst/>
            <a:ahLst/>
            <a:cxnLst/>
            <a:rect l="l" t="t" r="r" b="b"/>
            <a:pathLst>
              <a:path w="834610" h="737492">
                <a:moveTo>
                  <a:pt x="0" y="0"/>
                </a:moveTo>
                <a:lnTo>
                  <a:pt x="834611" y="0"/>
                </a:lnTo>
                <a:lnTo>
                  <a:pt x="834611" y="737492"/>
                </a:lnTo>
                <a:lnTo>
                  <a:pt x="0" y="737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2933" b="1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38">
                <a:extLst>
                  <a:ext uri="{FF2B5EF4-FFF2-40B4-BE49-F238E27FC236}">
                    <a16:creationId xmlns:a16="http://schemas.microsoft.com/office/drawing/2014/main" id="{C6093533-2E68-4339-82FA-86C2A2FA55AC}"/>
                  </a:ext>
                </a:extLst>
              </p:cNvPr>
              <p:cNvSpPr txBox="1"/>
              <p:nvPr/>
            </p:nvSpPr>
            <p:spPr>
              <a:xfrm>
                <a:off x="1188005" y="3049403"/>
                <a:ext cx="3743028" cy="49917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319"/>
                  </a:lnSpc>
                </a:pPr>
                <a:r>
                  <a:rPr lang="en-US" sz="2933" dirty="0">
                    <a:latin typeface="UTM Avo" panose="02040603050506020204" pitchFamily="18" charset="0"/>
                    <a:cs typeface="Arial" panose="020B0604020202020204" pitchFamily="34" charset="0"/>
                  </a:rPr>
                  <a:t>378 021 </a:t>
                </a:r>
                <a14:m>
                  <m:oMath xmlns:m="http://schemas.openxmlformats.org/officeDocument/2006/math">
                    <m:r>
                      <a:rPr lang="en-US" sz="2933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</m:oMath>
                </a14:m>
                <a:r>
                  <a:rPr lang="en-US" sz="2933" dirty="0">
                    <a:latin typeface="UTM Avo" panose="02040603050506020204" pitchFamily="18" charset="0"/>
                    <a:cs typeface="Arial" panose="020B0604020202020204" pitchFamily="34" charset="0"/>
                  </a:rPr>
                  <a:t>19 688</a:t>
                </a:r>
              </a:p>
            </p:txBody>
          </p:sp>
        </mc:Choice>
        <mc:Fallback xmlns="">
          <p:sp>
            <p:nvSpPr>
              <p:cNvPr id="41" name="TextBox 38">
                <a:extLst>
                  <a:ext uri="{FF2B5EF4-FFF2-40B4-BE49-F238E27FC236}">
                    <a16:creationId xmlns:a16="http://schemas.microsoft.com/office/drawing/2014/main" id="{C6093533-2E68-4339-82FA-86C2A2FA5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05" y="3049403"/>
                <a:ext cx="3743028" cy="499176"/>
              </a:xfrm>
              <a:prstGeom prst="rect">
                <a:avLst/>
              </a:prstGeom>
              <a:blipFill>
                <a:blip r:embed="rId6"/>
                <a:stretch>
                  <a:fillRect t="-15854" b="-4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38">
                <a:extLst>
                  <a:ext uri="{FF2B5EF4-FFF2-40B4-BE49-F238E27FC236}">
                    <a16:creationId xmlns:a16="http://schemas.microsoft.com/office/drawing/2014/main" id="{764BA8E5-45A3-44CD-874D-E0B9349BAA85}"/>
                  </a:ext>
                </a:extLst>
              </p:cNvPr>
              <p:cNvSpPr txBox="1"/>
              <p:nvPr/>
            </p:nvSpPr>
            <p:spPr>
              <a:xfrm>
                <a:off x="5587065" y="3047004"/>
                <a:ext cx="3743028" cy="49917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319"/>
                  </a:lnSpc>
                </a:pPr>
                <a:r>
                  <a:rPr lang="en-US" sz="2933" dirty="0">
                    <a:latin typeface="UTM Avo" panose="02040603050506020204" pitchFamily="18" charset="0"/>
                    <a:cs typeface="Arial" panose="020B0604020202020204" pitchFamily="34" charset="0"/>
                  </a:rPr>
                  <a:t>85 724 </a:t>
                </a:r>
                <a14:m>
                  <m:oMath xmlns:m="http://schemas.openxmlformats.org/officeDocument/2006/math">
                    <m:r>
                      <a:rPr lang="en-US" sz="2933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</m:t>
                    </m:r>
                  </m:oMath>
                </a14:m>
                <a:r>
                  <a:rPr lang="en-US" sz="2933" dirty="0">
                    <a:latin typeface="UTM Avo" panose="02040603050506020204" pitchFamily="18" charset="0"/>
                    <a:cs typeface="Arial" panose="020B0604020202020204" pitchFamily="34" charset="0"/>
                  </a:rPr>
                  <a:t> 7 361</a:t>
                </a:r>
              </a:p>
            </p:txBody>
          </p:sp>
        </mc:Choice>
        <mc:Fallback xmlns="">
          <p:sp>
            <p:nvSpPr>
              <p:cNvPr id="42" name="TextBox 38">
                <a:extLst>
                  <a:ext uri="{FF2B5EF4-FFF2-40B4-BE49-F238E27FC236}">
                    <a16:creationId xmlns:a16="http://schemas.microsoft.com/office/drawing/2014/main" id="{764BA8E5-45A3-44CD-874D-E0B9349BA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065" y="3047004"/>
                <a:ext cx="3743028" cy="499176"/>
              </a:xfrm>
              <a:prstGeom prst="rect">
                <a:avLst/>
              </a:prstGeom>
              <a:blipFill>
                <a:blip r:embed="rId7"/>
                <a:stretch>
                  <a:fillRect t="-15854" b="-4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38">
                <a:extLst>
                  <a:ext uri="{FF2B5EF4-FFF2-40B4-BE49-F238E27FC236}">
                    <a16:creationId xmlns:a16="http://schemas.microsoft.com/office/drawing/2014/main" id="{B6212EAD-9593-4231-AC3F-3F4E10498133}"/>
                  </a:ext>
                </a:extLst>
              </p:cNvPr>
              <p:cNvSpPr txBox="1"/>
              <p:nvPr/>
            </p:nvSpPr>
            <p:spPr>
              <a:xfrm>
                <a:off x="1160976" y="4920419"/>
                <a:ext cx="3743028" cy="51616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319"/>
                  </a:lnSpc>
                </a:pPr>
                <a:r>
                  <a:rPr lang="en-US" sz="2933" dirty="0">
                    <a:latin typeface="UTM Avo" panose="02040603050506020204" pitchFamily="18" charset="0"/>
                    <a:cs typeface="Arial" panose="020B0604020202020204" pitchFamily="34" charset="0"/>
                  </a:rPr>
                  <a:t>12 406 </a:t>
                </a:r>
                <a14:m>
                  <m:oMath xmlns:m="http://schemas.openxmlformats.org/officeDocument/2006/math">
                    <m:r>
                      <a:rPr lang="en-US" sz="3200" b="1" i="1" kern="1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933" dirty="0">
                    <a:latin typeface="UTM Avo" panose="02040603050506020204" pitchFamily="18" charset="0"/>
                    <a:cs typeface="Arial" panose="020B0604020202020204" pitchFamily="34" charset="0"/>
                  </a:rPr>
                  <a:t> 31</a:t>
                </a:r>
              </a:p>
            </p:txBody>
          </p:sp>
        </mc:Choice>
        <mc:Fallback xmlns="">
          <p:sp>
            <p:nvSpPr>
              <p:cNvPr id="43" name="TextBox 38">
                <a:extLst>
                  <a:ext uri="{FF2B5EF4-FFF2-40B4-BE49-F238E27FC236}">
                    <a16:creationId xmlns:a16="http://schemas.microsoft.com/office/drawing/2014/main" id="{B6212EAD-9593-4231-AC3F-3F4E10498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976" y="4920419"/>
                <a:ext cx="3743028" cy="516167"/>
              </a:xfrm>
              <a:prstGeom prst="rect">
                <a:avLst/>
              </a:prstGeom>
              <a:blipFill>
                <a:blip r:embed="rId8"/>
                <a:stretch>
                  <a:fillRect t="-15294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38">
                <a:extLst>
                  <a:ext uri="{FF2B5EF4-FFF2-40B4-BE49-F238E27FC236}">
                    <a16:creationId xmlns:a16="http://schemas.microsoft.com/office/drawing/2014/main" id="{C92923B2-BA48-45CD-BFD1-52F454FBA1B6}"/>
                  </a:ext>
                </a:extLst>
              </p:cNvPr>
              <p:cNvSpPr txBox="1"/>
              <p:nvPr/>
            </p:nvSpPr>
            <p:spPr>
              <a:xfrm>
                <a:off x="5560036" y="4918020"/>
                <a:ext cx="3743028" cy="49917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4319"/>
                  </a:lnSpc>
                </a:pPr>
                <a:r>
                  <a:rPr lang="en-US" sz="2933" dirty="0">
                    <a:latin typeface="UTM Avo" panose="02040603050506020204" pitchFamily="18" charset="0"/>
                    <a:cs typeface="Arial" panose="020B0604020202020204" pitchFamily="34" charset="0"/>
                  </a:rPr>
                  <a:t>7 925 </a:t>
                </a:r>
                <a14:m>
                  <m:oMath xmlns:m="http://schemas.openxmlformats.org/officeDocument/2006/math">
                    <m:r>
                      <a:rPr lang="en-US" sz="2933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933" dirty="0">
                    <a:latin typeface="UTM Avo" panose="02040603050506020204" pitchFamily="18" charset="0"/>
                    <a:cs typeface="Arial" panose="020B0604020202020204" pitchFamily="34" charset="0"/>
                  </a:rPr>
                  <a:t> 72</a:t>
                </a:r>
              </a:p>
            </p:txBody>
          </p:sp>
        </mc:Choice>
        <mc:Fallback xmlns="">
          <p:sp>
            <p:nvSpPr>
              <p:cNvPr id="44" name="TextBox 38">
                <a:extLst>
                  <a:ext uri="{FF2B5EF4-FFF2-40B4-BE49-F238E27FC236}">
                    <a16:creationId xmlns:a16="http://schemas.microsoft.com/office/drawing/2014/main" id="{C92923B2-BA48-45CD-BFD1-52F454FBA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036" y="4918020"/>
                <a:ext cx="3743028" cy="499176"/>
              </a:xfrm>
              <a:prstGeom prst="rect">
                <a:avLst/>
              </a:prstGeom>
              <a:blipFill>
                <a:blip r:embed="rId9"/>
                <a:stretch>
                  <a:fillRect t="-15854" b="-4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23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33" grpId="0" animBg="1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  <a:r>
              <a:rPr lang="vi-VN" sz="2200" b="1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379D3-A79D-40B2-AC42-C5DA75D312EC}"/>
              </a:ext>
            </a:extLst>
          </p:cNvPr>
          <p:cNvSpPr txBox="1"/>
          <p:nvPr/>
        </p:nvSpPr>
        <p:spPr>
          <a:xfrm>
            <a:off x="1608210" y="1702415"/>
            <a:ext cx="10221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Đặt tính rồi tính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E969E149-55F6-431B-8A2C-91C7D2D5B563}"/>
              </a:ext>
            </a:extLst>
          </p:cNvPr>
          <p:cNvSpPr txBox="1"/>
          <p:nvPr/>
        </p:nvSpPr>
        <p:spPr>
          <a:xfrm>
            <a:off x="1561366" y="2721061"/>
            <a:ext cx="1763385" cy="1947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378 021</a:t>
            </a:r>
          </a:p>
          <a:p>
            <a:pPr algn="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19 688</a:t>
            </a:r>
          </a:p>
          <a:p>
            <a:pPr algn="r">
              <a:lnSpc>
                <a:spcPct val="150000"/>
              </a:lnSpc>
            </a:pPr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397 709</a:t>
            </a: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86ECD7B0-3AFB-4943-9B37-0D7441021F6F}"/>
              </a:ext>
            </a:extLst>
          </p:cNvPr>
          <p:cNvSpPr txBox="1"/>
          <p:nvPr/>
        </p:nvSpPr>
        <p:spPr>
          <a:xfrm>
            <a:off x="5170182" y="1980343"/>
            <a:ext cx="1763385" cy="499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28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800" b="1" u="sng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endParaRPr lang="en-US" sz="2800" b="1" u="sng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10C830-3672-4B16-9AB9-8A5B2300F300}"/>
              </a:ext>
            </a:extLst>
          </p:cNvPr>
          <p:cNvSpPr txBox="1"/>
          <p:nvPr/>
        </p:nvSpPr>
        <p:spPr>
          <a:xfrm>
            <a:off x="3821557" y="2746400"/>
            <a:ext cx="1763385" cy="1947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85 724</a:t>
            </a:r>
          </a:p>
          <a:p>
            <a:pPr algn="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7 361</a:t>
            </a:r>
          </a:p>
          <a:p>
            <a:pPr algn="r">
              <a:lnSpc>
                <a:spcPct val="150000"/>
              </a:lnSpc>
            </a:pPr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78 363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E7035EE-2333-4B58-B4AD-74894F02C736}"/>
              </a:ext>
            </a:extLst>
          </p:cNvPr>
          <p:cNvSpPr txBox="1"/>
          <p:nvPr/>
        </p:nvSpPr>
        <p:spPr>
          <a:xfrm>
            <a:off x="6051875" y="2738676"/>
            <a:ext cx="1763385" cy="3301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12 406</a:t>
            </a:r>
          </a:p>
          <a:p>
            <a:pPr algn="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31</a:t>
            </a:r>
          </a:p>
          <a:p>
            <a:pPr algn="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12 406</a:t>
            </a:r>
          </a:p>
          <a:p>
            <a:pPr algn="r">
              <a:lnSpc>
                <a:spcPct val="150000"/>
              </a:lnSpc>
            </a:pPr>
            <a:endParaRPr lang="en-US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384 586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6221EE-FAC0-48A4-BF6C-FF02C3B7EAE0}"/>
              </a:ext>
            </a:extLst>
          </p:cNvPr>
          <p:cNvSpPr txBox="1"/>
          <p:nvPr/>
        </p:nvSpPr>
        <p:spPr>
          <a:xfrm>
            <a:off x="8280497" y="2709877"/>
            <a:ext cx="1367287" cy="1947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7 925</a:t>
            </a:r>
          </a:p>
          <a:p>
            <a:pPr algn="r">
              <a:lnSpc>
                <a:spcPct val="150000"/>
              </a:lnSpc>
            </a:pPr>
            <a:endParaRPr lang="en-US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E87ED8-3659-4639-BEBC-0F776482BF55}"/>
              </a:ext>
            </a:extLst>
          </p:cNvPr>
          <p:cNvSpPr txBox="1"/>
          <p:nvPr/>
        </p:nvSpPr>
        <p:spPr>
          <a:xfrm>
            <a:off x="6249923" y="4747570"/>
            <a:ext cx="1367287" cy="593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372 18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FE6690-71ED-49BB-999D-98162D7A8BD8}"/>
              </a:ext>
            </a:extLst>
          </p:cNvPr>
          <p:cNvSpPr txBox="1"/>
          <p:nvPr/>
        </p:nvSpPr>
        <p:spPr>
          <a:xfrm>
            <a:off x="9895793" y="2725259"/>
            <a:ext cx="590050" cy="593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F1B99E-D523-4D30-A515-C6EC0FC01424}"/>
              </a:ext>
            </a:extLst>
          </p:cNvPr>
          <p:cNvSpPr txBox="1"/>
          <p:nvPr/>
        </p:nvSpPr>
        <p:spPr>
          <a:xfrm>
            <a:off x="9031613" y="3376098"/>
            <a:ext cx="427687" cy="593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E3BFC4-6F48-4220-A82F-5A3F5570819A}"/>
              </a:ext>
            </a:extLst>
          </p:cNvPr>
          <p:cNvSpPr txBox="1"/>
          <p:nvPr/>
        </p:nvSpPr>
        <p:spPr>
          <a:xfrm>
            <a:off x="10015553" y="3376098"/>
            <a:ext cx="766694" cy="593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110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01AFE70-DD6B-4AC3-8309-41947F95339B}"/>
              </a:ext>
            </a:extLst>
          </p:cNvPr>
          <p:cNvCxnSpPr>
            <a:cxnSpLocks/>
          </p:cNvCxnSpPr>
          <p:nvPr/>
        </p:nvCxnSpPr>
        <p:spPr>
          <a:xfrm>
            <a:off x="1806119" y="4027113"/>
            <a:ext cx="164528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B93E082-052B-4D19-89C7-370C57FD2311}"/>
              </a:ext>
            </a:extLst>
          </p:cNvPr>
          <p:cNvCxnSpPr>
            <a:cxnSpLocks/>
          </p:cNvCxnSpPr>
          <p:nvPr/>
        </p:nvCxnSpPr>
        <p:spPr>
          <a:xfrm>
            <a:off x="4145608" y="4052453"/>
            <a:ext cx="14568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153B145-427A-473B-A592-6738C82AEE40}"/>
              </a:ext>
            </a:extLst>
          </p:cNvPr>
          <p:cNvCxnSpPr>
            <a:cxnSpLocks/>
          </p:cNvCxnSpPr>
          <p:nvPr/>
        </p:nvCxnSpPr>
        <p:spPr>
          <a:xfrm>
            <a:off x="6362420" y="4027113"/>
            <a:ext cx="164528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F406CCA-FEB7-4009-A4E0-B057DBA0B935}"/>
              </a:ext>
            </a:extLst>
          </p:cNvPr>
          <p:cNvCxnSpPr>
            <a:cxnSpLocks/>
          </p:cNvCxnSpPr>
          <p:nvPr/>
        </p:nvCxnSpPr>
        <p:spPr>
          <a:xfrm>
            <a:off x="6362420" y="5407970"/>
            <a:ext cx="164528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37F024F-3A88-4222-9879-3E3761030D93}"/>
              </a:ext>
            </a:extLst>
          </p:cNvPr>
          <p:cNvCxnSpPr>
            <a:cxnSpLocks/>
          </p:cNvCxnSpPr>
          <p:nvPr/>
        </p:nvCxnSpPr>
        <p:spPr>
          <a:xfrm>
            <a:off x="9881833" y="2889311"/>
            <a:ext cx="0" cy="16461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6C8FDD1-9A64-4C68-8FC2-AEC4EF9939D8}"/>
              </a:ext>
            </a:extLst>
          </p:cNvPr>
          <p:cNvCxnSpPr>
            <a:cxnSpLocks/>
          </p:cNvCxnSpPr>
          <p:nvPr/>
        </p:nvCxnSpPr>
        <p:spPr>
          <a:xfrm flipH="1">
            <a:off x="9895793" y="3376097"/>
            <a:ext cx="102996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9299A25-5B1F-43EE-8D9B-E4277653A1D9}"/>
              </a:ext>
            </a:extLst>
          </p:cNvPr>
          <p:cNvSpPr txBox="1"/>
          <p:nvPr/>
        </p:nvSpPr>
        <p:spPr>
          <a:xfrm>
            <a:off x="1302184" y="2664404"/>
            <a:ext cx="483286" cy="593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1394231-D835-4A5F-B9D3-FB3779CBF67C}"/>
              </a:ext>
            </a:extLst>
          </p:cNvPr>
          <p:cNvSpPr txBox="1"/>
          <p:nvPr/>
        </p:nvSpPr>
        <p:spPr>
          <a:xfrm>
            <a:off x="3844918" y="2711814"/>
            <a:ext cx="483286" cy="593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EFE598C-6135-48F1-A751-4CBB33329618}"/>
              </a:ext>
            </a:extLst>
          </p:cNvPr>
          <p:cNvSpPr txBox="1"/>
          <p:nvPr/>
        </p:nvSpPr>
        <p:spPr>
          <a:xfrm>
            <a:off x="6102097" y="2710266"/>
            <a:ext cx="483286" cy="593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575DF4-4D9B-4269-AF9C-9C4902D21EE2}"/>
              </a:ext>
            </a:extLst>
          </p:cNvPr>
          <p:cNvSpPr txBox="1"/>
          <p:nvPr/>
        </p:nvSpPr>
        <p:spPr>
          <a:xfrm>
            <a:off x="8190348" y="2664404"/>
            <a:ext cx="483286" cy="593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959C07-A9FF-4B6E-816D-10BABA8BEEF0}"/>
                  </a:ext>
                </a:extLst>
              </p:cNvPr>
              <p:cNvSpPr txBox="1"/>
              <p:nvPr/>
            </p:nvSpPr>
            <p:spPr>
              <a:xfrm>
                <a:off x="1535019" y="3084790"/>
                <a:ext cx="483286" cy="6770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en-US" sz="2933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959C07-A9FF-4B6E-816D-10BABA8BE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19" y="3084790"/>
                <a:ext cx="483286" cy="677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0C63BD1-000A-4297-BD0A-03E8A5598138}"/>
                  </a:ext>
                </a:extLst>
              </p:cNvPr>
              <p:cNvSpPr txBox="1"/>
              <p:nvPr/>
            </p:nvSpPr>
            <p:spPr>
              <a:xfrm>
                <a:off x="4033615" y="3055490"/>
                <a:ext cx="483286" cy="6770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–</m:t>
                      </m:r>
                    </m:oMath>
                  </m:oMathPara>
                </a14:m>
                <a:endParaRPr lang="en-US" sz="2933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0C63BD1-000A-4297-BD0A-03E8A5598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615" y="3055490"/>
                <a:ext cx="483286" cy="6770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98E9850-2E00-4EED-88BD-13C993BADDC7}"/>
                  </a:ext>
                </a:extLst>
              </p:cNvPr>
              <p:cNvSpPr txBox="1"/>
              <p:nvPr/>
            </p:nvSpPr>
            <p:spPr>
              <a:xfrm>
                <a:off x="6336320" y="3145301"/>
                <a:ext cx="483286" cy="73866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12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2933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98E9850-2E00-4EED-88BD-13C993BAD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320" y="3145301"/>
                <a:ext cx="483286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4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51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  <a:r>
              <a:rPr lang="vi-VN" sz="2200" b="1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379D3-A79D-40B2-AC42-C5DA75D312EC}"/>
              </a:ext>
            </a:extLst>
          </p:cNvPr>
          <p:cNvSpPr txBox="1"/>
          <p:nvPr/>
        </p:nvSpPr>
        <p:spPr>
          <a:xfrm>
            <a:off x="1608210" y="1702415"/>
            <a:ext cx="10221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vi-VN" sz="2400" b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 các thông tin sau: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4FBFB-F344-4A0F-8D7F-0B6AC6345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828" y="2227875"/>
            <a:ext cx="7194697" cy="2317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07AD00-0E15-468B-907E-D7D5E34CB974}"/>
              </a:ext>
            </a:extLst>
          </p:cNvPr>
          <p:cNvSpPr txBox="1"/>
          <p:nvPr/>
        </p:nvSpPr>
        <p:spPr>
          <a:xfrm>
            <a:off x="812800" y="4271026"/>
            <a:ext cx="10732754" cy="2142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0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0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VN" sz="2000" b="1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12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nhựa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20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thép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c)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tấn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  <a:r>
              <a:rPr lang="vi-VN" sz="2200" b="1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D91F98-8E8A-40BE-8968-FE02BF18DF6B}"/>
                  </a:ext>
                </a:extLst>
              </p:cNvPr>
              <p:cNvSpPr txBox="1"/>
              <p:nvPr/>
            </p:nvSpPr>
            <p:spPr>
              <a:xfrm>
                <a:off x="1329355" y="1856955"/>
                <a:ext cx="9398000" cy="3915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933" b="1" u="sng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933" b="1" u="sng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b="1" u="sng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2933" b="1" u="sng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12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nhựa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2 000 </a:t>
                </a:r>
                <a14:m>
                  <m:oMath xmlns:m="http://schemas.openxmlformats.org/officeDocument/2006/math">
                    <m:r>
                      <a:rPr lang="en-US" sz="3200" b="1" i="1" kern="1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12 = 24 000 (</a:t>
                </a:r>
                <a:r>
                  <a:rPr lang="en-US" sz="2933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tấn</a:t>
                </a:r>
                <a:r>
                  <a:rPr lang="en-US" sz="2933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thép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US" sz="3200" b="1" i="1" kern="1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 = 400 (</a:t>
                </a:r>
                <a:r>
                  <a:rPr lang="en-US" sz="2933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tấn</a:t>
                </a:r>
                <a:r>
                  <a:rPr lang="en-US" sz="2933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D91F98-8E8A-40BE-8968-FE02BF18D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355" y="1856955"/>
                <a:ext cx="9398000" cy="3915752"/>
              </a:xfrm>
              <a:prstGeom prst="rect">
                <a:avLst/>
              </a:prstGeom>
              <a:blipFill>
                <a:blip r:embed="rId4"/>
                <a:stretch>
                  <a:fillRect b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5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07615DFF-BD6D-4867-BEC6-4946B91498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7713B1E-F822-467B-E117-87FBBBC2FC1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  <a:r>
              <a:rPr lang="vi-VN" sz="2200" b="1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D73274-FA92-4556-9642-5F3F9414D4C5}"/>
                  </a:ext>
                </a:extLst>
              </p:cNvPr>
              <p:cNvSpPr txBox="1"/>
              <p:nvPr/>
            </p:nvSpPr>
            <p:spPr>
              <a:xfrm>
                <a:off x="1397000" y="1706880"/>
                <a:ext cx="9398000" cy="4642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933" b="1" u="sng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933" b="1" u="sng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b="1" u="sng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2933" b="1" u="sng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VN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40 </a:t>
                </a:r>
                <a14:m>
                  <m:oMath xmlns:m="http://schemas.openxmlformats.org/officeDocument/2006/math">
                    <m:r>
                      <a:rPr lang="en-US" sz="3200" b="1" i="1" kern="1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 = 200 (</a:t>
                </a:r>
                <a:r>
                  <a:rPr lang="en-US" sz="2933" dirty="0" err="1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tấn</a:t>
                </a:r>
                <a:r>
                  <a:rPr lang="en-US" sz="2933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a) 24 000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endParaRPr lang="en-VN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VN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  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400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endParaRPr lang="en-VN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   c) 200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2933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933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D73274-FA92-4556-9642-5F3F9414D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0" y="1706880"/>
                <a:ext cx="9398000" cy="4642425"/>
              </a:xfrm>
              <a:prstGeom prst="rect">
                <a:avLst/>
              </a:prstGeom>
              <a:blipFill>
                <a:blip r:embed="rId4"/>
                <a:stretch>
                  <a:fillRect b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6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195926" y="1589692"/>
            <a:ext cx="9800147" cy="2212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đã được làm quen với cách kiểm tra đánh giá. Em hãy tích cực </a:t>
            </a:r>
            <a:r>
              <a:rPr lang="en-US" sz="32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 bị cho việc đánh giá Học kì 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id="{93C11C6E-2E6C-41C9-A0B7-CF417A5A027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58733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85921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3010726" y="2293873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Ôn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932814" y="2268310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811" y="3358481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99" y="3353609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44"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323762" y="319236"/>
            <a:ext cx="9197981" cy="6219530"/>
            <a:chOff x="0" y="0"/>
            <a:chExt cx="3416913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16913" cy="2310463"/>
            </a:xfrm>
            <a:custGeom>
              <a:avLst/>
              <a:gdLst/>
              <a:ahLst/>
              <a:cxnLst/>
              <a:rect l="l" t="t" r="r" b="b"/>
              <a:pathLst>
                <a:path w="3416913" h="2310463">
                  <a:moveTo>
                    <a:pt x="28057" y="0"/>
                  </a:moveTo>
                  <a:lnTo>
                    <a:pt x="3388857" y="0"/>
                  </a:lnTo>
                  <a:cubicBezTo>
                    <a:pt x="3396298" y="0"/>
                    <a:pt x="3403434" y="2956"/>
                    <a:pt x="3408695" y="8218"/>
                  </a:cubicBezTo>
                  <a:cubicBezTo>
                    <a:pt x="3413957" y="13479"/>
                    <a:pt x="3416913" y="20616"/>
                    <a:pt x="3416913" y="28057"/>
                  </a:cubicBezTo>
                  <a:lnTo>
                    <a:pt x="3416913" y="2282406"/>
                  </a:lnTo>
                  <a:cubicBezTo>
                    <a:pt x="3416913" y="2289847"/>
                    <a:pt x="3413957" y="2296984"/>
                    <a:pt x="3408695" y="2302245"/>
                  </a:cubicBezTo>
                  <a:cubicBezTo>
                    <a:pt x="3403434" y="2307507"/>
                    <a:pt x="3396298" y="2310463"/>
                    <a:pt x="3388857" y="2310463"/>
                  </a:cubicBezTo>
                  <a:lnTo>
                    <a:pt x="28057" y="2310463"/>
                  </a:lnTo>
                  <a:cubicBezTo>
                    <a:pt x="20616" y="2310463"/>
                    <a:pt x="13479" y="2307507"/>
                    <a:pt x="8218" y="2302245"/>
                  </a:cubicBezTo>
                  <a:cubicBezTo>
                    <a:pt x="2956" y="2296984"/>
                    <a:pt x="0" y="2289847"/>
                    <a:pt x="0" y="2282406"/>
                  </a:cubicBezTo>
                  <a:lnTo>
                    <a:pt x="0" y="28057"/>
                  </a:lnTo>
                  <a:cubicBezTo>
                    <a:pt x="0" y="20616"/>
                    <a:pt x="2956" y="13479"/>
                    <a:pt x="8218" y="8218"/>
                  </a:cubicBezTo>
                  <a:cubicBezTo>
                    <a:pt x="13479" y="2956"/>
                    <a:pt x="20616" y="0"/>
                    <a:pt x="28057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31727" y="769340"/>
            <a:ext cx="8205355" cy="5319320"/>
            <a:chOff x="0" y="0"/>
            <a:chExt cx="3241622" cy="21014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41622" cy="2101460"/>
            </a:xfrm>
            <a:custGeom>
              <a:avLst/>
              <a:gdLst/>
              <a:ahLst/>
              <a:cxnLst/>
              <a:rect l="l" t="t" r="r" b="b"/>
              <a:pathLst>
                <a:path w="3241622" h="2101460">
                  <a:moveTo>
                    <a:pt x="31451" y="0"/>
                  </a:moveTo>
                  <a:lnTo>
                    <a:pt x="3210171" y="0"/>
                  </a:lnTo>
                  <a:cubicBezTo>
                    <a:pt x="3227541" y="0"/>
                    <a:pt x="3241622" y="14081"/>
                    <a:pt x="3241622" y="31451"/>
                  </a:cubicBezTo>
                  <a:lnTo>
                    <a:pt x="3241622" y="2070009"/>
                  </a:lnTo>
                  <a:cubicBezTo>
                    <a:pt x="3241622" y="2078350"/>
                    <a:pt x="3238308" y="2086350"/>
                    <a:pt x="3232410" y="2092248"/>
                  </a:cubicBezTo>
                  <a:cubicBezTo>
                    <a:pt x="3226512" y="2098146"/>
                    <a:pt x="3218512" y="2101460"/>
                    <a:pt x="3210171" y="2101460"/>
                  </a:cubicBezTo>
                  <a:lnTo>
                    <a:pt x="31451" y="2101460"/>
                  </a:lnTo>
                  <a:cubicBezTo>
                    <a:pt x="23109" y="2101460"/>
                    <a:pt x="15110" y="2098146"/>
                    <a:pt x="9212" y="2092248"/>
                  </a:cubicBezTo>
                  <a:cubicBezTo>
                    <a:pt x="3314" y="2086350"/>
                    <a:pt x="0" y="2078350"/>
                    <a:pt x="0" y="2070009"/>
                  </a:cubicBezTo>
                  <a:lnTo>
                    <a:pt x="0" y="31451"/>
                  </a:lnTo>
                  <a:cubicBezTo>
                    <a:pt x="0" y="23109"/>
                    <a:pt x="3314" y="15110"/>
                    <a:pt x="9212" y="9212"/>
                  </a:cubicBezTo>
                  <a:cubicBezTo>
                    <a:pt x="15110" y="3314"/>
                    <a:pt x="23109" y="0"/>
                    <a:pt x="3145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-1314279" y="164724"/>
            <a:ext cx="6193964" cy="6528552"/>
          </a:xfrm>
          <a:custGeom>
            <a:avLst/>
            <a:gdLst/>
            <a:ahLst/>
            <a:cxnLst/>
            <a:rect l="l" t="t" r="r" b="b"/>
            <a:pathLst>
              <a:path w="9290946" h="9792828">
                <a:moveTo>
                  <a:pt x="0" y="0"/>
                </a:moveTo>
                <a:lnTo>
                  <a:pt x="9290946" y="0"/>
                </a:lnTo>
                <a:lnTo>
                  <a:pt x="9290946" y="9792828"/>
                </a:lnTo>
                <a:lnTo>
                  <a:pt x="0" y="9792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2323762" y="6172200"/>
            <a:ext cx="1216497" cy="685800"/>
          </a:xfrm>
          <a:custGeom>
            <a:avLst/>
            <a:gdLst/>
            <a:ahLst/>
            <a:cxnLst/>
            <a:rect l="l" t="t" r="r" b="b"/>
            <a:pathLst>
              <a:path w="1824745" h="1028700">
                <a:moveTo>
                  <a:pt x="0" y="0"/>
                </a:moveTo>
                <a:lnTo>
                  <a:pt x="1824745" y="0"/>
                </a:lnTo>
                <a:lnTo>
                  <a:pt x="182474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1652487" y="4739725"/>
            <a:ext cx="2772529" cy="2339006"/>
          </a:xfrm>
          <a:custGeom>
            <a:avLst/>
            <a:gdLst/>
            <a:ahLst/>
            <a:cxnLst/>
            <a:rect l="l" t="t" r="r" b="b"/>
            <a:pathLst>
              <a:path w="4158793" h="3508509">
                <a:moveTo>
                  <a:pt x="0" y="0"/>
                </a:moveTo>
                <a:lnTo>
                  <a:pt x="4158793" y="0"/>
                </a:lnTo>
                <a:lnTo>
                  <a:pt x="4158793" y="3508509"/>
                </a:lnTo>
                <a:lnTo>
                  <a:pt x="0" y="35085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466533" y="5862578"/>
            <a:ext cx="1179918" cy="995422"/>
          </a:xfrm>
          <a:custGeom>
            <a:avLst/>
            <a:gdLst/>
            <a:ahLst/>
            <a:cxnLst/>
            <a:rect l="l" t="t" r="r" b="b"/>
            <a:pathLst>
              <a:path w="1769877" h="1493133">
                <a:moveTo>
                  <a:pt x="0" y="0"/>
                </a:moveTo>
                <a:lnTo>
                  <a:pt x="1769878" y="0"/>
                </a:lnTo>
                <a:lnTo>
                  <a:pt x="1769878" y="1493133"/>
                </a:lnTo>
                <a:lnTo>
                  <a:pt x="0" y="14931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52445" y="5369039"/>
            <a:ext cx="1904047" cy="1606323"/>
          </a:xfrm>
          <a:custGeom>
            <a:avLst/>
            <a:gdLst/>
            <a:ahLst/>
            <a:cxnLst/>
            <a:rect l="l" t="t" r="r" b="b"/>
            <a:pathLst>
              <a:path w="2856070" h="2409484">
                <a:moveTo>
                  <a:pt x="0" y="0"/>
                </a:moveTo>
                <a:lnTo>
                  <a:pt x="2856070" y="0"/>
                </a:lnTo>
                <a:lnTo>
                  <a:pt x="2856070" y="2409484"/>
                </a:lnTo>
                <a:lnTo>
                  <a:pt x="0" y="24094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 rot="-1545913">
            <a:off x="3173451" y="5024799"/>
            <a:ext cx="1284401" cy="1111591"/>
          </a:xfrm>
          <a:custGeom>
            <a:avLst/>
            <a:gdLst/>
            <a:ahLst/>
            <a:cxnLst/>
            <a:rect l="l" t="t" r="r" b="b"/>
            <a:pathLst>
              <a:path w="1926601" h="1667386">
                <a:moveTo>
                  <a:pt x="0" y="0"/>
                </a:moveTo>
                <a:lnTo>
                  <a:pt x="1926602" y="0"/>
                </a:lnTo>
                <a:lnTo>
                  <a:pt x="1926602" y="1667386"/>
                </a:lnTo>
                <a:lnTo>
                  <a:pt x="0" y="16673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 rot="-1545913">
            <a:off x="3604211" y="4024149"/>
            <a:ext cx="624360" cy="540355"/>
          </a:xfrm>
          <a:custGeom>
            <a:avLst/>
            <a:gdLst/>
            <a:ahLst/>
            <a:cxnLst/>
            <a:rect l="l" t="t" r="r" b="b"/>
            <a:pathLst>
              <a:path w="936540" h="810532">
                <a:moveTo>
                  <a:pt x="0" y="0"/>
                </a:moveTo>
                <a:lnTo>
                  <a:pt x="936540" y="0"/>
                </a:lnTo>
                <a:lnTo>
                  <a:pt x="936540" y="810532"/>
                </a:lnTo>
                <a:lnTo>
                  <a:pt x="0" y="8105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A8924A-8D81-8340-056D-042758B08667}"/>
              </a:ext>
            </a:extLst>
          </p:cNvPr>
          <p:cNvSpPr txBox="1"/>
          <p:nvPr/>
        </p:nvSpPr>
        <p:spPr>
          <a:xfrm>
            <a:off x="5450166" y="1084396"/>
            <a:ext cx="4151034" cy="1358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 CHƠI</a:t>
            </a:r>
          </a:p>
          <a:p>
            <a:pPr marL="0" marR="0" lvl="0" indent="0" algn="ctr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”:</a:t>
            </a:r>
            <a:r>
              <a:rPr kumimoji="0" lang="en-VN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475CE1-A943-AA57-865B-90FA8A551869}"/>
              </a:ext>
            </a:extLst>
          </p:cNvPr>
          <p:cNvSpPr txBox="1"/>
          <p:nvPr/>
        </p:nvSpPr>
        <p:spPr>
          <a:xfrm>
            <a:off x="4407616" y="2560290"/>
            <a:ext cx="6396862" cy="2716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cử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bốc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9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093C543-31B6-47D3-93C4-D181AF33BC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71693" y="841800"/>
            <a:ext cx="695559" cy="775601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444"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85800" y="319236"/>
            <a:ext cx="10835942" cy="6219530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62690" y="1073687"/>
            <a:ext cx="9866621" cy="5098513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3181801" y="632852"/>
            <a:ext cx="5828398" cy="881693"/>
            <a:chOff x="0" y="0"/>
            <a:chExt cx="2686494" cy="4064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88554" y="0"/>
                  </a:moveTo>
                  <a:lnTo>
                    <a:pt x="2597940" y="0"/>
                  </a:lnTo>
                  <a:cubicBezTo>
                    <a:pt x="2646847" y="0"/>
                    <a:pt x="2686494" y="39647"/>
                    <a:pt x="2686494" y="88554"/>
                  </a:cubicBezTo>
                  <a:lnTo>
                    <a:pt x="2686494" y="317846"/>
                  </a:lnTo>
                  <a:cubicBezTo>
                    <a:pt x="2686494" y="366753"/>
                    <a:pt x="2646847" y="406400"/>
                    <a:pt x="2597940" y="406400"/>
                  </a:cubicBezTo>
                  <a:lnTo>
                    <a:pt x="88554" y="406400"/>
                  </a:lnTo>
                  <a:cubicBezTo>
                    <a:pt x="39647" y="406400"/>
                    <a:pt x="0" y="366753"/>
                    <a:pt x="0" y="317846"/>
                  </a:cubicBezTo>
                  <a:lnTo>
                    <a:pt x="0" y="88554"/>
                  </a:lnTo>
                  <a:cubicBezTo>
                    <a:pt x="0" y="39647"/>
                    <a:pt x="39647" y="0"/>
                    <a:pt x="88554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3258899" y="806473"/>
            <a:ext cx="5674203" cy="50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43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THẺ CÂU HỎI</a:t>
            </a:r>
          </a:p>
        </p:txBody>
      </p:sp>
      <p:sp>
        <p:nvSpPr>
          <p:cNvPr id="61" name="5">
            <a:hlinkClick r:id="rId4" action="ppaction://hlinksldjump"/>
            <a:extLst>
              <a:ext uri="{FF2B5EF4-FFF2-40B4-BE49-F238E27FC236}">
                <a16:creationId xmlns:a16="http://schemas.microsoft.com/office/drawing/2014/main" id="{83710FDF-9192-AEC8-9A5D-A313F26768BC}"/>
              </a:ext>
            </a:extLst>
          </p:cNvPr>
          <p:cNvSpPr/>
          <p:nvPr/>
        </p:nvSpPr>
        <p:spPr>
          <a:xfrm rot="16200000">
            <a:off x="8354984" y="2888822"/>
            <a:ext cx="3152195" cy="1841765"/>
          </a:xfrm>
          <a:custGeom>
            <a:avLst/>
            <a:gdLst/>
            <a:ahLst/>
            <a:cxnLst/>
            <a:rect l="l" t="t" r="r" b="b"/>
            <a:pathLst>
              <a:path w="7001035" h="3220476">
                <a:moveTo>
                  <a:pt x="0" y="0"/>
                </a:moveTo>
                <a:lnTo>
                  <a:pt x="7001035" y="0"/>
                </a:lnTo>
                <a:lnTo>
                  <a:pt x="7001035" y="3220476"/>
                </a:lnTo>
                <a:lnTo>
                  <a:pt x="0" y="32204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4">
            <a:hlinkClick r:id="rId7" action="ppaction://hlinksldjump"/>
            <a:extLst>
              <a:ext uri="{FF2B5EF4-FFF2-40B4-BE49-F238E27FC236}">
                <a16:creationId xmlns:a16="http://schemas.microsoft.com/office/drawing/2014/main" id="{9F742BE6-7D1F-7F8B-9580-D6CDC59A0667}"/>
              </a:ext>
            </a:extLst>
          </p:cNvPr>
          <p:cNvSpPr/>
          <p:nvPr/>
        </p:nvSpPr>
        <p:spPr>
          <a:xfrm rot="16200000">
            <a:off x="6454902" y="2860582"/>
            <a:ext cx="3152195" cy="1841765"/>
          </a:xfrm>
          <a:custGeom>
            <a:avLst/>
            <a:gdLst/>
            <a:ahLst/>
            <a:cxnLst/>
            <a:rect l="l" t="t" r="r" b="b"/>
            <a:pathLst>
              <a:path w="7001035" h="3220476">
                <a:moveTo>
                  <a:pt x="0" y="0"/>
                </a:moveTo>
                <a:lnTo>
                  <a:pt x="7001035" y="0"/>
                </a:lnTo>
                <a:lnTo>
                  <a:pt x="7001035" y="3220476"/>
                </a:lnTo>
                <a:lnTo>
                  <a:pt x="0" y="32204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3">
            <a:hlinkClick r:id="rId8" action="ppaction://hlinksldjump"/>
            <a:extLst>
              <a:ext uri="{FF2B5EF4-FFF2-40B4-BE49-F238E27FC236}">
                <a16:creationId xmlns:a16="http://schemas.microsoft.com/office/drawing/2014/main" id="{C6795063-C0AB-6D27-AFCA-4DB1F59BD8D2}"/>
              </a:ext>
            </a:extLst>
          </p:cNvPr>
          <p:cNvSpPr/>
          <p:nvPr/>
        </p:nvSpPr>
        <p:spPr>
          <a:xfrm rot="16200000">
            <a:off x="4554820" y="2860582"/>
            <a:ext cx="3152195" cy="1841765"/>
          </a:xfrm>
          <a:custGeom>
            <a:avLst/>
            <a:gdLst/>
            <a:ahLst/>
            <a:cxnLst/>
            <a:rect l="l" t="t" r="r" b="b"/>
            <a:pathLst>
              <a:path w="7001035" h="3220476">
                <a:moveTo>
                  <a:pt x="0" y="0"/>
                </a:moveTo>
                <a:lnTo>
                  <a:pt x="7001035" y="0"/>
                </a:lnTo>
                <a:lnTo>
                  <a:pt x="7001035" y="3220476"/>
                </a:lnTo>
                <a:lnTo>
                  <a:pt x="0" y="32204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2">
            <a:hlinkClick r:id="rId9" action="ppaction://hlinksldjump"/>
            <a:extLst>
              <a:ext uri="{FF2B5EF4-FFF2-40B4-BE49-F238E27FC236}">
                <a16:creationId xmlns:a16="http://schemas.microsoft.com/office/drawing/2014/main" id="{ADB501A0-8CC3-E067-8AC7-C232BD109600}"/>
              </a:ext>
            </a:extLst>
          </p:cNvPr>
          <p:cNvSpPr/>
          <p:nvPr/>
        </p:nvSpPr>
        <p:spPr>
          <a:xfrm rot="16200000">
            <a:off x="2654738" y="2853396"/>
            <a:ext cx="3152195" cy="1841765"/>
          </a:xfrm>
          <a:custGeom>
            <a:avLst/>
            <a:gdLst/>
            <a:ahLst/>
            <a:cxnLst/>
            <a:rect l="l" t="t" r="r" b="b"/>
            <a:pathLst>
              <a:path w="7001035" h="3220476">
                <a:moveTo>
                  <a:pt x="0" y="0"/>
                </a:moveTo>
                <a:lnTo>
                  <a:pt x="7001035" y="0"/>
                </a:lnTo>
                <a:lnTo>
                  <a:pt x="7001035" y="3220476"/>
                </a:lnTo>
                <a:lnTo>
                  <a:pt x="0" y="32204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1">
            <a:hlinkClick r:id="rId10" action="ppaction://hlinksldjump"/>
            <a:extLst>
              <a:ext uri="{FF2B5EF4-FFF2-40B4-BE49-F238E27FC236}">
                <a16:creationId xmlns:a16="http://schemas.microsoft.com/office/drawing/2014/main" id="{E363080F-36F0-99BC-B1EF-68D385526C10}"/>
              </a:ext>
            </a:extLst>
          </p:cNvPr>
          <p:cNvSpPr/>
          <p:nvPr/>
        </p:nvSpPr>
        <p:spPr>
          <a:xfrm rot="16200000">
            <a:off x="741451" y="2874397"/>
            <a:ext cx="3152195" cy="1841765"/>
          </a:xfrm>
          <a:custGeom>
            <a:avLst/>
            <a:gdLst/>
            <a:ahLst/>
            <a:cxnLst/>
            <a:rect l="l" t="t" r="r" b="b"/>
            <a:pathLst>
              <a:path w="7001035" h="3220476">
                <a:moveTo>
                  <a:pt x="0" y="0"/>
                </a:moveTo>
                <a:lnTo>
                  <a:pt x="7001035" y="0"/>
                </a:lnTo>
                <a:lnTo>
                  <a:pt x="7001035" y="3220476"/>
                </a:lnTo>
                <a:lnTo>
                  <a:pt x="0" y="32204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Freeform 10">
            <a:hlinkClick r:id="rId11" action="ppaction://hlinksldjump"/>
            <a:extLst>
              <a:ext uri="{FF2B5EF4-FFF2-40B4-BE49-F238E27FC236}">
                <a16:creationId xmlns:a16="http://schemas.microsoft.com/office/drawing/2014/main" id="{2C6C8085-13F2-DFC3-DA8B-B221C623DF9E}"/>
              </a:ext>
            </a:extLst>
          </p:cNvPr>
          <p:cNvSpPr/>
          <p:nvPr/>
        </p:nvSpPr>
        <p:spPr>
          <a:xfrm>
            <a:off x="1593988" y="481420"/>
            <a:ext cx="1436039" cy="1418088"/>
          </a:xfrm>
          <a:custGeom>
            <a:avLst/>
            <a:gdLst/>
            <a:ahLst/>
            <a:cxnLst/>
            <a:rect l="l" t="t" r="r" b="b"/>
            <a:pathLst>
              <a:path w="2154058" h="2127132">
                <a:moveTo>
                  <a:pt x="0" y="0"/>
                </a:moveTo>
                <a:lnTo>
                  <a:pt x="2154058" y="0"/>
                </a:lnTo>
                <a:lnTo>
                  <a:pt x="2154058" y="2127133"/>
                </a:lnTo>
                <a:lnTo>
                  <a:pt x="0" y="21271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068A81-881E-45B8-990A-96351078AB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597" y="1126744"/>
            <a:ext cx="695559" cy="775601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444"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85800" y="319236"/>
            <a:ext cx="10835942" cy="6219530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62690" y="1073687"/>
            <a:ext cx="9866621" cy="5098513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14968" y="632852"/>
            <a:ext cx="6562065" cy="880999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995748" y="806474"/>
            <a:ext cx="6200506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43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hỏi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FAF07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0752EB-8C43-2963-A64A-20CD64655187}"/>
              </a:ext>
            </a:extLst>
          </p:cNvPr>
          <p:cNvGrpSpPr/>
          <p:nvPr/>
        </p:nvGrpSpPr>
        <p:grpSpPr>
          <a:xfrm>
            <a:off x="1727200" y="4541625"/>
            <a:ext cx="3446910" cy="548851"/>
            <a:chOff x="2133600" y="7269638"/>
            <a:chExt cx="6344569" cy="823276"/>
          </a:xfrm>
          <a:solidFill>
            <a:srgbClr val="FFC000"/>
          </a:solidFill>
        </p:grpSpPr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F524AFE6-355A-B3B5-EA4B-A7E4A6909EB1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24F3841-A5B9-4E09-E96A-FCA9C1408334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1B5485BB-89B3-CC61-A36E-CC7C460026CC}"/>
                </a:ext>
              </a:extLst>
            </p:cNvPr>
            <p:cNvSpPr txBox="1"/>
            <p:nvPr/>
          </p:nvSpPr>
          <p:spPr>
            <a:xfrm>
              <a:off x="2906056" y="7612383"/>
              <a:ext cx="4500230" cy="4169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C. 2 670.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E1C048-122B-47D3-92D8-EBAC88087D25}"/>
              </a:ext>
            </a:extLst>
          </p:cNvPr>
          <p:cNvGrpSpPr/>
          <p:nvPr/>
        </p:nvGrpSpPr>
        <p:grpSpPr>
          <a:xfrm>
            <a:off x="1727200" y="3632200"/>
            <a:ext cx="3446910" cy="548851"/>
            <a:chOff x="1727200" y="3632200"/>
            <a:chExt cx="3446910" cy="5488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A63894-5CBF-1641-2018-33BCD0F15E91}"/>
                </a:ext>
              </a:extLst>
            </p:cNvPr>
            <p:cNvGrpSpPr/>
            <p:nvPr/>
          </p:nvGrpSpPr>
          <p:grpSpPr>
            <a:xfrm>
              <a:off x="1727200" y="3632200"/>
              <a:ext cx="3446910" cy="548851"/>
              <a:chOff x="0" y="0"/>
              <a:chExt cx="14749384" cy="1913890"/>
            </a:xfrm>
            <a:solidFill>
              <a:srgbClr val="FFC000"/>
            </a:solidFill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AFD457E-A23E-2FB6-E10D-247E778EC610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id="{3452164E-F357-773D-5A2B-A54EF031CFDD}"/>
                </a:ext>
              </a:extLst>
            </p:cNvPr>
            <p:cNvSpPr txBox="1"/>
            <p:nvPr/>
          </p:nvSpPr>
          <p:spPr>
            <a:xfrm>
              <a:off x="2224811" y="3847845"/>
              <a:ext cx="2486475" cy="2779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A. 26 700.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F34C1B6-5E68-4BF2-B048-9F3BD5F22F83}"/>
              </a:ext>
            </a:extLst>
          </p:cNvPr>
          <p:cNvGrpSpPr/>
          <p:nvPr/>
        </p:nvGrpSpPr>
        <p:grpSpPr>
          <a:xfrm>
            <a:off x="6807485" y="3632200"/>
            <a:ext cx="3446910" cy="548851"/>
            <a:chOff x="6807485" y="3632200"/>
            <a:chExt cx="3446910" cy="548851"/>
          </a:xfrm>
        </p:grpSpPr>
        <p:grpSp>
          <p:nvGrpSpPr>
            <p:cNvPr id="16" name="Group 19">
              <a:extLst>
                <a:ext uri="{FF2B5EF4-FFF2-40B4-BE49-F238E27FC236}">
                  <a16:creationId xmlns:a16="http://schemas.microsoft.com/office/drawing/2014/main" id="{FDF8CBD2-A755-5F96-7AD5-3C50FB514ABC}"/>
                </a:ext>
              </a:extLst>
            </p:cNvPr>
            <p:cNvGrpSpPr/>
            <p:nvPr/>
          </p:nvGrpSpPr>
          <p:grpSpPr>
            <a:xfrm>
              <a:off x="6807485" y="3632200"/>
              <a:ext cx="3446910" cy="548851"/>
              <a:chOff x="0" y="0"/>
              <a:chExt cx="14749384" cy="1913890"/>
            </a:xfrm>
            <a:solidFill>
              <a:srgbClr val="FFC000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08EFB179-530C-F948-29A9-997F767DE6B9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Box 26">
              <a:extLst>
                <a:ext uri="{FF2B5EF4-FFF2-40B4-BE49-F238E27FC236}">
                  <a16:creationId xmlns:a16="http://schemas.microsoft.com/office/drawing/2014/main" id="{93C17A84-8CC4-ADD7-06E9-F200D532F29D}"/>
                </a:ext>
              </a:extLst>
            </p:cNvPr>
            <p:cNvSpPr txBox="1"/>
            <p:nvPr/>
          </p:nvSpPr>
          <p:spPr>
            <a:xfrm>
              <a:off x="7356299" y="3847845"/>
              <a:ext cx="2549701" cy="2779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B. 267.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F810AF-7F3B-40FB-B4EF-7B3E4D930F84}"/>
              </a:ext>
            </a:extLst>
          </p:cNvPr>
          <p:cNvGrpSpPr/>
          <p:nvPr/>
        </p:nvGrpSpPr>
        <p:grpSpPr>
          <a:xfrm>
            <a:off x="6807485" y="4541625"/>
            <a:ext cx="3446910" cy="548851"/>
            <a:chOff x="6807485" y="4541625"/>
            <a:chExt cx="3446910" cy="548851"/>
          </a:xfrm>
        </p:grpSpPr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72D75148-1454-D4DA-4743-F4E585C7774F}"/>
                </a:ext>
              </a:extLst>
            </p:cNvPr>
            <p:cNvGrpSpPr/>
            <p:nvPr/>
          </p:nvGrpSpPr>
          <p:grpSpPr>
            <a:xfrm>
              <a:off x="6807485" y="4541625"/>
              <a:ext cx="3446910" cy="548851"/>
              <a:chOff x="0" y="0"/>
              <a:chExt cx="14749384" cy="1913890"/>
            </a:xfrm>
            <a:solidFill>
              <a:srgbClr val="FFC000"/>
            </a:solidFill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DAFECF45-84BB-5E68-3C01-BD55B9E6DF1C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6AA4383-506F-CC16-377B-3268A1603856}"/>
                </a:ext>
              </a:extLst>
            </p:cNvPr>
            <p:cNvSpPr txBox="1"/>
            <p:nvPr/>
          </p:nvSpPr>
          <p:spPr>
            <a:xfrm>
              <a:off x="7356299" y="4787941"/>
              <a:ext cx="2220575" cy="2779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D. 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267 000</a:t>
              </a:r>
              <a:r>
                <a:rPr kumimoji="0" lang="vi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460E7A-5EA2-C83A-DFDB-6F32A0D40FB4}"/>
                  </a:ext>
                </a:extLst>
              </p:cNvPr>
              <p:cNvSpPr txBox="1"/>
              <p:nvPr/>
            </p:nvSpPr>
            <p:spPr>
              <a:xfrm>
                <a:off x="2857481" y="2066872"/>
                <a:ext cx="6675767" cy="815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609539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67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nhẩm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267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1 000 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</a:t>
                </a:r>
                <a:endParaRPr kumimoji="0" lang="en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4460E7A-5EA2-C83A-DFDB-6F32A0D40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81" y="2066872"/>
                <a:ext cx="6675767" cy="815480"/>
              </a:xfrm>
              <a:prstGeom prst="rect">
                <a:avLst/>
              </a:prstGeom>
              <a:blipFill>
                <a:blip r:embed="rId6"/>
                <a:stretch>
                  <a:fillRect l="-2831" r="-27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14">
            <a:hlinkClick r:id="rId7" action="ppaction://hlinksldjump"/>
            <a:extLst>
              <a:ext uri="{FF2B5EF4-FFF2-40B4-BE49-F238E27FC236}">
                <a16:creationId xmlns:a16="http://schemas.microsoft.com/office/drawing/2014/main" id="{845D6F58-45DC-CBA9-8BF4-D0D813FF24C0}"/>
              </a:ext>
            </a:extLst>
          </p:cNvPr>
          <p:cNvSpPr/>
          <p:nvPr/>
        </p:nvSpPr>
        <p:spPr>
          <a:xfrm rot="-1545913">
            <a:off x="729238" y="5398158"/>
            <a:ext cx="1284401" cy="1111591"/>
          </a:xfrm>
          <a:custGeom>
            <a:avLst/>
            <a:gdLst/>
            <a:ahLst/>
            <a:cxnLst/>
            <a:rect l="l" t="t" r="r" b="b"/>
            <a:pathLst>
              <a:path w="1926601" h="1667386">
                <a:moveTo>
                  <a:pt x="0" y="0"/>
                </a:moveTo>
                <a:lnTo>
                  <a:pt x="1926602" y="0"/>
                </a:lnTo>
                <a:lnTo>
                  <a:pt x="1926602" y="1667386"/>
                </a:lnTo>
                <a:lnTo>
                  <a:pt x="0" y="16673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2" descr="Tick Sign PNGs for Free Download">
            <a:extLst>
              <a:ext uri="{FF2B5EF4-FFF2-40B4-BE49-F238E27FC236}">
                <a16:creationId xmlns:a16="http://schemas.microsoft.com/office/drawing/2014/main" id="{521A72E3-16BA-410B-92CE-35BA86552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782" y="4566336"/>
            <a:ext cx="548851" cy="5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43B8651-62D4-49A1-BBB5-045D8C61A8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83633" y="1126744"/>
            <a:ext cx="695559" cy="7756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444"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85800" y="319236"/>
            <a:ext cx="10835942" cy="6219530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62690" y="1073687"/>
            <a:ext cx="9866621" cy="5098513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14968" y="632852"/>
            <a:ext cx="6562065" cy="880999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995748" y="806474"/>
            <a:ext cx="6200506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43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hỏi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FAF07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0752EB-8C43-2963-A64A-20CD64655187}"/>
              </a:ext>
            </a:extLst>
          </p:cNvPr>
          <p:cNvGrpSpPr/>
          <p:nvPr/>
        </p:nvGrpSpPr>
        <p:grpSpPr>
          <a:xfrm>
            <a:off x="1727200" y="4541625"/>
            <a:ext cx="3446910" cy="548851"/>
            <a:chOff x="2133600" y="7269638"/>
            <a:chExt cx="6344569" cy="823276"/>
          </a:xfrm>
          <a:solidFill>
            <a:srgbClr val="FFC000"/>
          </a:solidFill>
        </p:grpSpPr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F524AFE6-355A-B3B5-EA4B-A7E4A6909EB1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24F3841-A5B9-4E09-E96A-FCA9C1408334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1B5485BB-89B3-CC61-A36E-CC7C460026CC}"/>
                </a:ext>
              </a:extLst>
            </p:cNvPr>
            <p:cNvSpPr txBox="1"/>
            <p:nvPr/>
          </p:nvSpPr>
          <p:spPr>
            <a:xfrm>
              <a:off x="2906056" y="7612383"/>
              <a:ext cx="4500230" cy="40501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Thế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kỉ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XXI.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C534DC-BCB3-4E90-8A46-FD3690242865}"/>
              </a:ext>
            </a:extLst>
          </p:cNvPr>
          <p:cNvGrpSpPr/>
          <p:nvPr/>
        </p:nvGrpSpPr>
        <p:grpSpPr>
          <a:xfrm>
            <a:off x="1727200" y="3632200"/>
            <a:ext cx="3446910" cy="548851"/>
            <a:chOff x="1727200" y="3632200"/>
            <a:chExt cx="3446910" cy="5488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A63894-5CBF-1641-2018-33BCD0F15E91}"/>
                </a:ext>
              </a:extLst>
            </p:cNvPr>
            <p:cNvGrpSpPr/>
            <p:nvPr/>
          </p:nvGrpSpPr>
          <p:grpSpPr>
            <a:xfrm>
              <a:off x="1727200" y="3632200"/>
              <a:ext cx="3446910" cy="548851"/>
              <a:chOff x="0" y="0"/>
              <a:chExt cx="14749384" cy="1913890"/>
            </a:xfrm>
            <a:solidFill>
              <a:srgbClr val="FFC000"/>
            </a:solidFill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AFD457E-A23E-2FB6-E10D-247E778EC610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id="{3452164E-F357-773D-5A2B-A54EF031CFDD}"/>
                </a:ext>
              </a:extLst>
            </p:cNvPr>
            <p:cNvSpPr txBox="1"/>
            <p:nvPr/>
          </p:nvSpPr>
          <p:spPr>
            <a:xfrm>
              <a:off x="2146864" y="3847845"/>
              <a:ext cx="2486475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Thế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kỉ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XIX.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702A03-E9ED-44B6-B0A5-E678C2849625}"/>
              </a:ext>
            </a:extLst>
          </p:cNvPr>
          <p:cNvGrpSpPr/>
          <p:nvPr/>
        </p:nvGrpSpPr>
        <p:grpSpPr>
          <a:xfrm>
            <a:off x="6807485" y="3632200"/>
            <a:ext cx="3446910" cy="548851"/>
            <a:chOff x="6807485" y="3632200"/>
            <a:chExt cx="3446910" cy="548851"/>
          </a:xfrm>
        </p:grpSpPr>
        <p:grpSp>
          <p:nvGrpSpPr>
            <p:cNvPr id="16" name="Group 19">
              <a:extLst>
                <a:ext uri="{FF2B5EF4-FFF2-40B4-BE49-F238E27FC236}">
                  <a16:creationId xmlns:a16="http://schemas.microsoft.com/office/drawing/2014/main" id="{FDF8CBD2-A755-5F96-7AD5-3C50FB514ABC}"/>
                </a:ext>
              </a:extLst>
            </p:cNvPr>
            <p:cNvGrpSpPr/>
            <p:nvPr/>
          </p:nvGrpSpPr>
          <p:grpSpPr>
            <a:xfrm>
              <a:off x="6807485" y="3632200"/>
              <a:ext cx="3446910" cy="548851"/>
              <a:chOff x="0" y="0"/>
              <a:chExt cx="14749384" cy="1913890"/>
            </a:xfrm>
            <a:solidFill>
              <a:srgbClr val="FFC000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08EFB179-530C-F948-29A9-997F767DE6B9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Box 26">
              <a:extLst>
                <a:ext uri="{FF2B5EF4-FFF2-40B4-BE49-F238E27FC236}">
                  <a16:creationId xmlns:a16="http://schemas.microsoft.com/office/drawing/2014/main" id="{93C17A84-8CC4-ADD7-06E9-F200D532F29D}"/>
                </a:ext>
              </a:extLst>
            </p:cNvPr>
            <p:cNvSpPr txBox="1"/>
            <p:nvPr/>
          </p:nvSpPr>
          <p:spPr>
            <a:xfrm>
              <a:off x="7356299" y="3847845"/>
              <a:ext cx="2549701" cy="2779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Thế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kỉ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XX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603867-1495-423E-9FB3-D574071EA034}"/>
              </a:ext>
            </a:extLst>
          </p:cNvPr>
          <p:cNvGrpSpPr/>
          <p:nvPr/>
        </p:nvGrpSpPr>
        <p:grpSpPr>
          <a:xfrm>
            <a:off x="6807485" y="4541625"/>
            <a:ext cx="3446910" cy="548851"/>
            <a:chOff x="6807485" y="4541625"/>
            <a:chExt cx="3446910" cy="548851"/>
          </a:xfrm>
        </p:grpSpPr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72D75148-1454-D4DA-4743-F4E585C7774F}"/>
                </a:ext>
              </a:extLst>
            </p:cNvPr>
            <p:cNvGrpSpPr/>
            <p:nvPr/>
          </p:nvGrpSpPr>
          <p:grpSpPr>
            <a:xfrm>
              <a:off x="6807485" y="4541625"/>
              <a:ext cx="3446910" cy="548851"/>
              <a:chOff x="0" y="0"/>
              <a:chExt cx="14749384" cy="1913890"/>
            </a:xfrm>
            <a:solidFill>
              <a:srgbClr val="FFC000"/>
            </a:solidFill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DAFECF45-84BB-5E68-3C01-BD55B9E6DF1C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6AA4383-506F-CC16-377B-3268A1603856}"/>
                </a:ext>
              </a:extLst>
            </p:cNvPr>
            <p:cNvSpPr txBox="1"/>
            <p:nvPr/>
          </p:nvSpPr>
          <p:spPr>
            <a:xfrm>
              <a:off x="7383514" y="4787941"/>
              <a:ext cx="2688837" cy="2700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D.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Thế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kỉ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XII.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EB060A5-78EB-2E21-DFAC-2BEB49425E28}"/>
              </a:ext>
            </a:extLst>
          </p:cNvPr>
          <p:cNvSpPr txBox="1"/>
          <p:nvPr/>
        </p:nvSpPr>
        <p:spPr>
          <a:xfrm>
            <a:off x="2224811" y="1942286"/>
            <a:ext cx="8125506" cy="8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1975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4">
            <a:hlinkClick r:id="rId6" action="ppaction://hlinksldjump"/>
            <a:extLst>
              <a:ext uri="{FF2B5EF4-FFF2-40B4-BE49-F238E27FC236}">
                <a16:creationId xmlns:a16="http://schemas.microsoft.com/office/drawing/2014/main" id="{D662C547-A085-3E75-08A7-A513360BB66C}"/>
              </a:ext>
            </a:extLst>
          </p:cNvPr>
          <p:cNvSpPr/>
          <p:nvPr/>
        </p:nvSpPr>
        <p:spPr>
          <a:xfrm rot="-1545913">
            <a:off x="729238" y="5398158"/>
            <a:ext cx="1284401" cy="1111591"/>
          </a:xfrm>
          <a:custGeom>
            <a:avLst/>
            <a:gdLst/>
            <a:ahLst/>
            <a:cxnLst/>
            <a:rect l="l" t="t" r="r" b="b"/>
            <a:pathLst>
              <a:path w="1926601" h="1667386">
                <a:moveTo>
                  <a:pt x="0" y="0"/>
                </a:moveTo>
                <a:lnTo>
                  <a:pt x="1926602" y="0"/>
                </a:lnTo>
                <a:lnTo>
                  <a:pt x="1926602" y="1667386"/>
                </a:lnTo>
                <a:lnTo>
                  <a:pt x="0" y="16673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 descr="Tick Sign PNGs for Free Download">
            <a:extLst>
              <a:ext uri="{FF2B5EF4-FFF2-40B4-BE49-F238E27FC236}">
                <a16:creationId xmlns:a16="http://schemas.microsoft.com/office/drawing/2014/main" id="{2F62075C-F111-4845-82E9-B56472355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782" y="3615548"/>
            <a:ext cx="548851" cy="5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84B18B-258A-428C-BB38-A3E2D40144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3633" y="1126744"/>
            <a:ext cx="695559" cy="7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13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444"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85800" y="319236"/>
            <a:ext cx="10835942" cy="6219530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62690" y="1073687"/>
            <a:ext cx="9866621" cy="5098513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14968" y="632852"/>
            <a:ext cx="6562065" cy="880999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995748" y="806474"/>
            <a:ext cx="6200506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43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hỏi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FAF07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0752EB-8C43-2963-A64A-20CD64655187}"/>
              </a:ext>
            </a:extLst>
          </p:cNvPr>
          <p:cNvGrpSpPr/>
          <p:nvPr/>
        </p:nvGrpSpPr>
        <p:grpSpPr>
          <a:xfrm>
            <a:off x="1727200" y="4541625"/>
            <a:ext cx="3446910" cy="548851"/>
            <a:chOff x="2133600" y="7269638"/>
            <a:chExt cx="6344569" cy="823276"/>
          </a:xfrm>
          <a:solidFill>
            <a:srgbClr val="FFC000"/>
          </a:solidFill>
        </p:grpSpPr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F524AFE6-355A-B3B5-EA4B-A7E4A6909EB1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24F3841-A5B9-4E09-E96A-FCA9C1408334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1B5485BB-89B3-CC61-A36E-CC7C460026CC}"/>
                </a:ext>
              </a:extLst>
            </p:cNvPr>
            <p:cNvSpPr txBox="1"/>
            <p:nvPr/>
          </p:nvSpPr>
          <p:spPr>
            <a:xfrm>
              <a:off x="2906056" y="7612383"/>
              <a:ext cx="4500230" cy="4169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C. 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2 000</a:t>
              </a:r>
              <a:r>
                <a:rPr kumimoji="0" lang="vi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 </a:t>
              </a:r>
              <a:endPara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522FE1-9DF0-4A74-BEC5-B16A1B15B2C6}"/>
              </a:ext>
            </a:extLst>
          </p:cNvPr>
          <p:cNvGrpSpPr/>
          <p:nvPr/>
        </p:nvGrpSpPr>
        <p:grpSpPr>
          <a:xfrm>
            <a:off x="1727199" y="3651414"/>
            <a:ext cx="3446910" cy="548851"/>
            <a:chOff x="1727199" y="3651414"/>
            <a:chExt cx="3446910" cy="5488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A63894-5CBF-1641-2018-33BCD0F15E91}"/>
                </a:ext>
              </a:extLst>
            </p:cNvPr>
            <p:cNvGrpSpPr/>
            <p:nvPr/>
          </p:nvGrpSpPr>
          <p:grpSpPr>
            <a:xfrm>
              <a:off x="1727199" y="3651414"/>
              <a:ext cx="3446910" cy="548851"/>
              <a:chOff x="0" y="0"/>
              <a:chExt cx="14749384" cy="1913890"/>
            </a:xfrm>
            <a:solidFill>
              <a:srgbClr val="FFC000"/>
            </a:solidFill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AFD457E-A23E-2FB6-E10D-247E778EC610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id="{3452164E-F357-773D-5A2B-A54EF031CFDD}"/>
                </a:ext>
              </a:extLst>
            </p:cNvPr>
            <p:cNvSpPr txBox="1"/>
            <p:nvPr/>
          </p:nvSpPr>
          <p:spPr>
            <a:xfrm>
              <a:off x="2224811" y="3847845"/>
              <a:ext cx="2486475" cy="27372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A. 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1 200</a:t>
              </a:r>
              <a:r>
                <a:rPr kumimoji="0" lang="vi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DF1017-06BD-483F-BB3B-96CDEB63B945}"/>
              </a:ext>
            </a:extLst>
          </p:cNvPr>
          <p:cNvGrpSpPr/>
          <p:nvPr/>
        </p:nvGrpSpPr>
        <p:grpSpPr>
          <a:xfrm>
            <a:off x="6807485" y="3632200"/>
            <a:ext cx="3446910" cy="548851"/>
            <a:chOff x="6807485" y="3632200"/>
            <a:chExt cx="3446910" cy="548851"/>
          </a:xfrm>
        </p:grpSpPr>
        <p:grpSp>
          <p:nvGrpSpPr>
            <p:cNvPr id="16" name="Group 19">
              <a:extLst>
                <a:ext uri="{FF2B5EF4-FFF2-40B4-BE49-F238E27FC236}">
                  <a16:creationId xmlns:a16="http://schemas.microsoft.com/office/drawing/2014/main" id="{FDF8CBD2-A755-5F96-7AD5-3C50FB514ABC}"/>
                </a:ext>
              </a:extLst>
            </p:cNvPr>
            <p:cNvGrpSpPr/>
            <p:nvPr/>
          </p:nvGrpSpPr>
          <p:grpSpPr>
            <a:xfrm>
              <a:off x="6807485" y="3632200"/>
              <a:ext cx="3446910" cy="548851"/>
              <a:chOff x="0" y="0"/>
              <a:chExt cx="14749384" cy="1913890"/>
            </a:xfrm>
            <a:solidFill>
              <a:srgbClr val="FFC000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08EFB179-530C-F948-29A9-997F767DE6B9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Box 26">
              <a:extLst>
                <a:ext uri="{FF2B5EF4-FFF2-40B4-BE49-F238E27FC236}">
                  <a16:creationId xmlns:a16="http://schemas.microsoft.com/office/drawing/2014/main" id="{93C17A84-8CC4-ADD7-06E9-F200D532F29D}"/>
                </a:ext>
              </a:extLst>
            </p:cNvPr>
            <p:cNvSpPr txBox="1"/>
            <p:nvPr/>
          </p:nvSpPr>
          <p:spPr>
            <a:xfrm>
              <a:off x="7356299" y="3847845"/>
              <a:ext cx="2549701" cy="2779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B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 120</a:t>
              </a:r>
              <a:r>
                <a:rPr kumimoji="0" lang="vi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D15ED9A-03C9-47AE-A589-5AA35F455BE5}"/>
              </a:ext>
            </a:extLst>
          </p:cNvPr>
          <p:cNvGrpSpPr/>
          <p:nvPr/>
        </p:nvGrpSpPr>
        <p:grpSpPr>
          <a:xfrm>
            <a:off x="6807485" y="4541625"/>
            <a:ext cx="3446910" cy="548851"/>
            <a:chOff x="6807485" y="4541625"/>
            <a:chExt cx="3446910" cy="548851"/>
          </a:xfrm>
        </p:grpSpPr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72D75148-1454-D4DA-4743-F4E585C7774F}"/>
                </a:ext>
              </a:extLst>
            </p:cNvPr>
            <p:cNvGrpSpPr/>
            <p:nvPr/>
          </p:nvGrpSpPr>
          <p:grpSpPr>
            <a:xfrm>
              <a:off x="6807485" y="4541625"/>
              <a:ext cx="3446910" cy="548851"/>
              <a:chOff x="0" y="0"/>
              <a:chExt cx="14749384" cy="1913890"/>
            </a:xfrm>
            <a:solidFill>
              <a:srgbClr val="FFC000"/>
            </a:solidFill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DAFECF45-84BB-5E68-3C01-BD55B9E6DF1C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6AA4383-506F-CC16-377B-3268A1603856}"/>
                </a:ext>
              </a:extLst>
            </p:cNvPr>
            <p:cNvSpPr txBox="1"/>
            <p:nvPr/>
          </p:nvSpPr>
          <p:spPr>
            <a:xfrm>
              <a:off x="7356299" y="4787941"/>
              <a:ext cx="2220575" cy="2779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D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 200</a:t>
              </a:r>
              <a:r>
                <a:rPr kumimoji="0" lang="vi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 </a:t>
              </a:r>
              <a:endPara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09369B4-6D0A-BAC0-1C1B-8145D3AA83AF}"/>
              </a:ext>
            </a:extLst>
          </p:cNvPr>
          <p:cNvSpPr txBox="1"/>
          <p:nvPr/>
        </p:nvSpPr>
        <p:spPr>
          <a:xfrm>
            <a:off x="3304061" y="2081326"/>
            <a:ext cx="5314311" cy="8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 thế kỷ </a:t>
            </a:r>
            <a:r>
              <a:rPr kumimoji="0" lang="en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...?... năm</a:t>
            </a:r>
          </a:p>
        </p:txBody>
      </p:sp>
      <p:sp>
        <p:nvSpPr>
          <p:cNvPr id="13" name="Freeform 14">
            <a:hlinkClick r:id="rId6" action="ppaction://hlinksldjump"/>
            <a:extLst>
              <a:ext uri="{FF2B5EF4-FFF2-40B4-BE49-F238E27FC236}">
                <a16:creationId xmlns:a16="http://schemas.microsoft.com/office/drawing/2014/main" id="{3695DE32-B24A-05BD-C1BA-5C5B5D202F3E}"/>
              </a:ext>
            </a:extLst>
          </p:cNvPr>
          <p:cNvSpPr/>
          <p:nvPr/>
        </p:nvSpPr>
        <p:spPr>
          <a:xfrm rot="-1545913">
            <a:off x="729238" y="5398158"/>
            <a:ext cx="1284401" cy="1111591"/>
          </a:xfrm>
          <a:custGeom>
            <a:avLst/>
            <a:gdLst/>
            <a:ahLst/>
            <a:cxnLst/>
            <a:rect l="l" t="t" r="r" b="b"/>
            <a:pathLst>
              <a:path w="1926601" h="1667386">
                <a:moveTo>
                  <a:pt x="0" y="0"/>
                </a:moveTo>
                <a:lnTo>
                  <a:pt x="1926602" y="0"/>
                </a:lnTo>
                <a:lnTo>
                  <a:pt x="1926602" y="1667386"/>
                </a:lnTo>
                <a:lnTo>
                  <a:pt x="0" y="16673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 descr="Tick Sign PNGs for Free Download">
            <a:extLst>
              <a:ext uri="{FF2B5EF4-FFF2-40B4-BE49-F238E27FC236}">
                <a16:creationId xmlns:a16="http://schemas.microsoft.com/office/drawing/2014/main" id="{B8CC4468-711B-418D-9547-9E67CD925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58" y="3662179"/>
            <a:ext cx="548851" cy="5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D076F6-70C8-4B6C-83F8-7DBA666B6A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3633" y="1126744"/>
            <a:ext cx="695559" cy="7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23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444"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85800" y="319236"/>
            <a:ext cx="10835942" cy="6219530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62690" y="1073687"/>
            <a:ext cx="9866621" cy="5098513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14968" y="632852"/>
            <a:ext cx="6562065" cy="880999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995748" y="806474"/>
            <a:ext cx="6200506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43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hỏi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FAF07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0752EB-8C43-2963-A64A-20CD64655187}"/>
              </a:ext>
            </a:extLst>
          </p:cNvPr>
          <p:cNvGrpSpPr/>
          <p:nvPr/>
        </p:nvGrpSpPr>
        <p:grpSpPr>
          <a:xfrm>
            <a:off x="1727200" y="4541625"/>
            <a:ext cx="3446910" cy="548851"/>
            <a:chOff x="2133600" y="7269638"/>
            <a:chExt cx="6344569" cy="823276"/>
          </a:xfrm>
          <a:solidFill>
            <a:srgbClr val="FFC000"/>
          </a:solidFill>
        </p:grpSpPr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F524AFE6-355A-B3B5-EA4B-A7E4A6909EB1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24F3841-A5B9-4E09-E96A-FCA9C1408334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1B5485BB-89B3-CC61-A36E-CC7C460026CC}"/>
                </a:ext>
              </a:extLst>
            </p:cNvPr>
            <p:cNvSpPr txBox="1"/>
            <p:nvPr/>
          </p:nvSpPr>
          <p:spPr>
            <a:xfrm>
              <a:off x="2906056" y="7612383"/>
              <a:ext cx="4500230" cy="4169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 124</a:t>
              </a:r>
              <a:r>
                <a:rPr kumimoji="0" lang="vi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60C80F3-687B-4B99-B15D-856BED790EFA}"/>
              </a:ext>
            </a:extLst>
          </p:cNvPr>
          <p:cNvGrpSpPr/>
          <p:nvPr/>
        </p:nvGrpSpPr>
        <p:grpSpPr>
          <a:xfrm>
            <a:off x="1727200" y="3632200"/>
            <a:ext cx="3446910" cy="548851"/>
            <a:chOff x="1727200" y="3632200"/>
            <a:chExt cx="3446910" cy="5488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A63894-5CBF-1641-2018-33BCD0F15E91}"/>
                </a:ext>
              </a:extLst>
            </p:cNvPr>
            <p:cNvGrpSpPr/>
            <p:nvPr/>
          </p:nvGrpSpPr>
          <p:grpSpPr>
            <a:xfrm>
              <a:off x="1727200" y="3632200"/>
              <a:ext cx="3446910" cy="548851"/>
              <a:chOff x="0" y="0"/>
              <a:chExt cx="14749384" cy="1913890"/>
            </a:xfrm>
            <a:solidFill>
              <a:srgbClr val="FFC000"/>
            </a:solidFill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AFD457E-A23E-2FB6-E10D-247E778EC610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id="{3452164E-F357-773D-5A2B-A54EF031CFDD}"/>
                </a:ext>
              </a:extLst>
            </p:cNvPr>
            <p:cNvSpPr txBox="1"/>
            <p:nvPr/>
          </p:nvSpPr>
          <p:spPr>
            <a:xfrm>
              <a:off x="2224811" y="3847845"/>
              <a:ext cx="2486475" cy="2779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 52</a:t>
              </a:r>
              <a:r>
                <a:rPr kumimoji="0" lang="vi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FFB1B2-786B-41B7-BF14-583AD4D80C80}"/>
              </a:ext>
            </a:extLst>
          </p:cNvPr>
          <p:cNvGrpSpPr/>
          <p:nvPr/>
        </p:nvGrpSpPr>
        <p:grpSpPr>
          <a:xfrm>
            <a:off x="6807485" y="3632200"/>
            <a:ext cx="3446910" cy="548851"/>
            <a:chOff x="6807485" y="3632200"/>
            <a:chExt cx="3446910" cy="548851"/>
          </a:xfrm>
        </p:grpSpPr>
        <p:grpSp>
          <p:nvGrpSpPr>
            <p:cNvPr id="16" name="Group 19">
              <a:extLst>
                <a:ext uri="{FF2B5EF4-FFF2-40B4-BE49-F238E27FC236}">
                  <a16:creationId xmlns:a16="http://schemas.microsoft.com/office/drawing/2014/main" id="{FDF8CBD2-A755-5F96-7AD5-3C50FB514ABC}"/>
                </a:ext>
              </a:extLst>
            </p:cNvPr>
            <p:cNvGrpSpPr/>
            <p:nvPr/>
          </p:nvGrpSpPr>
          <p:grpSpPr>
            <a:xfrm>
              <a:off x="6807485" y="3632200"/>
              <a:ext cx="3446910" cy="548851"/>
              <a:chOff x="0" y="0"/>
              <a:chExt cx="14749384" cy="1913890"/>
            </a:xfrm>
            <a:solidFill>
              <a:srgbClr val="FFC000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08EFB179-530C-F948-29A9-997F767DE6B9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Box 26">
              <a:extLst>
                <a:ext uri="{FF2B5EF4-FFF2-40B4-BE49-F238E27FC236}">
                  <a16:creationId xmlns:a16="http://schemas.microsoft.com/office/drawing/2014/main" id="{93C17A84-8CC4-ADD7-06E9-F200D532F29D}"/>
                </a:ext>
              </a:extLst>
            </p:cNvPr>
            <p:cNvSpPr txBox="1"/>
            <p:nvPr/>
          </p:nvSpPr>
          <p:spPr>
            <a:xfrm>
              <a:off x="7356299" y="3847845"/>
              <a:ext cx="2549701" cy="2779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B. 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1 240</a:t>
              </a:r>
              <a:r>
                <a:rPr kumimoji="0" lang="vi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ADAEF8-1C70-4266-AD7A-E4C9AE6B7B7A}"/>
              </a:ext>
            </a:extLst>
          </p:cNvPr>
          <p:cNvGrpSpPr/>
          <p:nvPr/>
        </p:nvGrpSpPr>
        <p:grpSpPr>
          <a:xfrm>
            <a:off x="6807485" y="4541625"/>
            <a:ext cx="3446910" cy="548851"/>
            <a:chOff x="6807485" y="4541625"/>
            <a:chExt cx="3446910" cy="548851"/>
          </a:xfrm>
        </p:grpSpPr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72D75148-1454-D4DA-4743-F4E585C7774F}"/>
                </a:ext>
              </a:extLst>
            </p:cNvPr>
            <p:cNvGrpSpPr/>
            <p:nvPr/>
          </p:nvGrpSpPr>
          <p:grpSpPr>
            <a:xfrm>
              <a:off x="6807485" y="4541625"/>
              <a:ext cx="3446910" cy="548851"/>
              <a:chOff x="0" y="0"/>
              <a:chExt cx="14749384" cy="1913890"/>
            </a:xfrm>
            <a:solidFill>
              <a:srgbClr val="FFC000"/>
            </a:solidFill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DAFECF45-84BB-5E68-3C01-BD55B9E6DF1C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6AA4383-506F-CC16-377B-3268A1603856}"/>
                </a:ext>
              </a:extLst>
            </p:cNvPr>
            <p:cNvSpPr txBox="1"/>
            <p:nvPr/>
          </p:nvSpPr>
          <p:spPr>
            <a:xfrm>
              <a:off x="7356299" y="4787941"/>
              <a:ext cx="2220575" cy="2779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D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 520</a:t>
              </a:r>
              <a:r>
                <a:rPr kumimoji="0" lang="vi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B6212B7-4F85-3BDD-02F5-CC00F413C8E7}"/>
              </a:ext>
            </a:extLst>
          </p:cNvPr>
          <p:cNvSpPr txBox="1"/>
          <p:nvPr/>
        </p:nvSpPr>
        <p:spPr>
          <a:xfrm>
            <a:off x="2979431" y="2155724"/>
            <a:ext cx="6502400" cy="81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120 yến 40 kg </a:t>
            </a:r>
            <a:r>
              <a:rPr kumimoji="0" lang="en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…?...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ến</a:t>
            </a:r>
          </a:p>
        </p:txBody>
      </p:sp>
      <p:sp>
        <p:nvSpPr>
          <p:cNvPr id="13" name="Freeform 14">
            <a:hlinkClick r:id="rId6" action="ppaction://hlinksldjump"/>
            <a:extLst>
              <a:ext uri="{FF2B5EF4-FFF2-40B4-BE49-F238E27FC236}">
                <a16:creationId xmlns:a16="http://schemas.microsoft.com/office/drawing/2014/main" id="{4B9E90DA-E171-A414-BB28-96B3AEFC9E7A}"/>
              </a:ext>
            </a:extLst>
          </p:cNvPr>
          <p:cNvSpPr/>
          <p:nvPr/>
        </p:nvSpPr>
        <p:spPr>
          <a:xfrm rot="-1545913">
            <a:off x="729238" y="5398158"/>
            <a:ext cx="1284401" cy="1111591"/>
          </a:xfrm>
          <a:custGeom>
            <a:avLst/>
            <a:gdLst/>
            <a:ahLst/>
            <a:cxnLst/>
            <a:rect l="l" t="t" r="r" b="b"/>
            <a:pathLst>
              <a:path w="1926601" h="1667386">
                <a:moveTo>
                  <a:pt x="0" y="0"/>
                </a:moveTo>
                <a:lnTo>
                  <a:pt x="1926602" y="0"/>
                </a:lnTo>
                <a:lnTo>
                  <a:pt x="1926602" y="1667386"/>
                </a:lnTo>
                <a:lnTo>
                  <a:pt x="0" y="16673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 descr="Tick Sign PNGs for Free Download">
            <a:extLst>
              <a:ext uri="{FF2B5EF4-FFF2-40B4-BE49-F238E27FC236}">
                <a16:creationId xmlns:a16="http://schemas.microsoft.com/office/drawing/2014/main" id="{DE2C10E9-1907-48C7-B1E1-C12F142D2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02" y="4566336"/>
            <a:ext cx="548851" cy="5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1A18F0D-DF3E-44A9-A035-10786DA88F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3633" y="1126744"/>
            <a:ext cx="695559" cy="7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70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8444"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85800" y="319236"/>
            <a:ext cx="10835942" cy="6219530"/>
            <a:chOff x="0" y="0"/>
            <a:chExt cx="4025391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6FAF07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62690" y="1073687"/>
            <a:ext cx="9866621" cy="5098513"/>
            <a:chOff x="0" y="0"/>
            <a:chExt cx="3897924" cy="20142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14968" y="632852"/>
            <a:ext cx="6562065" cy="880999"/>
            <a:chOff x="0" y="0"/>
            <a:chExt cx="3024664" cy="406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24664" cy="406080"/>
            </a:xfrm>
            <a:custGeom>
              <a:avLst/>
              <a:gdLst/>
              <a:ahLst/>
              <a:cxnLst/>
              <a:rect l="l" t="t" r="r" b="b"/>
              <a:pathLst>
                <a:path w="3024664" h="406080">
                  <a:moveTo>
                    <a:pt x="78653" y="0"/>
                  </a:moveTo>
                  <a:lnTo>
                    <a:pt x="2946010" y="0"/>
                  </a:lnTo>
                  <a:cubicBezTo>
                    <a:pt x="2989450" y="0"/>
                    <a:pt x="3024664" y="35214"/>
                    <a:pt x="3024664" y="78653"/>
                  </a:cubicBezTo>
                  <a:lnTo>
                    <a:pt x="3024664" y="327427"/>
                  </a:lnTo>
                  <a:cubicBezTo>
                    <a:pt x="3024664" y="348287"/>
                    <a:pt x="3016377" y="368293"/>
                    <a:pt x="3001627" y="383043"/>
                  </a:cubicBezTo>
                  <a:cubicBezTo>
                    <a:pt x="2986876" y="397794"/>
                    <a:pt x="2966871" y="406080"/>
                    <a:pt x="2946010" y="406080"/>
                  </a:cubicBezTo>
                  <a:lnTo>
                    <a:pt x="78653" y="406080"/>
                  </a:lnTo>
                  <a:cubicBezTo>
                    <a:pt x="35214" y="406080"/>
                    <a:pt x="0" y="370866"/>
                    <a:pt x="0" y="327427"/>
                  </a:cubicBezTo>
                  <a:lnTo>
                    <a:pt x="0" y="78653"/>
                  </a:lnTo>
                  <a:cubicBezTo>
                    <a:pt x="0" y="57793"/>
                    <a:pt x="8287" y="37787"/>
                    <a:pt x="23037" y="23037"/>
                  </a:cubicBezTo>
                  <a:cubicBezTo>
                    <a:pt x="37787" y="8287"/>
                    <a:pt x="57793" y="0"/>
                    <a:pt x="78653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6FAF07"/>
              </a:solidFill>
              <a:prstDash val="lgDash"/>
              <a:round/>
            </a:ln>
          </p:spPr>
          <p:txBody>
            <a:bodyPr/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995748" y="806474"/>
            <a:ext cx="6200506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43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FAF07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hỏi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FAF07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0752EB-8C43-2963-A64A-20CD64655187}"/>
              </a:ext>
            </a:extLst>
          </p:cNvPr>
          <p:cNvGrpSpPr/>
          <p:nvPr/>
        </p:nvGrpSpPr>
        <p:grpSpPr>
          <a:xfrm>
            <a:off x="1727200" y="4541625"/>
            <a:ext cx="3446910" cy="548851"/>
            <a:chOff x="2133600" y="7269638"/>
            <a:chExt cx="6344569" cy="823276"/>
          </a:xfrm>
          <a:solidFill>
            <a:srgbClr val="FFC000"/>
          </a:solidFill>
        </p:grpSpPr>
        <p:grpSp>
          <p:nvGrpSpPr>
            <p:cNvPr id="21" name="Group 19">
              <a:extLst>
                <a:ext uri="{FF2B5EF4-FFF2-40B4-BE49-F238E27FC236}">
                  <a16:creationId xmlns:a16="http://schemas.microsoft.com/office/drawing/2014/main" id="{F524AFE6-355A-B3B5-EA4B-A7E4A6909EB1}"/>
                </a:ext>
              </a:extLst>
            </p:cNvPr>
            <p:cNvGrpSpPr/>
            <p:nvPr/>
          </p:nvGrpSpPr>
          <p:grpSpPr>
            <a:xfrm>
              <a:off x="2133600" y="7269638"/>
              <a:ext cx="6344569" cy="823276"/>
              <a:chOff x="0" y="0"/>
              <a:chExt cx="14749384" cy="1913890"/>
            </a:xfrm>
            <a:grpFill/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24F3841-A5B9-4E09-E96A-FCA9C1408334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1B5485BB-89B3-CC61-A36E-CC7C460026CC}"/>
                </a:ext>
              </a:extLst>
            </p:cNvPr>
            <p:cNvSpPr txBox="1"/>
            <p:nvPr/>
          </p:nvSpPr>
          <p:spPr>
            <a:xfrm>
              <a:off x="2906056" y="7612383"/>
              <a:ext cx="4500230" cy="41694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C. 100 000.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5DC8CB-0E98-41FE-824F-AF640C0D0F40}"/>
              </a:ext>
            </a:extLst>
          </p:cNvPr>
          <p:cNvGrpSpPr/>
          <p:nvPr/>
        </p:nvGrpSpPr>
        <p:grpSpPr>
          <a:xfrm>
            <a:off x="1727200" y="3632200"/>
            <a:ext cx="3446910" cy="548851"/>
            <a:chOff x="1727200" y="3632200"/>
            <a:chExt cx="3446910" cy="5488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A63894-5CBF-1641-2018-33BCD0F15E91}"/>
                </a:ext>
              </a:extLst>
            </p:cNvPr>
            <p:cNvGrpSpPr/>
            <p:nvPr/>
          </p:nvGrpSpPr>
          <p:grpSpPr>
            <a:xfrm>
              <a:off x="1727200" y="3632200"/>
              <a:ext cx="3446910" cy="548851"/>
              <a:chOff x="0" y="0"/>
              <a:chExt cx="14749384" cy="1913890"/>
            </a:xfrm>
            <a:solidFill>
              <a:srgbClr val="FFC000"/>
            </a:solidFill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AFD457E-A23E-2FB6-E10D-247E778EC610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TextBox 26">
              <a:extLst>
                <a:ext uri="{FF2B5EF4-FFF2-40B4-BE49-F238E27FC236}">
                  <a16:creationId xmlns:a16="http://schemas.microsoft.com/office/drawing/2014/main" id="{3452164E-F357-773D-5A2B-A54EF031CFDD}"/>
                </a:ext>
              </a:extLst>
            </p:cNvPr>
            <p:cNvSpPr txBox="1"/>
            <p:nvPr/>
          </p:nvSpPr>
          <p:spPr>
            <a:xfrm>
              <a:off x="2224811" y="3847845"/>
              <a:ext cx="2486475" cy="2779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A. 10 000.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38F0C0-73ED-4DFE-B144-52EEAB19C0E3}"/>
              </a:ext>
            </a:extLst>
          </p:cNvPr>
          <p:cNvGrpSpPr/>
          <p:nvPr/>
        </p:nvGrpSpPr>
        <p:grpSpPr>
          <a:xfrm>
            <a:off x="6807485" y="3632200"/>
            <a:ext cx="3446910" cy="548851"/>
            <a:chOff x="6807485" y="3632200"/>
            <a:chExt cx="3446910" cy="548851"/>
          </a:xfrm>
        </p:grpSpPr>
        <p:grpSp>
          <p:nvGrpSpPr>
            <p:cNvPr id="16" name="Group 19">
              <a:extLst>
                <a:ext uri="{FF2B5EF4-FFF2-40B4-BE49-F238E27FC236}">
                  <a16:creationId xmlns:a16="http://schemas.microsoft.com/office/drawing/2014/main" id="{FDF8CBD2-A755-5F96-7AD5-3C50FB514ABC}"/>
                </a:ext>
              </a:extLst>
            </p:cNvPr>
            <p:cNvGrpSpPr/>
            <p:nvPr/>
          </p:nvGrpSpPr>
          <p:grpSpPr>
            <a:xfrm>
              <a:off x="6807485" y="3632200"/>
              <a:ext cx="3446910" cy="548851"/>
              <a:chOff x="0" y="0"/>
              <a:chExt cx="14749384" cy="1913890"/>
            </a:xfrm>
            <a:solidFill>
              <a:srgbClr val="FFC000"/>
            </a:solidFill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08EFB179-530C-F948-29A9-997F767DE6B9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Box 26">
              <a:extLst>
                <a:ext uri="{FF2B5EF4-FFF2-40B4-BE49-F238E27FC236}">
                  <a16:creationId xmlns:a16="http://schemas.microsoft.com/office/drawing/2014/main" id="{93C17A84-8CC4-ADD7-06E9-F200D532F29D}"/>
                </a:ext>
              </a:extLst>
            </p:cNvPr>
            <p:cNvSpPr txBox="1"/>
            <p:nvPr/>
          </p:nvSpPr>
          <p:spPr>
            <a:xfrm>
              <a:off x="7356299" y="3847845"/>
              <a:ext cx="2549701" cy="2779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B. 109 000.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16ACA1-F00A-43A3-B730-584E0D0B22AE}"/>
              </a:ext>
            </a:extLst>
          </p:cNvPr>
          <p:cNvGrpSpPr/>
          <p:nvPr/>
        </p:nvGrpSpPr>
        <p:grpSpPr>
          <a:xfrm>
            <a:off x="6807485" y="4541625"/>
            <a:ext cx="3446910" cy="548851"/>
            <a:chOff x="6807485" y="4541625"/>
            <a:chExt cx="3446910" cy="548851"/>
          </a:xfrm>
        </p:grpSpPr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72D75148-1454-D4DA-4743-F4E585C7774F}"/>
                </a:ext>
              </a:extLst>
            </p:cNvPr>
            <p:cNvGrpSpPr/>
            <p:nvPr/>
          </p:nvGrpSpPr>
          <p:grpSpPr>
            <a:xfrm>
              <a:off x="6807485" y="4541625"/>
              <a:ext cx="3446910" cy="548851"/>
              <a:chOff x="0" y="0"/>
              <a:chExt cx="14749384" cy="1913890"/>
            </a:xfrm>
            <a:solidFill>
              <a:srgbClr val="FFC000"/>
            </a:solidFill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DAFECF45-84BB-5E68-3C01-BD55B9E6DF1C}"/>
                  </a:ext>
                </a:extLst>
              </p:cNvPr>
              <p:cNvSpPr/>
              <p:nvPr/>
            </p:nvSpPr>
            <p:spPr>
              <a:xfrm>
                <a:off x="0" y="0"/>
                <a:ext cx="14749383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4749383" h="1913890">
                    <a:moveTo>
                      <a:pt x="14749383" y="956945"/>
                    </a:moveTo>
                    <a:cubicBezTo>
                      <a:pt x="14749383" y="1485392"/>
                      <a:pt x="14321013" y="1913890"/>
                      <a:pt x="13792439" y="1913890"/>
                    </a:cubicBezTo>
                    <a:lnTo>
                      <a:pt x="956945" y="1913890"/>
                    </a:lnTo>
                    <a:cubicBezTo>
                      <a:pt x="428371" y="1913890"/>
                      <a:pt x="0" y="1485392"/>
                      <a:pt x="0" y="956945"/>
                    </a:cubicBezTo>
                    <a:cubicBezTo>
                      <a:pt x="0" y="428371"/>
                      <a:pt x="428371" y="0"/>
                      <a:pt x="956945" y="0"/>
                    </a:cubicBezTo>
                    <a:lnTo>
                      <a:pt x="13792439" y="0"/>
                    </a:lnTo>
                    <a:cubicBezTo>
                      <a:pt x="14320886" y="0"/>
                      <a:pt x="14749383" y="428371"/>
                      <a:pt x="14749383" y="956945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marR="0" lvl="0" indent="0" algn="l" defTabSz="6095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6AA4383-506F-CC16-377B-3268A1603856}"/>
                </a:ext>
              </a:extLst>
            </p:cNvPr>
            <p:cNvSpPr txBox="1"/>
            <p:nvPr/>
          </p:nvSpPr>
          <p:spPr>
            <a:xfrm>
              <a:off x="7356299" y="4787941"/>
              <a:ext cx="2220575" cy="2779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ts val="19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D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 11</a:t>
              </a:r>
              <a:r>
                <a:rPr kumimoji="0" lang="vi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0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000</a:t>
              </a:r>
              <a:r>
                <a:rPr kumimoji="0" lang="vi-VN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.</a:t>
              </a:r>
              <a:r>
                <a:rPr kumimoji="0" lang="en-US" sz="2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EEC2589-1B6A-0E38-AD48-AF7C0B9EEDA5}"/>
              </a:ext>
            </a:extLst>
          </p:cNvPr>
          <p:cNvSpPr txBox="1"/>
          <p:nvPr/>
        </p:nvSpPr>
        <p:spPr>
          <a:xfrm>
            <a:off x="2873775" y="1693885"/>
            <a:ext cx="6523199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109 786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Freeform 14">
            <a:hlinkClick r:id="rId6" action="ppaction://hlinksldjump"/>
            <a:extLst>
              <a:ext uri="{FF2B5EF4-FFF2-40B4-BE49-F238E27FC236}">
                <a16:creationId xmlns:a16="http://schemas.microsoft.com/office/drawing/2014/main" id="{6D2851BF-B3FC-D381-1532-CCDE909A8F03}"/>
              </a:ext>
            </a:extLst>
          </p:cNvPr>
          <p:cNvSpPr/>
          <p:nvPr/>
        </p:nvSpPr>
        <p:spPr>
          <a:xfrm rot="-1545913">
            <a:off x="729238" y="5398158"/>
            <a:ext cx="1284401" cy="1111591"/>
          </a:xfrm>
          <a:custGeom>
            <a:avLst/>
            <a:gdLst/>
            <a:ahLst/>
            <a:cxnLst/>
            <a:rect l="l" t="t" r="r" b="b"/>
            <a:pathLst>
              <a:path w="1926601" h="1667386">
                <a:moveTo>
                  <a:pt x="0" y="0"/>
                </a:moveTo>
                <a:lnTo>
                  <a:pt x="1926602" y="0"/>
                </a:lnTo>
                <a:lnTo>
                  <a:pt x="1926602" y="1667386"/>
                </a:lnTo>
                <a:lnTo>
                  <a:pt x="0" y="16673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2" descr="Tick Sign PNGs for Free Download">
            <a:extLst>
              <a:ext uri="{FF2B5EF4-FFF2-40B4-BE49-F238E27FC236}">
                <a16:creationId xmlns:a16="http://schemas.microsoft.com/office/drawing/2014/main" id="{091120CE-28C7-45C7-A897-2A70115CF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782" y="4566336"/>
            <a:ext cx="548851" cy="5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7F5F0DA-4BDE-4DD7-A961-37851A169F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3633" y="1126744"/>
            <a:ext cx="695559" cy="7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32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258</TotalTime>
  <Words>984</Words>
  <Application>Microsoft Office PowerPoint</Application>
  <PresentationFormat>Widescreen</PresentationFormat>
  <Paragraphs>162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Calibri Light</vt:lpstr>
      <vt:lpstr>UTM Avo</vt:lpstr>
      <vt:lpstr>1_Office Theme</vt:lpstr>
      <vt:lpstr>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admin</cp:lastModifiedBy>
  <cp:revision>26</cp:revision>
  <dcterms:created xsi:type="dcterms:W3CDTF">2023-10-24T04:45:10Z</dcterms:created>
  <dcterms:modified xsi:type="dcterms:W3CDTF">2023-11-14T09:35:12Z</dcterms:modified>
  <cp:category>9Slide.vn</cp:category>
</cp:coreProperties>
</file>