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6"/>
  </p:notesMasterIdLst>
  <p:sldIdLst>
    <p:sldId id="257" r:id="rId6"/>
    <p:sldId id="640" r:id="rId7"/>
    <p:sldId id="641" r:id="rId8"/>
    <p:sldId id="263" r:id="rId9"/>
    <p:sldId id="610" r:id="rId10"/>
    <p:sldId id="288" r:id="rId11"/>
    <p:sldId id="642" r:id="rId12"/>
    <p:sldId id="643" r:id="rId13"/>
    <p:sldId id="634" r:id="rId14"/>
    <p:sldId id="271" r:id="rId15"/>
    <p:sldId id="272" r:id="rId16"/>
    <p:sldId id="645" r:id="rId17"/>
    <p:sldId id="615" r:id="rId18"/>
    <p:sldId id="646" r:id="rId19"/>
    <p:sldId id="619" r:id="rId20"/>
    <p:sldId id="270" r:id="rId21"/>
    <p:sldId id="342" r:id="rId22"/>
    <p:sldId id="648" r:id="rId23"/>
    <p:sldId id="649" r:id="rId24"/>
    <p:sldId id="650" r:id="rId25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h3ZvzLE3FTabUFvXiJqy9POAFO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47" d="100"/>
          <a:sy n="47" d="100"/>
        </p:scale>
        <p:origin x="696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4099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596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Google Shape;4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444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308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7687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11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822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xmlns="" id="{5B35BE0E-0890-1485-BBEC-8A2CFF5068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xmlns="" id="{4990E670-C76B-A483-CADF-1AF297E8FC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xmlns="" id="{2D09A4D2-904B-66A6-729E-03D0D6B31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68C4F1-66FB-4331-8A30-2C6A2A1A74C0}" type="slidenum">
              <a:rPr lang="vi-VN" altLang="vi-VN"/>
              <a:pPr/>
              <a:t>17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791805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4082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68B02E-0946-4743-AFFA-7033FC839594}" type="slidenum">
              <a:rPr lang="vi-VN" altLang="vi-VN" smtClean="0">
                <a:solidFill>
                  <a:prstClr val="black"/>
                </a:solidFill>
              </a:rPr>
              <a:pPr/>
              <a:t>3</a:t>
            </a:fld>
            <a:endParaRPr lang="vi-VN" altLang="vi-VN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15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365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2485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536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7462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4691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7560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EBFB-1A76-4909-831B-81F931B0949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30741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C3BB1-EC5E-4283-9AE0-394E85849C0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78151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2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200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1AD38-1E71-451B-89AD-0B1A773F224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53451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C584C-6CED-4397-8369-EBF68408643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0366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9D612-362A-4986-B276-96C2A648C7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9935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CD002-1DA6-41CF-85A1-B22C8588B1D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7248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F3A5C-B549-42D4-A8BB-C217CB19272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67526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DB29-3CCB-490E-9D16-2A4DFA5B995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84749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29F3A-5884-4800-B91C-EBF1FED317B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7612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4264F-D41D-4B9F-8C6D-70E7F149FFC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9705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DC46-AA69-44B0-ACF4-1CD11F702CD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37700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E5B0-0F19-4116-AE20-6226E58352A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2899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25D3-8499-4024-8050-4CDC59DA89D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7858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2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200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7AEB-4FD6-4AE9-9992-43151610F5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7269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F6A95-8711-4EFE-A970-7E563C8D788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19225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B1776-C0A1-43FB-8AD2-61F605F28D4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09236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2A9EB-37A0-43BE-B83B-44EC26EBC68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2110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AF423-1C07-4045-9E8A-10B84F5953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02159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A7250-D7A4-4F6A-887B-D1B4A177AC2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197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4E38B-F880-4E68-9927-6ED2CB51FFB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20661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A666F-EAEA-48CE-88F1-CE7D50C83A4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2030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F4168-AA89-43AD-9D35-34B0C622987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3684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E5B0-0F19-4116-AE20-6226E58352A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61720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25D3-8499-4024-8050-4CDC59DA89D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1818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2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200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7AEB-4FD6-4AE9-9992-43151610F5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322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F6A95-8711-4EFE-A970-7E563C8D788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81414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B1776-C0A1-43FB-8AD2-61F605F28D4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85336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2A9EB-37A0-43BE-B83B-44EC26EBC68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555831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AF423-1C07-4045-9E8A-10B84F5953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777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A7250-D7A4-4F6A-887B-D1B4A177AC2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84932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4E38B-F880-4E68-9927-6ED2CB51FFB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22884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A666F-EAEA-48CE-88F1-CE7D50C83A4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14776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F4168-AA89-43AD-9D35-34B0C622987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14017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E5B0-0F19-4116-AE20-6226E58352A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7295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25D3-8499-4024-8050-4CDC59DA89D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30262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2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200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7AEB-4FD6-4AE9-9992-43151610F5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3455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F6A95-8711-4EFE-A970-7E563C8D788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84867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B1776-C0A1-43FB-8AD2-61F605F28D4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485227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2A9EB-37A0-43BE-B83B-44EC26EBC68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8037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AF423-1C07-4045-9E8A-10B84F5953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82740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A7250-D7A4-4F6A-887B-D1B4A177AC2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33624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4E38B-F880-4E68-9927-6ED2CB51FFB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6045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A666F-EAEA-48CE-88F1-CE7D50C83A4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43297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F4168-AA89-43AD-9D35-34B0C622987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6812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  <a:endParaRPr lang="vi-VN" alt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  <a:endParaRPr lang="vi-VN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5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DF45BB14-DB08-4FB7-8060-6850621C0C72}" type="slidenum">
              <a:rPr lang="en-US" altLang="vi-VN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6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2pPr>
      <a:lvl3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3pPr>
      <a:lvl4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4pPr>
      <a:lvl5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5pPr>
      <a:lvl6pPr marL="6858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6pPr>
      <a:lvl7pPr marL="13716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7pPr>
      <a:lvl8pPr marL="20574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8pPr>
      <a:lvl9pPr marL="27432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7175" indent="-257175" algn="l" defTabSz="1028700" rtl="0" eaLnBrk="0" fontAlgn="base" hangingPunct="0">
        <a:lnSpc>
          <a:spcPct val="90000"/>
        </a:lnSpc>
        <a:spcBef>
          <a:spcPts val="1125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  <a:endParaRPr lang="vi-VN" alt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  <a:endParaRPr lang="vi-VN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5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C377E714-B584-4201-8CF2-E802E3653B40}" type="slidenum">
              <a:rPr lang="en-US" altLang="vi-VN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2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2pPr>
      <a:lvl3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3pPr>
      <a:lvl4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4pPr>
      <a:lvl5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5pPr>
      <a:lvl6pPr marL="6858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6pPr>
      <a:lvl7pPr marL="13716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7pPr>
      <a:lvl8pPr marL="20574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8pPr>
      <a:lvl9pPr marL="27432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7175" indent="-257175" algn="l" defTabSz="1028700" rtl="0" eaLnBrk="0" fontAlgn="base" hangingPunct="0">
        <a:lnSpc>
          <a:spcPct val="90000"/>
        </a:lnSpc>
        <a:spcBef>
          <a:spcPts val="1125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  <a:endParaRPr lang="vi-VN" alt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  <a:endParaRPr lang="vi-VN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5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C377E714-B584-4201-8CF2-E802E3653B40}" type="slidenum">
              <a:rPr lang="en-US" altLang="vi-VN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1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2pPr>
      <a:lvl3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3pPr>
      <a:lvl4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4pPr>
      <a:lvl5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5pPr>
      <a:lvl6pPr marL="6858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6pPr>
      <a:lvl7pPr marL="13716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7pPr>
      <a:lvl8pPr marL="20574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8pPr>
      <a:lvl9pPr marL="27432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7175" indent="-257175" algn="l" defTabSz="1028700" rtl="0" eaLnBrk="0" fontAlgn="base" hangingPunct="0">
        <a:lnSpc>
          <a:spcPct val="90000"/>
        </a:lnSpc>
        <a:spcBef>
          <a:spcPts val="1125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  <a:endParaRPr lang="vi-VN" alt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  <a:endParaRPr lang="vi-VN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5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C377E714-B584-4201-8CF2-E802E3653B40}" type="slidenum">
              <a:rPr lang="en-US" altLang="vi-VN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9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2pPr>
      <a:lvl3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3pPr>
      <a:lvl4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4pPr>
      <a:lvl5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5pPr>
      <a:lvl6pPr marL="6858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6pPr>
      <a:lvl7pPr marL="13716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7pPr>
      <a:lvl8pPr marL="20574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8pPr>
      <a:lvl9pPr marL="27432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7175" indent="-257175" algn="l" defTabSz="1028700" rtl="0" eaLnBrk="0" fontAlgn="base" hangingPunct="0">
        <a:lnSpc>
          <a:spcPct val="90000"/>
        </a:lnSpc>
        <a:spcBef>
          <a:spcPts val="1125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audio" Target="file:///D:\Gia%20tri\nhac\Nh&#7841;c%2002\11%20Me%20Toi.mp3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112195">
            <a:off x="9820556" y="-828279"/>
            <a:ext cx="10129858" cy="730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 r="25333"/>
          <a:stretch/>
        </p:blipFill>
        <p:spPr>
          <a:xfrm rot="-7064246">
            <a:off x="-2039675" y="5569574"/>
            <a:ext cx="7291568" cy="704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345955" y="-127451"/>
            <a:ext cx="2749310" cy="2622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7611" y="1028700"/>
            <a:ext cx="1231489" cy="1150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28923" y="5989467"/>
            <a:ext cx="4660753" cy="493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71961" y="9095981"/>
            <a:ext cx="1526079" cy="32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571" y="1604141"/>
            <a:ext cx="6357936" cy="635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10271" y="2826574"/>
            <a:ext cx="10089754" cy="3578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516182">
            <a:off x="15340864" y="-969693"/>
            <a:ext cx="4315494" cy="411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52168">
            <a:off x="12940391" y="9823948"/>
            <a:ext cx="4760345" cy="9261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16"/>
          <p:cNvGrpSpPr/>
          <p:nvPr/>
        </p:nvGrpSpPr>
        <p:grpSpPr>
          <a:xfrm>
            <a:off x="-178546" y="302115"/>
            <a:ext cx="17735026" cy="1708872"/>
            <a:chOff x="293902" y="358431"/>
            <a:chExt cx="7773006" cy="1371420"/>
          </a:xfrm>
        </p:grpSpPr>
        <p:sp>
          <p:nvSpPr>
            <p:cNvPr id="433" name="Google Shape;433;p16"/>
            <p:cNvSpPr/>
            <p:nvPr/>
          </p:nvSpPr>
          <p:spPr>
            <a:xfrm>
              <a:off x="457200" y="358431"/>
              <a:ext cx="7609708" cy="1371420"/>
            </a:xfrm>
            <a:prstGeom prst="roundRect">
              <a:avLst>
                <a:gd name="adj" fmla="val 50000"/>
              </a:avLst>
            </a:prstGeom>
            <a:solidFill>
              <a:srgbClr val="FCD7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5" name="Google Shape;435;p16"/>
            <p:cNvSpPr txBox="1"/>
            <p:nvPr/>
          </p:nvSpPr>
          <p:spPr>
            <a:xfrm>
              <a:off x="293902" y="419398"/>
              <a:ext cx="549619" cy="127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 smtClean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 </a:t>
              </a:r>
              <a:endParaRPr sz="6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8EFED25-8B05-FD5B-8A67-03E98F827EFF}"/>
              </a:ext>
            </a:extLst>
          </p:cNvPr>
          <p:cNvSpPr/>
          <p:nvPr/>
        </p:nvSpPr>
        <p:spPr>
          <a:xfrm>
            <a:off x="608568" y="2010987"/>
            <a:ext cx="16947912" cy="3175050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ảnh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chị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rất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thương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rất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thảo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;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lành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hạt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gạo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hiền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suối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8568" y="563453"/>
            <a:ext cx="17531257" cy="884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Những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ảnh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nào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lên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vẻ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đẹp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chất</a:t>
            </a:r>
            <a:r>
              <a:rPr lang="en-US" sz="39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phác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hiền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hậu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người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dân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Cao </a:t>
            </a:r>
            <a:r>
              <a:rPr lang="en-US" sz="3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Bằng</a:t>
            </a:r>
            <a:endParaRPr lang="en-US" sz="3900" b="1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0" name="Picture 4" descr="Khám phá 17 điều thú vị từ hạt gạo có thể rất nhiều người chưa biết | Khám  phá thực vật">
            <a:extLst>
              <a:ext uri="{FF2B5EF4-FFF2-40B4-BE49-F238E27FC236}">
                <a16:creationId xmlns:a16="http://schemas.microsoft.com/office/drawing/2014/main" xmlns="" id="{65FF6964-30B7-E5B6-5C3D-5D6594D8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47" y="5701644"/>
            <a:ext cx="5808433" cy="431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ây mận và những tác dụng với sức khỏe con người">
            <a:extLst>
              <a:ext uri="{FF2B5EF4-FFF2-40B4-BE49-F238E27FC236}">
                <a16:creationId xmlns:a16="http://schemas.microsoft.com/office/drawing/2014/main" xmlns="" id="{93F15068-95CB-89E0-3DDD-430F70AE8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8" y="5486400"/>
            <a:ext cx="5029461" cy="453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ó một dòng suối trong lành">
            <a:extLst>
              <a:ext uri="{FF2B5EF4-FFF2-40B4-BE49-F238E27FC236}">
                <a16:creationId xmlns:a16="http://schemas.microsoft.com/office/drawing/2014/main" xmlns="" id="{E6822851-EE19-7160-6AC4-1903F2336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098" y="5486401"/>
            <a:ext cx="6055727" cy="45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0620518" y="-788130"/>
            <a:ext cx="9683581" cy="698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16182">
            <a:off x="11967709" y="6389509"/>
            <a:ext cx="4315494" cy="411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52168">
            <a:off x="949453" y="8314967"/>
            <a:ext cx="4760345" cy="92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69780" y="5868560"/>
            <a:ext cx="2272469" cy="212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94513">
            <a:off x="12400998" y="205909"/>
            <a:ext cx="5661375" cy="397325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7"/>
          <p:cNvSpPr txBox="1"/>
          <p:nvPr/>
        </p:nvSpPr>
        <p:spPr>
          <a:xfrm>
            <a:off x="587667" y="3073635"/>
            <a:ext cx="8937332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vi-VN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ảnh núi và suối được tác giả sử dụng để so sánh với lòng yêu nước của người dân Cao Bằng: Núi tượng trưng cho tầm cao, suối tượng trưng cho sự trong trẻo, sâu sắc và vô tận (không bao giờ cạn).</a:t>
            </a:r>
            <a:endParaRPr sz="44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433;p16">
            <a:extLst>
              <a:ext uri="{FF2B5EF4-FFF2-40B4-BE49-F238E27FC236}">
                <a16:creationId xmlns:a16="http://schemas.microsoft.com/office/drawing/2014/main" xmlns="" id="{C154B50A-0153-0A05-91BB-A1FF552ED72F}"/>
              </a:ext>
            </a:extLst>
          </p:cNvPr>
          <p:cNvSpPr/>
          <p:nvPr/>
        </p:nvSpPr>
        <p:spPr>
          <a:xfrm>
            <a:off x="-127931" y="93709"/>
            <a:ext cx="18354346" cy="174799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6156" y="722840"/>
            <a:ext cx="19141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/>
              <a:t> </a:t>
            </a:r>
            <a:r>
              <a:rPr lang="en-US" dirty="0" smtClean="0"/>
              <a:t> </a:t>
            </a:r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Tác 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giả mượn hình ảnh “núi” và “suối” để thể hiện cảm nhận gì về lòng yêu nước của người dân Cao Bằng?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Suối Lênin">
            <a:extLst>
              <a:ext uri="{FF2B5EF4-FFF2-40B4-BE49-F238E27FC236}">
                <a16:creationId xmlns:a16="http://schemas.microsoft.com/office/drawing/2014/main" xmlns="" id="{5C81AEA8-36F3-6617-F9E7-417C3D994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06186"/>
            <a:ext cx="6057900" cy="851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248374-1E6D-8446-D2D1-5D7D90D1B25C}"/>
              </a:ext>
            </a:extLst>
          </p:cNvPr>
          <p:cNvSpPr txBox="1"/>
          <p:nvPr/>
        </p:nvSpPr>
        <p:spPr>
          <a:xfrm>
            <a:off x="8153672" y="9303291"/>
            <a:ext cx="258971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Lê-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B6319B-100C-B0A5-5B7D-AB64F41E3198}"/>
              </a:ext>
            </a:extLst>
          </p:cNvPr>
          <p:cNvSpPr txBox="1"/>
          <p:nvPr/>
        </p:nvSpPr>
        <p:spPr>
          <a:xfrm>
            <a:off x="13296355" y="9303290"/>
            <a:ext cx="367392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AC BÓ – ĐẸP SẮC – ĐẸP TÌNH – Việt Nam Phượt">
            <a:extLst>
              <a:ext uri="{FF2B5EF4-FFF2-40B4-BE49-F238E27FC236}">
                <a16:creationId xmlns:a16="http://schemas.microsoft.com/office/drawing/2014/main" xmlns="" id="{9F98BF5A-C5AA-28A2-698C-644B87F45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506187"/>
            <a:ext cx="5577840" cy="85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hu di tích rừng Trần Hưng Đạo">
            <a:extLst>
              <a:ext uri="{FF2B5EF4-FFF2-40B4-BE49-F238E27FC236}">
                <a16:creationId xmlns:a16="http://schemas.microsoft.com/office/drawing/2014/main" xmlns="" id="{09A04DEB-FBEA-740A-FE91-6E3CCE77E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1" y="274321"/>
            <a:ext cx="5417819" cy="880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FD03FF-FCD2-6735-2C3C-9E8B24EDCBEB}"/>
              </a:ext>
            </a:extLst>
          </p:cNvPr>
          <p:cNvSpPr txBox="1"/>
          <p:nvPr/>
        </p:nvSpPr>
        <p:spPr>
          <a:xfrm>
            <a:off x="182881" y="9435801"/>
            <a:ext cx="541781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64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4424229" y="758199"/>
            <a:ext cx="9683581" cy="698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16182">
            <a:off x="17108273" y="-1403626"/>
            <a:ext cx="4315494" cy="411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52168">
            <a:off x="12940391" y="9823948"/>
            <a:ext cx="4760345" cy="92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69780" y="5868560"/>
            <a:ext cx="2272469" cy="212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94513">
            <a:off x="9681989" y="-2397730"/>
            <a:ext cx="5661375" cy="397325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7"/>
          <p:cNvSpPr txBox="1"/>
          <p:nvPr/>
        </p:nvSpPr>
        <p:spPr>
          <a:xfrm>
            <a:off x="1140637" y="4674051"/>
            <a:ext cx="1320188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này,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7" name="Google Shape;457;p17"/>
          <p:cNvSpPr txBox="1"/>
          <p:nvPr/>
        </p:nvSpPr>
        <p:spPr>
          <a:xfrm>
            <a:off x="1140637" y="5745840"/>
            <a:ext cx="1472130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Bằng có vị trí rất quan trọng. Người Cao Bằng vì cả nước mà giữ lấy biên cương.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" name="Google Shape;460;p17"/>
          <p:cNvSpPr txBox="1"/>
          <p:nvPr/>
        </p:nvSpPr>
        <p:spPr>
          <a:xfrm>
            <a:off x="5716991" y="1642472"/>
            <a:ext cx="7623451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FontTx/>
              <a:buNone/>
            </a:pP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Bằng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endParaRPr lang="en-US" altLang="en-US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" name="Google Shape;432;p16">
            <a:extLst>
              <a:ext uri="{FF2B5EF4-FFF2-40B4-BE49-F238E27FC236}">
                <a16:creationId xmlns:a16="http://schemas.microsoft.com/office/drawing/2014/main" xmlns="" id="{BDDE5111-607E-D1CB-3DC9-C5C9C6B7F84B}"/>
              </a:ext>
            </a:extLst>
          </p:cNvPr>
          <p:cNvGrpSpPr/>
          <p:nvPr/>
        </p:nvGrpSpPr>
        <p:grpSpPr>
          <a:xfrm>
            <a:off x="162253" y="416795"/>
            <a:ext cx="12427075" cy="1193266"/>
            <a:chOff x="457200" y="358431"/>
            <a:chExt cx="8109542" cy="137142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Google Shape;433;p16">
              <a:extLst>
                <a:ext uri="{FF2B5EF4-FFF2-40B4-BE49-F238E27FC236}">
                  <a16:creationId xmlns:a16="http://schemas.microsoft.com/office/drawing/2014/main" xmlns="" id="{C154B50A-0153-0A05-91BB-A1FF552ED72F}"/>
                </a:ext>
              </a:extLst>
            </p:cNvPr>
            <p:cNvSpPr/>
            <p:nvPr/>
          </p:nvSpPr>
          <p:spPr>
            <a:xfrm>
              <a:off x="457200" y="358431"/>
              <a:ext cx="8109542" cy="13714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48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8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khổ</a:t>
              </a:r>
              <a:r>
                <a:rPr lang="en-US" sz="48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8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cuối</a:t>
              </a:r>
              <a:r>
                <a:rPr lang="en-US" sz="48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8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48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8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trả</a:t>
              </a:r>
              <a:r>
                <a:rPr lang="en-US" sz="48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8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lời</a:t>
              </a:r>
              <a:r>
                <a:rPr lang="en-US" sz="48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8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</a:t>
              </a:r>
              <a:r>
                <a:rPr lang="en-US" sz="48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8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câu</a:t>
              </a:r>
              <a:r>
                <a:rPr lang="en-US" sz="48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8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hỏi</a:t>
              </a:r>
              <a:r>
                <a:rPr lang="en-US" sz="48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8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sau</a:t>
              </a:r>
              <a:r>
                <a:rPr lang="en-US" sz="48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</a:t>
              </a:r>
              <a:endParaRPr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" name="Google Shape;435;p16">
              <a:extLst>
                <a:ext uri="{FF2B5EF4-FFF2-40B4-BE49-F238E27FC236}">
                  <a16:creationId xmlns:a16="http://schemas.microsoft.com/office/drawing/2014/main" xmlns="" id="{E0836B52-767A-5CDB-85E2-2B18E2FF1A7B}"/>
                </a:ext>
              </a:extLst>
            </p:cNvPr>
            <p:cNvSpPr txBox="1"/>
            <p:nvPr/>
          </p:nvSpPr>
          <p:spPr>
            <a:xfrm>
              <a:off x="638607" y="419398"/>
              <a:ext cx="426633" cy="127337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</a:t>
              </a:r>
              <a:endParaRPr sz="6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38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56324" name="Picture 2" descr="C:\Users\CPH\Desktop\vov_2_lcj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1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200756"/>
      </p:ext>
    </p:extLst>
  </p:cSld>
  <p:clrMapOvr>
    <a:masterClrMapping/>
  </p:clrMapOvr>
  <p:transition spd="slow" advTm="3848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516182">
            <a:off x="15828544" y="-1036211"/>
            <a:ext cx="4315494" cy="411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52168">
            <a:off x="12940391" y="9187706"/>
            <a:ext cx="4760345" cy="9261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16"/>
          <p:cNvGrpSpPr/>
          <p:nvPr/>
        </p:nvGrpSpPr>
        <p:grpSpPr>
          <a:xfrm>
            <a:off x="-197634" y="358431"/>
            <a:ext cx="17306955" cy="1217287"/>
            <a:chOff x="90858" y="358431"/>
            <a:chExt cx="7976050" cy="1399027"/>
          </a:xfrm>
        </p:grpSpPr>
        <p:sp>
          <p:nvSpPr>
            <p:cNvPr id="433" name="Google Shape;433;p16"/>
            <p:cNvSpPr/>
            <p:nvPr/>
          </p:nvSpPr>
          <p:spPr>
            <a:xfrm>
              <a:off x="457200" y="358431"/>
              <a:ext cx="7609708" cy="1371420"/>
            </a:xfrm>
            <a:prstGeom prst="roundRect">
              <a:avLst>
                <a:gd name="adj" fmla="val 50000"/>
              </a:avLst>
            </a:prstGeom>
            <a:solidFill>
              <a:srgbClr val="FCD7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5" name="Google Shape;435;p16"/>
            <p:cNvSpPr txBox="1"/>
            <p:nvPr/>
          </p:nvSpPr>
          <p:spPr>
            <a:xfrm>
              <a:off x="90858" y="484085"/>
              <a:ext cx="549619" cy="127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</a:t>
              </a:r>
              <a:endParaRPr sz="6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97279" y="410694"/>
            <a:ext cx="166231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có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cảm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nghĩ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gì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ý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nghĩa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những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ảnh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thiên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nhiên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4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79" y="1818320"/>
            <a:ext cx="8226681" cy="80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860" y="1818320"/>
            <a:ext cx="8561412" cy="80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15"/>
          <p:cNvPicPr preferRelativeResize="0"/>
          <p:nvPr/>
        </p:nvPicPr>
        <p:blipFill rotWithShape="1">
          <a:blip r:embed="rId3">
            <a:alphaModFix/>
          </a:blip>
          <a:srcRect l="41854" r="30886" b="55189"/>
          <a:stretch/>
        </p:blipFill>
        <p:spPr>
          <a:xfrm>
            <a:off x="15370121" y="6799051"/>
            <a:ext cx="4262938" cy="505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58209" y="-2004578"/>
            <a:ext cx="4500567" cy="47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7122" y="9163050"/>
            <a:ext cx="2154614" cy="32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5135022" y="797722"/>
            <a:ext cx="3152978" cy="61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697200" y="498645"/>
            <a:ext cx="1804390" cy="3838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5" name="Google Shape;405;p15"/>
          <p:cNvGrpSpPr/>
          <p:nvPr/>
        </p:nvGrpSpPr>
        <p:grpSpPr>
          <a:xfrm>
            <a:off x="301710" y="308963"/>
            <a:ext cx="6393004" cy="696044"/>
            <a:chOff x="301710" y="277586"/>
            <a:chExt cx="7190688" cy="1489243"/>
          </a:xfrm>
        </p:grpSpPr>
        <p:sp>
          <p:nvSpPr>
            <p:cNvPr id="406" name="Google Shape;406;p15"/>
            <p:cNvSpPr/>
            <p:nvPr/>
          </p:nvSpPr>
          <p:spPr>
            <a:xfrm>
              <a:off x="457200" y="336497"/>
              <a:ext cx="7035198" cy="1371421"/>
            </a:xfrm>
            <a:prstGeom prst="roundRect">
              <a:avLst>
                <a:gd name="adj" fmla="val 50000"/>
              </a:avLst>
            </a:prstGeom>
            <a:solidFill>
              <a:srgbClr val="FCD7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Tìm hiểu bài</a:t>
              </a:r>
              <a:endParaRPr sz="4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301710" y="395408"/>
              <a:ext cx="1371421" cy="1371421"/>
            </a:xfrm>
            <a:prstGeom prst="ellipse">
              <a:avLst/>
            </a:prstGeom>
            <a:solidFill>
              <a:srgbClr val="F1A2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5"/>
            <p:cNvSpPr txBox="1"/>
            <p:nvPr/>
          </p:nvSpPr>
          <p:spPr>
            <a:xfrm>
              <a:off x="638606" y="277586"/>
              <a:ext cx="697627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endParaRPr sz="4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09" name="Google Shape;409;p15"/>
          <p:cNvSpPr/>
          <p:nvPr/>
        </p:nvSpPr>
        <p:spPr>
          <a:xfrm>
            <a:off x="3567332" y="4743135"/>
            <a:ext cx="10748462" cy="12464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4800" b="1" i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sz="4800" b="1" i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sz="4800" b="1" i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sz="4800" b="1" i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b="1" i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sz="4800" b="1" i="0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A8A5C8D-E363-AF63-867A-08B97530B0D6}"/>
              </a:ext>
            </a:extLst>
          </p:cNvPr>
          <p:cNvGrpSpPr/>
          <p:nvPr/>
        </p:nvGrpSpPr>
        <p:grpSpPr>
          <a:xfrm>
            <a:off x="1221470" y="1194575"/>
            <a:ext cx="17507399" cy="3477769"/>
            <a:chOff x="1910440" y="1194575"/>
            <a:chExt cx="16818429" cy="347776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8CCCB38-01ED-8D35-C33F-56B503848D3D}"/>
                </a:ext>
              </a:extLst>
            </p:cNvPr>
            <p:cNvSpPr txBox="1"/>
            <p:nvPr/>
          </p:nvSpPr>
          <p:spPr>
            <a:xfrm>
              <a:off x="1910440" y="1194575"/>
              <a:ext cx="113891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i="1" u="sng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1</a:t>
              </a:r>
              <a:r>
                <a:rPr lang="en-US" sz="48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Cao Bằng.</a:t>
              </a:r>
              <a:endParaRPr lang="en-US" sz="4800" dirty="0">
                <a:solidFill>
                  <a:srgbClr val="FF000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6935CA0-B347-F98D-79F8-5996B5A41B07}"/>
                </a:ext>
              </a:extLst>
            </p:cNvPr>
            <p:cNvSpPr txBox="1"/>
            <p:nvPr/>
          </p:nvSpPr>
          <p:spPr>
            <a:xfrm>
              <a:off x="1910440" y="3841347"/>
              <a:ext cx="1523455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i="1" u="sng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4:</a:t>
              </a:r>
              <a:r>
                <a:rPr lang="en-US" sz="48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4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 biết ơn sâu sắc với nhân dân Cao Bằng.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C90737B-4BB2-C909-4116-E295B8BC5795}"/>
                </a:ext>
              </a:extLst>
            </p:cNvPr>
            <p:cNvSpPr txBox="1"/>
            <p:nvPr/>
          </p:nvSpPr>
          <p:spPr>
            <a:xfrm>
              <a:off x="1910440" y="2959089"/>
              <a:ext cx="168184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i="1" u="sng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3</a:t>
              </a:r>
              <a:r>
                <a:rPr lang="en-US" sz="48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4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4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Cao Bằng.</a:t>
              </a:r>
              <a:endParaRPr lang="en-US" sz="4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81DA44E-8654-9860-C09E-426B63B8726D}"/>
                </a:ext>
              </a:extLst>
            </p:cNvPr>
            <p:cNvSpPr txBox="1"/>
            <p:nvPr/>
          </p:nvSpPr>
          <p:spPr>
            <a:xfrm>
              <a:off x="1910440" y="2076832"/>
              <a:ext cx="1596934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  <a:tabLst>
                  <a:tab pos="266700" algn="l"/>
                </a:tabLst>
              </a:pPr>
              <a:r>
                <a:rPr lang="en-US" sz="4800" b="1" i="1" u="sng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2</a:t>
              </a:r>
              <a:r>
                <a:rPr lang="en-US" sz="48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4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Cao Bằng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đôn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mến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xmlns="" id="{D1414755-9C61-8C04-A33E-8A10B96BD4A8}"/>
              </a:ext>
            </a:extLst>
          </p:cNvPr>
          <p:cNvSpPr/>
          <p:nvPr/>
        </p:nvSpPr>
        <p:spPr>
          <a:xfrm>
            <a:off x="663701" y="5614657"/>
            <a:ext cx="16837889" cy="433584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Ca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Cao</a:t>
            </a:r>
            <a:r>
              <a:rPr lang="en-US" sz="5400" b="1" spc="-15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Cao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mến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khách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đôn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hậu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đang</a:t>
            </a:r>
            <a:r>
              <a:rPr lang="en-US" sz="54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gìn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giữ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biên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cương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cuộc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yên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Tổ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quốc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Rectangle 2">
            <a:extLst>
              <a:ext uri="{FF2B5EF4-FFF2-40B4-BE49-F238E27FC236}">
                <a16:creationId xmlns:a16="http://schemas.microsoft.com/office/drawing/2014/main" xmlns="" id="{B2BC4CB1-B717-5797-39C6-D269775CD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413" y="3031333"/>
            <a:ext cx="6515100" cy="630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3750" b="1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48139" name="Picture 10" descr="Kết quả hình ảnh cho hinh động powerpoint dễ thương">
            <a:extLst>
              <a:ext uri="{FF2B5EF4-FFF2-40B4-BE49-F238E27FC236}">
                <a16:creationId xmlns:a16="http://schemas.microsoft.com/office/drawing/2014/main" xmlns="" id="{DC204F85-72FF-4824-6141-96BADAF4E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0" y="2263140"/>
            <a:ext cx="1947863" cy="189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28">
            <a:extLst>
              <a:ext uri="{FF2B5EF4-FFF2-40B4-BE49-F238E27FC236}">
                <a16:creationId xmlns:a16="http://schemas.microsoft.com/office/drawing/2014/main" xmlns="" id="{5DEA1887-76A7-BB50-5210-7A5E88AFD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375">
            <a:off x="14339888" y="520534"/>
            <a:ext cx="12668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34">
            <a:extLst>
              <a:ext uri="{FF2B5EF4-FFF2-40B4-BE49-F238E27FC236}">
                <a16:creationId xmlns:a16="http://schemas.microsoft.com/office/drawing/2014/main" xmlns="" id="{CFE207A5-89C6-9D09-46F2-474B00903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845"/>
            <a:ext cx="2916079" cy="210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35">
            <a:extLst>
              <a:ext uri="{FF2B5EF4-FFF2-40B4-BE49-F238E27FC236}">
                <a16:creationId xmlns:a16="http://schemas.microsoft.com/office/drawing/2014/main" xmlns="" id="{3A226C1D-8D71-5748-A477-600C96FB1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52" y="9352100"/>
            <a:ext cx="113585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36">
            <a:extLst>
              <a:ext uri="{FF2B5EF4-FFF2-40B4-BE49-F238E27FC236}">
                <a16:creationId xmlns:a16="http://schemas.microsoft.com/office/drawing/2014/main" xmlns="" id="{44E3A366-3C9F-42DD-C920-0AC0DD7D4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66" y="7683750"/>
            <a:ext cx="2133213" cy="151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oogle Shape;212;p8"/>
          <p:cNvGrpSpPr/>
          <p:nvPr/>
        </p:nvGrpSpPr>
        <p:grpSpPr>
          <a:xfrm>
            <a:off x="344401" y="212789"/>
            <a:ext cx="11657099" cy="1371449"/>
            <a:chOff x="324195" y="212789"/>
            <a:chExt cx="6139752" cy="1371449"/>
          </a:xfrm>
        </p:grpSpPr>
        <p:sp>
          <p:nvSpPr>
            <p:cNvPr id="36" name="Google Shape;213;p8"/>
            <p:cNvSpPr/>
            <p:nvPr/>
          </p:nvSpPr>
          <p:spPr>
            <a:xfrm>
              <a:off x="334995" y="395408"/>
              <a:ext cx="6128952" cy="1014245"/>
            </a:xfrm>
            <a:prstGeom prst="roundRect">
              <a:avLst>
                <a:gd name="adj" fmla="val 50000"/>
              </a:avLst>
            </a:prstGeom>
            <a:solidFill>
              <a:srgbClr val="FCD7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algn="ctr"/>
              <a:r>
                <a:rPr lang="en-US" sz="64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6400" b="1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4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6400" b="1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4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diễn</a:t>
              </a:r>
              <a:r>
                <a:rPr lang="en-US" sz="6400" b="1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4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cảm</a:t>
              </a:r>
              <a:r>
                <a:rPr lang="en-US" sz="6400" b="1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sz="6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" name="Google Shape;214;p8"/>
            <p:cNvSpPr/>
            <p:nvPr/>
          </p:nvSpPr>
          <p:spPr>
            <a:xfrm>
              <a:off x="324195" y="212789"/>
              <a:ext cx="757782" cy="1371421"/>
            </a:xfrm>
            <a:prstGeom prst="ellipse">
              <a:avLst/>
            </a:prstGeom>
            <a:solidFill>
              <a:srgbClr val="F1A2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;p8"/>
            <p:cNvSpPr txBox="1"/>
            <p:nvPr/>
          </p:nvSpPr>
          <p:spPr>
            <a:xfrm>
              <a:off x="404586" y="260799"/>
              <a:ext cx="69762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 sz="8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14963" y="1544262"/>
            <a:ext cx="12772282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7405">
              <a:lnSpc>
                <a:spcPct val="150000"/>
              </a:lnSpc>
              <a:spcBef>
                <a:spcPts val="255"/>
              </a:spcBef>
              <a:tabLst>
                <a:tab pos="3390900" algn="l"/>
              </a:tabLst>
            </a:pP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Rồi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chị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/</a:t>
            </a:r>
            <a:r>
              <a:rPr lang="en-US" sz="40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rất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thương</a:t>
            </a:r>
            <a:r>
              <a:rPr lang="en-US" sz="4000" b="1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	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827405">
              <a:lnSpc>
                <a:spcPct val="150000"/>
              </a:lnSpc>
              <a:spcBef>
                <a:spcPts val="260"/>
              </a:spcBef>
              <a:tabLst>
                <a:tab pos="3390900" algn="l"/>
              </a:tabLst>
            </a:pP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Rồi</a:t>
            </a:r>
            <a:r>
              <a:rPr lang="en-US" sz="40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40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</a:t>
            </a:r>
            <a:r>
              <a:rPr lang="en-US" sz="40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rất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thảo</a:t>
            </a:r>
            <a:r>
              <a:rPr lang="en-US" sz="4000" b="1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	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827405">
              <a:lnSpc>
                <a:spcPct val="150000"/>
              </a:lnSpc>
              <a:spcBef>
                <a:spcPts val="255"/>
              </a:spcBef>
              <a:tabLst>
                <a:tab pos="3390900" algn="l"/>
              </a:tabLst>
            </a:pP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Ông</a:t>
            </a:r>
            <a:r>
              <a:rPr lang="en-US" sz="40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</a:t>
            </a:r>
            <a:r>
              <a:rPr lang="en-US" sz="40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lành</a:t>
            </a:r>
            <a:r>
              <a:rPr lang="en-US" sz="4000" b="1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như</a:t>
            </a:r>
            <a:r>
              <a:rPr lang="en-US" sz="4000" i="1" spc="-1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hạt</a:t>
            </a:r>
            <a:r>
              <a:rPr lang="en-US" sz="40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gạo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	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spc="-5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827405">
              <a:lnSpc>
                <a:spcPct val="150000"/>
              </a:lnSpc>
              <a:spcBef>
                <a:spcPts val="255"/>
              </a:spcBef>
              <a:tabLst>
                <a:tab pos="3390900" algn="l"/>
              </a:tabLst>
            </a:pP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</a:t>
            </a:r>
            <a:r>
              <a:rPr lang="en-US" sz="40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</a:t>
            </a:r>
            <a:r>
              <a:rPr lang="en-US" sz="40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hiền</a:t>
            </a:r>
            <a:r>
              <a:rPr lang="en-US" sz="4000" b="1" i="1" spc="-1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như</a:t>
            </a:r>
            <a:r>
              <a:rPr lang="en-US" sz="40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suối</a:t>
            </a:r>
            <a:r>
              <a:rPr lang="en-US" sz="40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r>
              <a:rPr lang="en-US" sz="4000" i="1" spc="-1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//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	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827405">
              <a:lnSpc>
                <a:spcPct val="150000"/>
              </a:lnSpc>
              <a:spcBef>
                <a:spcPts val="255"/>
              </a:spcBef>
              <a:tabLst>
                <a:tab pos="3390900" algn="l"/>
              </a:tabLst>
            </a:pP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 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827405">
              <a:lnSpc>
                <a:spcPct val="150000"/>
              </a:lnSpc>
              <a:spcBef>
                <a:spcPts val="255"/>
              </a:spcBef>
              <a:tabLst>
                <a:tab pos="3390900" algn="l"/>
              </a:tabLst>
            </a:pP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Đã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dâng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tận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cùng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                        </a:t>
            </a:r>
            <a:endParaRPr lang="en-US" sz="4000" i="1" dirty="0" smtClean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827405">
              <a:lnSpc>
                <a:spcPct val="150000"/>
              </a:lnSpc>
              <a:spcBef>
                <a:spcPts val="255"/>
              </a:spcBef>
              <a:tabLst>
                <a:tab pos="3390900" algn="l"/>
              </a:tabLst>
            </a:pP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Hết</a:t>
            </a:r>
            <a:r>
              <a:rPr lang="en-US" sz="4000" i="1" spc="-15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tầm</a:t>
            </a:r>
            <a:r>
              <a:rPr lang="en-US" sz="40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cao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/</a:t>
            </a:r>
            <a:r>
              <a:rPr lang="en-US" sz="40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Tổ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quốc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	</a:t>
            </a:r>
            <a:endParaRPr lang="en-US" sz="4000" i="1" dirty="0" smtClean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827405">
              <a:lnSpc>
                <a:spcPct val="150000"/>
              </a:lnSpc>
              <a:spcBef>
                <a:spcPts val="255"/>
              </a:spcBef>
              <a:tabLst>
                <a:tab pos="3390900" algn="l"/>
              </a:tabLst>
            </a:pP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Lại</a:t>
            </a:r>
            <a:r>
              <a:rPr lang="en-US" sz="4000" i="1" spc="-5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lặng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thầm</a:t>
            </a:r>
            <a:r>
              <a:rPr lang="en-US" sz="4000" b="1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suốt</a:t>
            </a:r>
            <a:r>
              <a:rPr lang="en-US" sz="4000" b="1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	</a:t>
            </a:r>
            <a:endParaRPr lang="en-US" sz="4000" i="1" dirty="0" smtClean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827405">
              <a:lnSpc>
                <a:spcPct val="150000"/>
              </a:lnSpc>
              <a:spcBef>
                <a:spcPts val="255"/>
              </a:spcBef>
              <a:tabLst>
                <a:tab pos="3390900" algn="l"/>
              </a:tabLst>
            </a:pP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4000" i="1" spc="-2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suối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khuất</a:t>
            </a:r>
            <a:r>
              <a:rPr lang="en-US" sz="40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rì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rào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40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//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78488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56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0" name="Group 12"/>
          <p:cNvGrpSpPr>
            <a:grpSpLocks/>
          </p:cNvGrpSpPr>
          <p:nvPr/>
        </p:nvGrpSpPr>
        <p:grpSpPr bwMode="auto">
          <a:xfrm>
            <a:off x="3217070" y="-457200"/>
            <a:ext cx="11756231" cy="2682479"/>
            <a:chOff x="1001713" y="-68263"/>
            <a:chExt cx="7837487" cy="1788319"/>
          </a:xfrm>
        </p:grpSpPr>
        <p:sp>
          <p:nvSpPr>
            <p:cNvPr id="34824" name="Rectangle 2"/>
            <p:cNvSpPr>
              <a:spLocks noChangeArrowheads="1"/>
            </p:cNvSpPr>
            <p:nvPr/>
          </p:nvSpPr>
          <p:spPr bwMode="auto">
            <a:xfrm>
              <a:off x="1001713" y="-68263"/>
              <a:ext cx="7772400" cy="119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vi-VN" sz="42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lang="en-US" altLang="vi-VN" sz="42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2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endParaRPr lang="en-US" alt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825" name="Rectangle 2"/>
            <p:cNvSpPr>
              <a:spLocks noChangeArrowheads="1"/>
            </p:cNvSpPr>
            <p:nvPr/>
          </p:nvSpPr>
          <p:spPr bwMode="auto">
            <a:xfrm>
              <a:off x="1066800" y="527844"/>
              <a:ext cx="7772400" cy="1192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vi-VN" sz="4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 </a:t>
              </a:r>
              <a:r>
                <a:rPr lang="en-US" altLang="vi-VN" sz="4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endParaRPr lang="en-US" altLang="vi-VN" sz="4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00800" y="2117753"/>
            <a:ext cx="13544549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núi non Cao </a:t>
            </a:r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 làm sao cho hết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 sắc người Cao Bằng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lòng yêu đất nước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suối khuất rì rào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dâng đến tận cùng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 tầm cao Tổ quốc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 lặng thầm trong suốt</a:t>
            </a:r>
          </a:p>
          <a:p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8073" y="2355445"/>
            <a:ext cx="692727" cy="656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708072" y="3442662"/>
            <a:ext cx="692727" cy="656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flipV="1">
            <a:off x="5708072" y="4471352"/>
            <a:ext cx="692727" cy="658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708071" y="5463046"/>
            <a:ext cx="692727" cy="656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708070" y="6452895"/>
            <a:ext cx="692727" cy="656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708069" y="7442744"/>
            <a:ext cx="692727" cy="656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708068" y="8370139"/>
            <a:ext cx="692727" cy="656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749626" y="9403063"/>
            <a:ext cx="692727" cy="656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85244"/>
      </p:ext>
    </p:extLst>
  </p:cSld>
  <p:clrMapOvr>
    <a:masterClrMapping/>
  </p:clrMapOvr>
  <p:transition spd="slow" advTm="848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2683"/>
            <a:ext cx="18288000" cy="1056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0" name="Group 12"/>
          <p:cNvGrpSpPr>
            <a:grpSpLocks/>
          </p:cNvGrpSpPr>
          <p:nvPr/>
        </p:nvGrpSpPr>
        <p:grpSpPr bwMode="auto">
          <a:xfrm>
            <a:off x="3217070" y="-457200"/>
            <a:ext cx="11756231" cy="2682479"/>
            <a:chOff x="1001713" y="-68263"/>
            <a:chExt cx="7837487" cy="1788319"/>
          </a:xfrm>
        </p:grpSpPr>
        <p:sp>
          <p:nvSpPr>
            <p:cNvPr id="34824" name="Rectangle 2"/>
            <p:cNvSpPr>
              <a:spLocks noChangeArrowheads="1"/>
            </p:cNvSpPr>
            <p:nvPr/>
          </p:nvSpPr>
          <p:spPr bwMode="auto">
            <a:xfrm>
              <a:off x="1001713" y="-68263"/>
              <a:ext cx="7772400" cy="119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vi-VN" sz="42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lang="en-US" altLang="vi-VN" sz="42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42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endParaRPr lang="en-US" alt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825" name="Rectangle 2"/>
            <p:cNvSpPr>
              <a:spLocks noChangeArrowheads="1"/>
            </p:cNvSpPr>
            <p:nvPr/>
          </p:nvSpPr>
          <p:spPr bwMode="auto">
            <a:xfrm>
              <a:off x="1066800" y="527844"/>
              <a:ext cx="7772400" cy="1192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vi-VN" sz="4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 </a:t>
              </a:r>
              <a:r>
                <a:rPr lang="en-US" altLang="vi-VN" sz="4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endParaRPr lang="en-US" altLang="vi-VN" sz="4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00800" y="2117753"/>
            <a:ext cx="13544549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núi non Cao </a:t>
            </a:r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 làm sao cho hết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 sắc người Cao Bằng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lòng yêu đất nước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suối khuất rì rào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dâng đến tận cùng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 tầm cao Tổ quốc</a:t>
            </a:r>
          </a:p>
          <a:p>
            <a:r>
              <a:rPr lang="it-I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 lặng thầm trong suốt</a:t>
            </a:r>
          </a:p>
          <a:p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8057" y="2378680"/>
            <a:ext cx="69273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08072" y="3442662"/>
            <a:ext cx="69272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08053" y="5523585"/>
            <a:ext cx="69272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8057" y="4478299"/>
            <a:ext cx="69272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27123" y="7340586"/>
            <a:ext cx="69272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8055" y="8293778"/>
            <a:ext cx="69272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46173" y="9367723"/>
            <a:ext cx="69272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08054" y="6419489"/>
            <a:ext cx="69272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64060746"/>
      </p:ext>
    </p:extLst>
  </p:cSld>
  <p:clrMapOvr>
    <a:masterClrMapping/>
  </p:clrMapOvr>
  <p:transition spd="slow" advTm="8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92950">
            <a:off x="1306259" y="3184956"/>
            <a:ext cx="1260217" cy="131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78558" y="7788821"/>
            <a:ext cx="2963612" cy="5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23767">
            <a:off x="14593917" y="3087637"/>
            <a:ext cx="1171461" cy="109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64372" y="9163050"/>
            <a:ext cx="2154614" cy="329068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2"/>
          <p:cNvSpPr/>
          <p:nvPr/>
        </p:nvSpPr>
        <p:spPr>
          <a:xfrm>
            <a:off x="3647861" y="1707230"/>
            <a:ext cx="7041959" cy="12464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endParaRPr b="1" dirty="0">
              <a:solidFill>
                <a:srgbClr val="F474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2A109D-1A09-BEBD-5784-AA2D6511F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Bình giảng bài thơ Đèo Gió của Nông Quốc Chấn | Baivanhay.com.vn">
            <a:extLst>
              <a:ext uri="{FF2B5EF4-FFF2-40B4-BE49-F238E27FC236}">
                <a16:creationId xmlns:a16="http://schemas.microsoft.com/office/drawing/2014/main" xmlns="" id="{E5C7D962-AAC1-DA62-84C5-DB6C0254AD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B3367E-BC48-FECC-4325-3E249D72C6EB}"/>
              </a:ext>
            </a:extLst>
          </p:cNvPr>
          <p:cNvGrpSpPr/>
          <p:nvPr/>
        </p:nvGrpSpPr>
        <p:grpSpPr>
          <a:xfrm>
            <a:off x="8629561" y="1946453"/>
            <a:ext cx="3772695" cy="1350160"/>
            <a:chOff x="8514413" y="2414977"/>
            <a:chExt cx="3084877" cy="1426253"/>
          </a:xfrm>
          <a:solidFill>
            <a:srgbClr val="00B050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2CEFB174-2DE7-D6C5-B373-A7DCB75448E2}"/>
                </a:ext>
              </a:extLst>
            </p:cNvPr>
            <p:cNvSpPr/>
            <p:nvPr/>
          </p:nvSpPr>
          <p:spPr>
            <a:xfrm>
              <a:off x="8514413" y="2414977"/>
              <a:ext cx="1202961" cy="451892"/>
            </a:xfrm>
            <a:custGeom>
              <a:avLst/>
              <a:gdLst>
                <a:gd name="connsiteX0" fmla="*/ 0 w 1202961"/>
                <a:gd name="connsiteY0" fmla="*/ 451892 h 451892"/>
                <a:gd name="connsiteX1" fmla="*/ 3748 w 1202961"/>
                <a:gd name="connsiteY1" fmla="*/ 418164 h 451892"/>
                <a:gd name="connsiteX2" fmla="*/ 7495 w 1202961"/>
                <a:gd name="connsiteY2" fmla="*/ 391931 h 451892"/>
                <a:gd name="connsiteX3" fmla="*/ 29980 w 1202961"/>
                <a:gd name="connsiteY3" fmla="*/ 384436 h 451892"/>
                <a:gd name="connsiteX4" fmla="*/ 44971 w 1202961"/>
                <a:gd name="connsiteY4" fmla="*/ 361951 h 451892"/>
                <a:gd name="connsiteX5" fmla="*/ 56213 w 1202961"/>
                <a:gd name="connsiteY5" fmla="*/ 346961 h 451892"/>
                <a:gd name="connsiteX6" fmla="*/ 89941 w 1202961"/>
                <a:gd name="connsiteY6" fmla="*/ 335718 h 451892"/>
                <a:gd name="connsiteX7" fmla="*/ 97436 w 1202961"/>
                <a:gd name="connsiteY7" fmla="*/ 324475 h 451892"/>
                <a:gd name="connsiteX8" fmla="*/ 108679 w 1202961"/>
                <a:gd name="connsiteY8" fmla="*/ 301990 h 451892"/>
                <a:gd name="connsiteX9" fmla="*/ 131164 w 1202961"/>
                <a:gd name="connsiteY9" fmla="*/ 279505 h 451892"/>
                <a:gd name="connsiteX10" fmla="*/ 146154 w 1202961"/>
                <a:gd name="connsiteY10" fmla="*/ 275757 h 451892"/>
                <a:gd name="connsiteX11" fmla="*/ 164892 w 1202961"/>
                <a:gd name="connsiteY11" fmla="*/ 253272 h 451892"/>
                <a:gd name="connsiteX12" fmla="*/ 179882 w 1202961"/>
                <a:gd name="connsiteY12" fmla="*/ 245777 h 451892"/>
                <a:gd name="connsiteX13" fmla="*/ 228600 w 1202961"/>
                <a:gd name="connsiteY13" fmla="*/ 234534 h 451892"/>
                <a:gd name="connsiteX14" fmla="*/ 254833 w 1202961"/>
                <a:gd name="connsiteY14" fmla="*/ 223292 h 451892"/>
                <a:gd name="connsiteX15" fmla="*/ 281066 w 1202961"/>
                <a:gd name="connsiteY15" fmla="*/ 208302 h 451892"/>
                <a:gd name="connsiteX16" fmla="*/ 344774 w 1202961"/>
                <a:gd name="connsiteY16" fmla="*/ 204554 h 451892"/>
                <a:gd name="connsiteX17" fmla="*/ 404735 w 1202961"/>
                <a:gd name="connsiteY17" fmla="*/ 197059 h 451892"/>
                <a:gd name="connsiteX18" fmla="*/ 427220 w 1202961"/>
                <a:gd name="connsiteY18" fmla="*/ 189564 h 451892"/>
                <a:gd name="connsiteX19" fmla="*/ 445957 w 1202961"/>
                <a:gd name="connsiteY19" fmla="*/ 185816 h 451892"/>
                <a:gd name="connsiteX20" fmla="*/ 449705 w 1202961"/>
                <a:gd name="connsiteY20" fmla="*/ 148341 h 451892"/>
                <a:gd name="connsiteX21" fmla="*/ 468443 w 1202961"/>
                <a:gd name="connsiteY21" fmla="*/ 144593 h 451892"/>
                <a:gd name="connsiteX22" fmla="*/ 487180 w 1202961"/>
                <a:gd name="connsiteY22" fmla="*/ 114613 h 451892"/>
                <a:gd name="connsiteX23" fmla="*/ 498423 w 1202961"/>
                <a:gd name="connsiteY23" fmla="*/ 103371 h 451892"/>
                <a:gd name="connsiteX24" fmla="*/ 505918 w 1202961"/>
                <a:gd name="connsiteY24" fmla="*/ 58400 h 451892"/>
                <a:gd name="connsiteX25" fmla="*/ 513413 w 1202961"/>
                <a:gd name="connsiteY25" fmla="*/ 47157 h 451892"/>
                <a:gd name="connsiteX26" fmla="*/ 573374 w 1202961"/>
                <a:gd name="connsiteY26" fmla="*/ 39662 h 451892"/>
                <a:gd name="connsiteX27" fmla="*/ 592112 w 1202961"/>
                <a:gd name="connsiteY27" fmla="*/ 20925 h 451892"/>
                <a:gd name="connsiteX28" fmla="*/ 603354 w 1202961"/>
                <a:gd name="connsiteY28" fmla="*/ 5934 h 451892"/>
                <a:gd name="connsiteX29" fmla="*/ 625839 w 1202961"/>
                <a:gd name="connsiteY29" fmla="*/ 2187 h 451892"/>
                <a:gd name="connsiteX30" fmla="*/ 674557 w 1202961"/>
                <a:gd name="connsiteY30" fmla="*/ 5934 h 451892"/>
                <a:gd name="connsiteX31" fmla="*/ 678305 w 1202961"/>
                <a:gd name="connsiteY31" fmla="*/ 54653 h 451892"/>
                <a:gd name="connsiteX32" fmla="*/ 682053 w 1202961"/>
                <a:gd name="connsiteY32" fmla="*/ 65895 h 451892"/>
                <a:gd name="connsiteX33" fmla="*/ 708285 w 1202961"/>
                <a:gd name="connsiteY33" fmla="*/ 80885 h 451892"/>
                <a:gd name="connsiteX34" fmla="*/ 712033 w 1202961"/>
                <a:gd name="connsiteY34" fmla="*/ 92128 h 451892"/>
                <a:gd name="connsiteX35" fmla="*/ 749508 w 1202961"/>
                <a:gd name="connsiteY35" fmla="*/ 92128 h 451892"/>
                <a:gd name="connsiteX36" fmla="*/ 865682 w 1202961"/>
                <a:gd name="connsiteY36" fmla="*/ 95875 h 451892"/>
                <a:gd name="connsiteX37" fmla="*/ 888167 w 1202961"/>
                <a:gd name="connsiteY37" fmla="*/ 114613 h 451892"/>
                <a:gd name="connsiteX38" fmla="*/ 899410 w 1202961"/>
                <a:gd name="connsiteY38" fmla="*/ 122108 h 451892"/>
                <a:gd name="connsiteX39" fmla="*/ 925643 w 1202961"/>
                <a:gd name="connsiteY39" fmla="*/ 129603 h 451892"/>
                <a:gd name="connsiteX40" fmla="*/ 936885 w 1202961"/>
                <a:gd name="connsiteY40" fmla="*/ 133351 h 451892"/>
                <a:gd name="connsiteX41" fmla="*/ 970613 w 1202961"/>
                <a:gd name="connsiteY41" fmla="*/ 148341 h 451892"/>
                <a:gd name="connsiteX42" fmla="*/ 993098 w 1202961"/>
                <a:gd name="connsiteY42" fmla="*/ 167079 h 451892"/>
                <a:gd name="connsiteX43" fmla="*/ 1004341 w 1202961"/>
                <a:gd name="connsiteY43" fmla="*/ 174574 h 451892"/>
                <a:gd name="connsiteX44" fmla="*/ 1026826 w 1202961"/>
                <a:gd name="connsiteY44" fmla="*/ 200807 h 451892"/>
                <a:gd name="connsiteX45" fmla="*/ 1038069 w 1202961"/>
                <a:gd name="connsiteY45" fmla="*/ 204554 h 451892"/>
                <a:gd name="connsiteX46" fmla="*/ 1049312 w 1202961"/>
                <a:gd name="connsiteY46" fmla="*/ 223292 h 451892"/>
                <a:gd name="connsiteX47" fmla="*/ 1060554 w 1202961"/>
                <a:gd name="connsiteY47" fmla="*/ 234534 h 451892"/>
                <a:gd name="connsiteX48" fmla="*/ 1079292 w 1202961"/>
                <a:gd name="connsiteY48" fmla="*/ 260767 h 451892"/>
                <a:gd name="connsiteX49" fmla="*/ 1090535 w 1202961"/>
                <a:gd name="connsiteY49" fmla="*/ 264515 h 451892"/>
                <a:gd name="connsiteX50" fmla="*/ 1101777 w 1202961"/>
                <a:gd name="connsiteY50" fmla="*/ 283253 h 451892"/>
                <a:gd name="connsiteX51" fmla="*/ 1124262 w 1202961"/>
                <a:gd name="connsiteY51" fmla="*/ 287000 h 451892"/>
                <a:gd name="connsiteX52" fmla="*/ 1139253 w 1202961"/>
                <a:gd name="connsiteY52" fmla="*/ 294495 h 451892"/>
                <a:gd name="connsiteX53" fmla="*/ 1146748 w 1202961"/>
                <a:gd name="connsiteY53" fmla="*/ 309485 h 451892"/>
                <a:gd name="connsiteX54" fmla="*/ 1157990 w 1202961"/>
                <a:gd name="connsiteY54" fmla="*/ 316980 h 451892"/>
                <a:gd name="connsiteX55" fmla="*/ 1180476 w 1202961"/>
                <a:gd name="connsiteY55" fmla="*/ 331971 h 451892"/>
                <a:gd name="connsiteX56" fmla="*/ 1202961 w 1202961"/>
                <a:gd name="connsiteY56" fmla="*/ 343213 h 45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02961" h="451892">
                  <a:moveTo>
                    <a:pt x="0" y="451892"/>
                  </a:moveTo>
                  <a:cubicBezTo>
                    <a:pt x="1249" y="440649"/>
                    <a:pt x="2345" y="429389"/>
                    <a:pt x="3748" y="418164"/>
                  </a:cubicBezTo>
                  <a:cubicBezTo>
                    <a:pt x="4844" y="409399"/>
                    <a:pt x="2072" y="398904"/>
                    <a:pt x="7495" y="391931"/>
                  </a:cubicBezTo>
                  <a:cubicBezTo>
                    <a:pt x="12345" y="385695"/>
                    <a:pt x="22485" y="386934"/>
                    <a:pt x="29980" y="384436"/>
                  </a:cubicBezTo>
                  <a:cubicBezTo>
                    <a:pt x="36356" y="365311"/>
                    <a:pt x="29658" y="379816"/>
                    <a:pt x="44971" y="361951"/>
                  </a:cubicBezTo>
                  <a:cubicBezTo>
                    <a:pt x="49036" y="357209"/>
                    <a:pt x="51471" y="351026"/>
                    <a:pt x="56213" y="346961"/>
                  </a:cubicBezTo>
                  <a:cubicBezTo>
                    <a:pt x="65657" y="338866"/>
                    <a:pt x="78545" y="337997"/>
                    <a:pt x="89941" y="335718"/>
                  </a:cubicBezTo>
                  <a:cubicBezTo>
                    <a:pt x="92439" y="331970"/>
                    <a:pt x="95422" y="328504"/>
                    <a:pt x="97436" y="324475"/>
                  </a:cubicBezTo>
                  <a:cubicBezTo>
                    <a:pt x="104877" y="309595"/>
                    <a:pt x="96407" y="315796"/>
                    <a:pt x="108679" y="301990"/>
                  </a:cubicBezTo>
                  <a:cubicBezTo>
                    <a:pt x="115721" y="294068"/>
                    <a:pt x="120881" y="282076"/>
                    <a:pt x="131164" y="279505"/>
                  </a:cubicBezTo>
                  <a:lnTo>
                    <a:pt x="146154" y="275757"/>
                  </a:lnTo>
                  <a:cubicBezTo>
                    <a:pt x="185044" y="249832"/>
                    <a:pt x="126857" y="291307"/>
                    <a:pt x="164892" y="253272"/>
                  </a:cubicBezTo>
                  <a:cubicBezTo>
                    <a:pt x="168842" y="249322"/>
                    <a:pt x="174747" y="247977"/>
                    <a:pt x="179882" y="245777"/>
                  </a:cubicBezTo>
                  <a:cubicBezTo>
                    <a:pt x="193966" y="239741"/>
                    <a:pt x="217063" y="237196"/>
                    <a:pt x="228600" y="234534"/>
                  </a:cubicBezTo>
                  <a:cubicBezTo>
                    <a:pt x="237419" y="232499"/>
                    <a:pt x="247233" y="227635"/>
                    <a:pt x="254833" y="223292"/>
                  </a:cubicBezTo>
                  <a:cubicBezTo>
                    <a:pt x="261477" y="219496"/>
                    <a:pt x="273517" y="209380"/>
                    <a:pt x="281066" y="208302"/>
                  </a:cubicBezTo>
                  <a:cubicBezTo>
                    <a:pt x="302125" y="205293"/>
                    <a:pt x="323538" y="205803"/>
                    <a:pt x="344774" y="204554"/>
                  </a:cubicBezTo>
                  <a:cubicBezTo>
                    <a:pt x="364761" y="202056"/>
                    <a:pt x="384917" y="200662"/>
                    <a:pt x="404735" y="197059"/>
                  </a:cubicBezTo>
                  <a:cubicBezTo>
                    <a:pt x="412508" y="195646"/>
                    <a:pt x="419598" y="191643"/>
                    <a:pt x="427220" y="189564"/>
                  </a:cubicBezTo>
                  <a:cubicBezTo>
                    <a:pt x="433365" y="187888"/>
                    <a:pt x="439711" y="187065"/>
                    <a:pt x="445957" y="185816"/>
                  </a:cubicBezTo>
                  <a:cubicBezTo>
                    <a:pt x="447206" y="173324"/>
                    <a:pt x="443693" y="159362"/>
                    <a:pt x="449705" y="148341"/>
                  </a:cubicBezTo>
                  <a:cubicBezTo>
                    <a:pt x="452755" y="142749"/>
                    <a:pt x="463042" y="147969"/>
                    <a:pt x="468443" y="144593"/>
                  </a:cubicBezTo>
                  <a:cubicBezTo>
                    <a:pt x="478603" y="138243"/>
                    <a:pt x="480857" y="123464"/>
                    <a:pt x="487180" y="114613"/>
                  </a:cubicBezTo>
                  <a:cubicBezTo>
                    <a:pt x="490261" y="110300"/>
                    <a:pt x="494675" y="107118"/>
                    <a:pt x="498423" y="103371"/>
                  </a:cubicBezTo>
                  <a:cubicBezTo>
                    <a:pt x="499249" y="96766"/>
                    <a:pt x="501550" y="68593"/>
                    <a:pt x="505918" y="58400"/>
                  </a:cubicBezTo>
                  <a:cubicBezTo>
                    <a:pt x="507692" y="54260"/>
                    <a:pt x="509073" y="48363"/>
                    <a:pt x="513413" y="47157"/>
                  </a:cubicBezTo>
                  <a:cubicBezTo>
                    <a:pt x="532821" y="41766"/>
                    <a:pt x="553387" y="42160"/>
                    <a:pt x="573374" y="39662"/>
                  </a:cubicBezTo>
                  <a:cubicBezTo>
                    <a:pt x="593365" y="9677"/>
                    <a:pt x="567123" y="45915"/>
                    <a:pt x="592112" y="20925"/>
                  </a:cubicBezTo>
                  <a:cubicBezTo>
                    <a:pt x="596528" y="16508"/>
                    <a:pt x="597894" y="8967"/>
                    <a:pt x="603354" y="5934"/>
                  </a:cubicBezTo>
                  <a:cubicBezTo>
                    <a:pt x="609996" y="2244"/>
                    <a:pt x="618344" y="3436"/>
                    <a:pt x="625839" y="2187"/>
                  </a:cubicBezTo>
                  <a:cubicBezTo>
                    <a:pt x="642078" y="3436"/>
                    <a:pt x="663040" y="-5583"/>
                    <a:pt x="674557" y="5934"/>
                  </a:cubicBezTo>
                  <a:cubicBezTo>
                    <a:pt x="686074" y="17451"/>
                    <a:pt x="676285" y="38491"/>
                    <a:pt x="678305" y="54653"/>
                  </a:cubicBezTo>
                  <a:cubicBezTo>
                    <a:pt x="678795" y="58573"/>
                    <a:pt x="679585" y="62811"/>
                    <a:pt x="682053" y="65895"/>
                  </a:cubicBezTo>
                  <a:cubicBezTo>
                    <a:pt x="685585" y="70310"/>
                    <a:pt x="704596" y="79040"/>
                    <a:pt x="708285" y="80885"/>
                  </a:cubicBezTo>
                  <a:cubicBezTo>
                    <a:pt x="709534" y="84633"/>
                    <a:pt x="709240" y="89335"/>
                    <a:pt x="712033" y="92128"/>
                  </a:cubicBezTo>
                  <a:cubicBezTo>
                    <a:pt x="720208" y="100303"/>
                    <a:pt x="744961" y="92778"/>
                    <a:pt x="749508" y="92128"/>
                  </a:cubicBezTo>
                  <a:cubicBezTo>
                    <a:pt x="788233" y="93377"/>
                    <a:pt x="827079" y="92566"/>
                    <a:pt x="865682" y="95875"/>
                  </a:cubicBezTo>
                  <a:cubicBezTo>
                    <a:pt x="883267" y="97382"/>
                    <a:pt x="878728" y="105175"/>
                    <a:pt x="888167" y="114613"/>
                  </a:cubicBezTo>
                  <a:cubicBezTo>
                    <a:pt x="891352" y="117798"/>
                    <a:pt x="895381" y="120094"/>
                    <a:pt x="899410" y="122108"/>
                  </a:cubicBezTo>
                  <a:cubicBezTo>
                    <a:pt x="905405" y="125106"/>
                    <a:pt x="920033" y="128000"/>
                    <a:pt x="925643" y="129603"/>
                  </a:cubicBezTo>
                  <a:cubicBezTo>
                    <a:pt x="929441" y="130688"/>
                    <a:pt x="933186" y="131964"/>
                    <a:pt x="936885" y="133351"/>
                  </a:cubicBezTo>
                  <a:cubicBezTo>
                    <a:pt x="948569" y="137733"/>
                    <a:pt x="959771" y="142146"/>
                    <a:pt x="970613" y="148341"/>
                  </a:cubicBezTo>
                  <a:cubicBezTo>
                    <a:pt x="988380" y="158493"/>
                    <a:pt x="976183" y="152983"/>
                    <a:pt x="993098" y="167079"/>
                  </a:cubicBezTo>
                  <a:cubicBezTo>
                    <a:pt x="996558" y="169962"/>
                    <a:pt x="1001156" y="171389"/>
                    <a:pt x="1004341" y="174574"/>
                  </a:cubicBezTo>
                  <a:cubicBezTo>
                    <a:pt x="1014727" y="184960"/>
                    <a:pt x="1014593" y="192652"/>
                    <a:pt x="1026826" y="200807"/>
                  </a:cubicBezTo>
                  <a:cubicBezTo>
                    <a:pt x="1030113" y="202998"/>
                    <a:pt x="1034321" y="203305"/>
                    <a:pt x="1038069" y="204554"/>
                  </a:cubicBezTo>
                  <a:cubicBezTo>
                    <a:pt x="1041817" y="210800"/>
                    <a:pt x="1044942" y="217465"/>
                    <a:pt x="1049312" y="223292"/>
                  </a:cubicBezTo>
                  <a:cubicBezTo>
                    <a:pt x="1052492" y="227532"/>
                    <a:pt x="1057474" y="230222"/>
                    <a:pt x="1060554" y="234534"/>
                  </a:cubicBezTo>
                  <a:cubicBezTo>
                    <a:pt x="1071212" y="249456"/>
                    <a:pt x="1063346" y="250137"/>
                    <a:pt x="1079292" y="260767"/>
                  </a:cubicBezTo>
                  <a:cubicBezTo>
                    <a:pt x="1082579" y="262958"/>
                    <a:pt x="1086787" y="263266"/>
                    <a:pt x="1090535" y="264515"/>
                  </a:cubicBezTo>
                  <a:cubicBezTo>
                    <a:pt x="1094282" y="270761"/>
                    <a:pt x="1095716" y="279213"/>
                    <a:pt x="1101777" y="283253"/>
                  </a:cubicBezTo>
                  <a:cubicBezTo>
                    <a:pt x="1108099" y="287468"/>
                    <a:pt x="1116984" y="284817"/>
                    <a:pt x="1124262" y="287000"/>
                  </a:cubicBezTo>
                  <a:cubicBezTo>
                    <a:pt x="1129613" y="288605"/>
                    <a:pt x="1134256" y="291997"/>
                    <a:pt x="1139253" y="294495"/>
                  </a:cubicBezTo>
                  <a:cubicBezTo>
                    <a:pt x="1141751" y="299492"/>
                    <a:pt x="1143172" y="305193"/>
                    <a:pt x="1146748" y="309485"/>
                  </a:cubicBezTo>
                  <a:cubicBezTo>
                    <a:pt x="1149631" y="312945"/>
                    <a:pt x="1154530" y="314097"/>
                    <a:pt x="1157990" y="316980"/>
                  </a:cubicBezTo>
                  <a:cubicBezTo>
                    <a:pt x="1184275" y="338885"/>
                    <a:pt x="1155075" y="320682"/>
                    <a:pt x="1180476" y="331971"/>
                  </a:cubicBezTo>
                  <a:cubicBezTo>
                    <a:pt x="1188133" y="335374"/>
                    <a:pt x="1202961" y="343213"/>
                    <a:pt x="1202961" y="343213"/>
                  </a:cubicBezTo>
                </a:path>
              </a:pathLst>
            </a:custGeom>
            <a:grpFill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1C8FB2B7-4330-5DAE-D1C5-31EE0F85AA6E}"/>
                </a:ext>
              </a:extLst>
            </p:cNvPr>
            <p:cNvSpPr/>
            <p:nvPr/>
          </p:nvSpPr>
          <p:spPr>
            <a:xfrm>
              <a:off x="8518109" y="2642016"/>
              <a:ext cx="3081181" cy="1199214"/>
            </a:xfrm>
            <a:custGeom>
              <a:avLst/>
              <a:gdLst>
                <a:gd name="connsiteX0" fmla="*/ 1195517 w 3081181"/>
                <a:gd name="connsiteY0" fmla="*/ 123669 h 1199214"/>
                <a:gd name="connsiteX1" fmla="*/ 1244235 w 3081181"/>
                <a:gd name="connsiteY1" fmla="*/ 127417 h 1199214"/>
                <a:gd name="connsiteX2" fmla="*/ 1262973 w 3081181"/>
                <a:gd name="connsiteY2" fmla="*/ 131164 h 1199214"/>
                <a:gd name="connsiteX3" fmla="*/ 1360409 w 3081181"/>
                <a:gd name="connsiteY3" fmla="*/ 127417 h 1199214"/>
                <a:gd name="connsiteX4" fmla="*/ 1371652 w 3081181"/>
                <a:gd name="connsiteY4" fmla="*/ 119922 h 1199214"/>
                <a:gd name="connsiteX5" fmla="*/ 1390389 w 3081181"/>
                <a:gd name="connsiteY5" fmla="*/ 93689 h 1199214"/>
                <a:gd name="connsiteX6" fmla="*/ 1401632 w 3081181"/>
                <a:gd name="connsiteY6" fmla="*/ 86194 h 1199214"/>
                <a:gd name="connsiteX7" fmla="*/ 1424117 w 3081181"/>
                <a:gd name="connsiteY7" fmla="*/ 82446 h 1199214"/>
                <a:gd name="connsiteX8" fmla="*/ 1431612 w 3081181"/>
                <a:gd name="connsiteY8" fmla="*/ 71204 h 1199214"/>
                <a:gd name="connsiteX9" fmla="*/ 1457845 w 3081181"/>
                <a:gd name="connsiteY9" fmla="*/ 56214 h 1199214"/>
                <a:gd name="connsiteX10" fmla="*/ 1480330 w 3081181"/>
                <a:gd name="connsiteY10" fmla="*/ 37476 h 1199214"/>
                <a:gd name="connsiteX11" fmla="*/ 1506563 w 3081181"/>
                <a:gd name="connsiteY11" fmla="*/ 33728 h 1199214"/>
                <a:gd name="connsiteX12" fmla="*/ 1517806 w 3081181"/>
                <a:gd name="connsiteY12" fmla="*/ 29981 h 1199214"/>
                <a:gd name="connsiteX13" fmla="*/ 1525301 w 3081181"/>
                <a:gd name="connsiteY13" fmla="*/ 14991 h 1199214"/>
                <a:gd name="connsiteX14" fmla="*/ 1581514 w 3081181"/>
                <a:gd name="connsiteY14" fmla="*/ 11243 h 1199214"/>
                <a:gd name="connsiteX15" fmla="*/ 1596504 w 3081181"/>
                <a:gd name="connsiteY15" fmla="*/ 7495 h 1199214"/>
                <a:gd name="connsiteX16" fmla="*/ 1630232 w 3081181"/>
                <a:gd name="connsiteY16" fmla="*/ 0 h 1199214"/>
                <a:gd name="connsiteX17" fmla="*/ 1806366 w 3081181"/>
                <a:gd name="connsiteY17" fmla="*/ 3748 h 1199214"/>
                <a:gd name="connsiteX18" fmla="*/ 1817609 w 3081181"/>
                <a:gd name="connsiteY18" fmla="*/ 11243 h 1199214"/>
                <a:gd name="connsiteX19" fmla="*/ 1840094 w 3081181"/>
                <a:gd name="connsiteY19" fmla="*/ 14991 h 1199214"/>
                <a:gd name="connsiteX20" fmla="*/ 1851337 w 3081181"/>
                <a:gd name="connsiteY20" fmla="*/ 22486 h 1199214"/>
                <a:gd name="connsiteX21" fmla="*/ 1862580 w 3081181"/>
                <a:gd name="connsiteY21" fmla="*/ 33728 h 1199214"/>
                <a:gd name="connsiteX22" fmla="*/ 1877570 w 3081181"/>
                <a:gd name="connsiteY22" fmla="*/ 37476 h 1199214"/>
                <a:gd name="connsiteX23" fmla="*/ 1885065 w 3081181"/>
                <a:gd name="connsiteY23" fmla="*/ 48718 h 1199214"/>
                <a:gd name="connsiteX24" fmla="*/ 1900055 w 3081181"/>
                <a:gd name="connsiteY24" fmla="*/ 52466 h 1199214"/>
                <a:gd name="connsiteX25" fmla="*/ 1911298 w 3081181"/>
                <a:gd name="connsiteY25" fmla="*/ 56214 h 1199214"/>
                <a:gd name="connsiteX26" fmla="*/ 1937530 w 3081181"/>
                <a:gd name="connsiteY26" fmla="*/ 71204 h 1199214"/>
                <a:gd name="connsiteX27" fmla="*/ 1960016 w 3081181"/>
                <a:gd name="connsiteY27" fmla="*/ 82446 h 1199214"/>
                <a:gd name="connsiteX28" fmla="*/ 1967511 w 3081181"/>
                <a:gd name="connsiteY28" fmla="*/ 93689 h 1199214"/>
                <a:gd name="connsiteX29" fmla="*/ 1989996 w 3081181"/>
                <a:gd name="connsiteY29" fmla="*/ 123669 h 1199214"/>
                <a:gd name="connsiteX30" fmla="*/ 2004986 w 3081181"/>
                <a:gd name="connsiteY30" fmla="*/ 146154 h 1199214"/>
                <a:gd name="connsiteX31" fmla="*/ 2031219 w 3081181"/>
                <a:gd name="connsiteY31" fmla="*/ 183630 h 1199214"/>
                <a:gd name="connsiteX32" fmla="*/ 2042461 w 3081181"/>
                <a:gd name="connsiteY32" fmla="*/ 191125 h 1199214"/>
                <a:gd name="connsiteX33" fmla="*/ 2049957 w 3081181"/>
                <a:gd name="connsiteY33" fmla="*/ 198620 h 1199214"/>
                <a:gd name="connsiteX34" fmla="*/ 2061199 w 3081181"/>
                <a:gd name="connsiteY34" fmla="*/ 202368 h 1199214"/>
                <a:gd name="connsiteX35" fmla="*/ 2087432 w 3081181"/>
                <a:gd name="connsiteY35" fmla="*/ 213610 h 1199214"/>
                <a:gd name="connsiteX36" fmla="*/ 2094927 w 3081181"/>
                <a:gd name="connsiteY36" fmla="*/ 224853 h 1199214"/>
                <a:gd name="connsiteX37" fmla="*/ 2106170 w 3081181"/>
                <a:gd name="connsiteY37" fmla="*/ 228600 h 1199214"/>
                <a:gd name="connsiteX38" fmla="*/ 2132402 w 3081181"/>
                <a:gd name="connsiteY38" fmla="*/ 236095 h 1199214"/>
                <a:gd name="connsiteX39" fmla="*/ 2196111 w 3081181"/>
                <a:gd name="connsiteY39" fmla="*/ 243591 h 1199214"/>
                <a:gd name="connsiteX40" fmla="*/ 2301042 w 3081181"/>
                <a:gd name="connsiteY40" fmla="*/ 239843 h 1199214"/>
                <a:gd name="connsiteX41" fmla="*/ 2312284 w 3081181"/>
                <a:gd name="connsiteY41" fmla="*/ 228600 h 1199214"/>
                <a:gd name="connsiteX42" fmla="*/ 2331022 w 3081181"/>
                <a:gd name="connsiteY42" fmla="*/ 224853 h 1199214"/>
                <a:gd name="connsiteX43" fmla="*/ 2342265 w 3081181"/>
                <a:gd name="connsiteY43" fmla="*/ 221105 h 1199214"/>
                <a:gd name="connsiteX44" fmla="*/ 2346012 w 3081181"/>
                <a:gd name="connsiteY44" fmla="*/ 206115 h 1199214"/>
                <a:gd name="connsiteX45" fmla="*/ 2368498 w 3081181"/>
                <a:gd name="connsiteY45" fmla="*/ 202368 h 1199214"/>
                <a:gd name="connsiteX46" fmla="*/ 2447196 w 3081181"/>
                <a:gd name="connsiteY46" fmla="*/ 198620 h 1199214"/>
                <a:gd name="connsiteX47" fmla="*/ 2488419 w 3081181"/>
                <a:gd name="connsiteY47" fmla="*/ 176135 h 1199214"/>
                <a:gd name="connsiteX48" fmla="*/ 2495914 w 3081181"/>
                <a:gd name="connsiteY48" fmla="*/ 161145 h 1199214"/>
                <a:gd name="connsiteX49" fmla="*/ 2507157 w 3081181"/>
                <a:gd name="connsiteY49" fmla="*/ 157397 h 1199214"/>
                <a:gd name="connsiteX50" fmla="*/ 2525894 w 3081181"/>
                <a:gd name="connsiteY50" fmla="*/ 149902 h 1199214"/>
                <a:gd name="connsiteX51" fmla="*/ 2533389 w 3081181"/>
                <a:gd name="connsiteY51" fmla="*/ 138659 h 1199214"/>
                <a:gd name="connsiteX52" fmla="*/ 2630825 w 3081181"/>
                <a:gd name="connsiteY52" fmla="*/ 149902 h 1199214"/>
                <a:gd name="connsiteX53" fmla="*/ 2653311 w 3081181"/>
                <a:gd name="connsiteY53" fmla="*/ 164892 h 1199214"/>
                <a:gd name="connsiteX54" fmla="*/ 2675796 w 3081181"/>
                <a:gd name="connsiteY54" fmla="*/ 172387 h 1199214"/>
                <a:gd name="connsiteX55" fmla="*/ 2694534 w 3081181"/>
                <a:gd name="connsiteY55" fmla="*/ 198620 h 1199214"/>
                <a:gd name="connsiteX56" fmla="*/ 2702029 w 3081181"/>
                <a:gd name="connsiteY56" fmla="*/ 209863 h 1199214"/>
                <a:gd name="connsiteX57" fmla="*/ 2724514 w 3081181"/>
                <a:gd name="connsiteY57" fmla="*/ 236095 h 1199214"/>
                <a:gd name="connsiteX58" fmla="*/ 2735757 w 3081181"/>
                <a:gd name="connsiteY58" fmla="*/ 239843 h 1199214"/>
                <a:gd name="connsiteX59" fmla="*/ 2758242 w 3081181"/>
                <a:gd name="connsiteY59" fmla="*/ 254833 h 1199214"/>
                <a:gd name="connsiteX60" fmla="*/ 2818202 w 3081181"/>
                <a:gd name="connsiteY60" fmla="*/ 262328 h 1199214"/>
                <a:gd name="connsiteX61" fmla="*/ 2829445 w 3081181"/>
                <a:gd name="connsiteY61" fmla="*/ 266076 h 1199214"/>
                <a:gd name="connsiteX62" fmla="*/ 2844435 w 3081181"/>
                <a:gd name="connsiteY62" fmla="*/ 273571 h 1199214"/>
                <a:gd name="connsiteX63" fmla="*/ 2881911 w 3081181"/>
                <a:gd name="connsiteY63" fmla="*/ 277318 h 1199214"/>
                <a:gd name="connsiteX64" fmla="*/ 2911891 w 3081181"/>
                <a:gd name="connsiteY64" fmla="*/ 292309 h 1199214"/>
                <a:gd name="connsiteX65" fmla="*/ 2926881 w 3081181"/>
                <a:gd name="connsiteY65" fmla="*/ 299804 h 1199214"/>
                <a:gd name="connsiteX66" fmla="*/ 2960609 w 3081181"/>
                <a:gd name="connsiteY66" fmla="*/ 307299 h 1199214"/>
                <a:gd name="connsiteX67" fmla="*/ 2971852 w 3081181"/>
                <a:gd name="connsiteY67" fmla="*/ 318541 h 1199214"/>
                <a:gd name="connsiteX68" fmla="*/ 2994337 w 3081181"/>
                <a:gd name="connsiteY68" fmla="*/ 326036 h 1199214"/>
                <a:gd name="connsiteX69" fmla="*/ 3005580 w 3081181"/>
                <a:gd name="connsiteY69" fmla="*/ 333532 h 1199214"/>
                <a:gd name="connsiteX70" fmla="*/ 3016822 w 3081181"/>
                <a:gd name="connsiteY70" fmla="*/ 344774 h 1199214"/>
                <a:gd name="connsiteX71" fmla="*/ 3028065 w 3081181"/>
                <a:gd name="connsiteY71" fmla="*/ 348522 h 1199214"/>
                <a:gd name="connsiteX72" fmla="*/ 3039307 w 3081181"/>
                <a:gd name="connsiteY72" fmla="*/ 359764 h 1199214"/>
                <a:gd name="connsiteX73" fmla="*/ 3069288 w 3081181"/>
                <a:gd name="connsiteY73" fmla="*/ 374754 h 1199214"/>
                <a:gd name="connsiteX74" fmla="*/ 3073035 w 3081181"/>
                <a:gd name="connsiteY74" fmla="*/ 389745 h 1199214"/>
                <a:gd name="connsiteX75" fmla="*/ 3073035 w 3081181"/>
                <a:gd name="connsiteY75" fmla="*/ 445958 h 1199214"/>
                <a:gd name="connsiteX76" fmla="*/ 3046802 w 3081181"/>
                <a:gd name="connsiteY76" fmla="*/ 453453 h 1199214"/>
                <a:gd name="connsiteX77" fmla="*/ 3031812 w 3081181"/>
                <a:gd name="connsiteY77" fmla="*/ 464695 h 1199214"/>
                <a:gd name="connsiteX78" fmla="*/ 3016822 w 3081181"/>
                <a:gd name="connsiteY78" fmla="*/ 468443 h 1199214"/>
                <a:gd name="connsiteX79" fmla="*/ 2998084 w 3081181"/>
                <a:gd name="connsiteY79" fmla="*/ 479686 h 1199214"/>
                <a:gd name="connsiteX80" fmla="*/ 2979347 w 3081181"/>
                <a:gd name="connsiteY80" fmla="*/ 498423 h 1199214"/>
                <a:gd name="connsiteX81" fmla="*/ 2971852 w 3081181"/>
                <a:gd name="connsiteY81" fmla="*/ 520909 h 1199214"/>
                <a:gd name="connsiteX82" fmla="*/ 2964357 w 3081181"/>
                <a:gd name="connsiteY82" fmla="*/ 535899 h 1199214"/>
                <a:gd name="connsiteX83" fmla="*/ 2956861 w 3081181"/>
                <a:gd name="connsiteY83" fmla="*/ 558384 h 1199214"/>
                <a:gd name="connsiteX84" fmla="*/ 2945619 w 3081181"/>
                <a:gd name="connsiteY84" fmla="*/ 595859 h 1199214"/>
                <a:gd name="connsiteX85" fmla="*/ 2938124 w 3081181"/>
                <a:gd name="connsiteY85" fmla="*/ 614597 h 1199214"/>
                <a:gd name="connsiteX86" fmla="*/ 2926881 w 3081181"/>
                <a:gd name="connsiteY86" fmla="*/ 622092 h 1199214"/>
                <a:gd name="connsiteX87" fmla="*/ 2923134 w 3081181"/>
                <a:gd name="connsiteY87" fmla="*/ 637082 h 1199214"/>
                <a:gd name="connsiteX88" fmla="*/ 2908143 w 3081181"/>
                <a:gd name="connsiteY88" fmla="*/ 644577 h 1199214"/>
                <a:gd name="connsiteX89" fmla="*/ 2893153 w 3081181"/>
                <a:gd name="connsiteY89" fmla="*/ 663315 h 1199214"/>
                <a:gd name="connsiteX90" fmla="*/ 2881911 w 3081181"/>
                <a:gd name="connsiteY90" fmla="*/ 670810 h 1199214"/>
                <a:gd name="connsiteX91" fmla="*/ 2874416 w 3081181"/>
                <a:gd name="connsiteY91" fmla="*/ 685800 h 1199214"/>
                <a:gd name="connsiteX92" fmla="*/ 2863173 w 3081181"/>
                <a:gd name="connsiteY92" fmla="*/ 697043 h 1199214"/>
                <a:gd name="connsiteX93" fmla="*/ 2851930 w 3081181"/>
                <a:gd name="connsiteY93" fmla="*/ 730771 h 1199214"/>
                <a:gd name="connsiteX94" fmla="*/ 2836940 w 3081181"/>
                <a:gd name="connsiteY94" fmla="*/ 738266 h 1199214"/>
                <a:gd name="connsiteX95" fmla="*/ 2803212 w 3081181"/>
                <a:gd name="connsiteY95" fmla="*/ 745761 h 1199214"/>
                <a:gd name="connsiteX96" fmla="*/ 2776980 w 3081181"/>
                <a:gd name="connsiteY96" fmla="*/ 768246 h 1199214"/>
                <a:gd name="connsiteX97" fmla="*/ 2773232 w 3081181"/>
                <a:gd name="connsiteY97" fmla="*/ 779489 h 1199214"/>
                <a:gd name="connsiteX98" fmla="*/ 2761989 w 3081181"/>
                <a:gd name="connsiteY98" fmla="*/ 783236 h 1199214"/>
                <a:gd name="connsiteX99" fmla="*/ 2720766 w 3081181"/>
                <a:gd name="connsiteY99" fmla="*/ 786984 h 1199214"/>
                <a:gd name="connsiteX100" fmla="*/ 2713271 w 3081181"/>
                <a:gd name="connsiteY100" fmla="*/ 798227 h 1199214"/>
                <a:gd name="connsiteX101" fmla="*/ 2698281 w 3081181"/>
                <a:gd name="connsiteY101" fmla="*/ 805722 h 1199214"/>
                <a:gd name="connsiteX102" fmla="*/ 2668301 w 3081181"/>
                <a:gd name="connsiteY102" fmla="*/ 820712 h 1199214"/>
                <a:gd name="connsiteX103" fmla="*/ 2653311 w 3081181"/>
                <a:gd name="connsiteY103" fmla="*/ 835702 h 1199214"/>
                <a:gd name="connsiteX104" fmla="*/ 2638321 w 3081181"/>
                <a:gd name="connsiteY104" fmla="*/ 854440 h 1199214"/>
                <a:gd name="connsiteX105" fmla="*/ 2623330 w 3081181"/>
                <a:gd name="connsiteY105" fmla="*/ 895663 h 1199214"/>
                <a:gd name="connsiteX106" fmla="*/ 2612088 w 3081181"/>
                <a:gd name="connsiteY106" fmla="*/ 903158 h 1199214"/>
                <a:gd name="connsiteX107" fmla="*/ 2608340 w 3081181"/>
                <a:gd name="connsiteY107" fmla="*/ 944381 h 1199214"/>
                <a:gd name="connsiteX108" fmla="*/ 2604593 w 3081181"/>
                <a:gd name="connsiteY108" fmla="*/ 970614 h 1199214"/>
                <a:gd name="connsiteX109" fmla="*/ 2600845 w 3081181"/>
                <a:gd name="connsiteY109" fmla="*/ 1004341 h 1199214"/>
                <a:gd name="connsiteX110" fmla="*/ 2597098 w 3081181"/>
                <a:gd name="connsiteY110" fmla="*/ 1045564 h 1199214"/>
                <a:gd name="connsiteX111" fmla="*/ 2593350 w 3081181"/>
                <a:gd name="connsiteY111" fmla="*/ 1075545 h 1199214"/>
                <a:gd name="connsiteX112" fmla="*/ 2585855 w 3081181"/>
                <a:gd name="connsiteY112" fmla="*/ 1098030 h 1199214"/>
                <a:gd name="connsiteX113" fmla="*/ 2477176 w 3081181"/>
                <a:gd name="connsiteY113" fmla="*/ 1105525 h 1199214"/>
                <a:gd name="connsiteX114" fmla="*/ 2462186 w 3081181"/>
                <a:gd name="connsiteY114" fmla="*/ 1109273 h 1199214"/>
                <a:gd name="connsiteX115" fmla="*/ 2447196 w 3081181"/>
                <a:gd name="connsiteY115" fmla="*/ 1135505 h 1199214"/>
                <a:gd name="connsiteX116" fmla="*/ 2439701 w 3081181"/>
                <a:gd name="connsiteY116" fmla="*/ 1150495 h 1199214"/>
                <a:gd name="connsiteX117" fmla="*/ 2428458 w 3081181"/>
                <a:gd name="connsiteY117" fmla="*/ 1165486 h 1199214"/>
                <a:gd name="connsiteX118" fmla="*/ 2420963 w 3081181"/>
                <a:gd name="connsiteY118" fmla="*/ 1180476 h 1199214"/>
                <a:gd name="connsiteX119" fmla="*/ 2387235 w 3081181"/>
                <a:gd name="connsiteY119" fmla="*/ 1199214 h 1199214"/>
                <a:gd name="connsiteX120" fmla="*/ 2293547 w 3081181"/>
                <a:gd name="connsiteY120" fmla="*/ 1195466 h 1199214"/>
                <a:gd name="connsiteX121" fmla="*/ 2271061 w 3081181"/>
                <a:gd name="connsiteY121" fmla="*/ 1191718 h 1199214"/>
                <a:gd name="connsiteX122" fmla="*/ 2256071 w 3081181"/>
                <a:gd name="connsiteY122" fmla="*/ 1176728 h 1199214"/>
                <a:gd name="connsiteX123" fmla="*/ 2244829 w 3081181"/>
                <a:gd name="connsiteY123" fmla="*/ 1172981 h 1199214"/>
                <a:gd name="connsiteX124" fmla="*/ 2169878 w 3081181"/>
                <a:gd name="connsiteY124" fmla="*/ 1165486 h 1199214"/>
                <a:gd name="connsiteX125" fmla="*/ 2158635 w 3081181"/>
                <a:gd name="connsiteY125" fmla="*/ 1161738 h 1199214"/>
                <a:gd name="connsiteX126" fmla="*/ 2136150 w 3081181"/>
                <a:gd name="connsiteY126" fmla="*/ 1098030 h 1199214"/>
                <a:gd name="connsiteX127" fmla="*/ 2121160 w 3081181"/>
                <a:gd name="connsiteY127" fmla="*/ 1086787 h 1199214"/>
                <a:gd name="connsiteX128" fmla="*/ 2091180 w 3081181"/>
                <a:gd name="connsiteY128" fmla="*/ 1075545 h 1199214"/>
                <a:gd name="connsiteX129" fmla="*/ 2068694 w 3081181"/>
                <a:gd name="connsiteY129" fmla="*/ 1068050 h 1199214"/>
                <a:gd name="connsiteX130" fmla="*/ 2046209 w 3081181"/>
                <a:gd name="connsiteY130" fmla="*/ 1049312 h 1199214"/>
                <a:gd name="connsiteX131" fmla="*/ 2034966 w 3081181"/>
                <a:gd name="connsiteY131" fmla="*/ 1045564 h 1199214"/>
                <a:gd name="connsiteX132" fmla="*/ 2019976 w 3081181"/>
                <a:gd name="connsiteY132" fmla="*/ 1038069 h 1199214"/>
                <a:gd name="connsiteX133" fmla="*/ 2016229 w 3081181"/>
                <a:gd name="connsiteY133" fmla="*/ 1026827 h 1199214"/>
                <a:gd name="connsiteX134" fmla="*/ 2001239 w 3081181"/>
                <a:gd name="connsiteY134" fmla="*/ 1019332 h 1199214"/>
                <a:gd name="connsiteX135" fmla="*/ 1967511 w 3081181"/>
                <a:gd name="connsiteY135" fmla="*/ 1008089 h 1199214"/>
                <a:gd name="connsiteX136" fmla="*/ 1941278 w 3081181"/>
                <a:gd name="connsiteY136" fmla="*/ 1000594 h 1199214"/>
                <a:gd name="connsiteX137" fmla="*/ 1885065 w 3081181"/>
                <a:gd name="connsiteY137" fmla="*/ 1008089 h 1199214"/>
                <a:gd name="connsiteX138" fmla="*/ 1851337 w 3081181"/>
                <a:gd name="connsiteY138" fmla="*/ 1045564 h 1199214"/>
                <a:gd name="connsiteX139" fmla="*/ 1840094 w 3081181"/>
                <a:gd name="connsiteY139" fmla="*/ 1056807 h 1199214"/>
                <a:gd name="connsiteX140" fmla="*/ 1776386 w 3081181"/>
                <a:gd name="connsiteY140" fmla="*/ 1053059 h 1199214"/>
                <a:gd name="connsiteX141" fmla="*/ 1765143 w 3081181"/>
                <a:gd name="connsiteY141" fmla="*/ 1038069 h 1199214"/>
                <a:gd name="connsiteX142" fmla="*/ 1753901 w 3081181"/>
                <a:gd name="connsiteY142" fmla="*/ 1026827 h 1199214"/>
                <a:gd name="connsiteX143" fmla="*/ 1723921 w 3081181"/>
                <a:gd name="connsiteY143" fmla="*/ 1015584 h 1199214"/>
                <a:gd name="connsiteX144" fmla="*/ 1720173 w 3081181"/>
                <a:gd name="connsiteY144" fmla="*/ 1030574 h 1199214"/>
                <a:gd name="connsiteX145" fmla="*/ 1731416 w 3081181"/>
                <a:gd name="connsiteY145" fmla="*/ 1041817 h 1199214"/>
                <a:gd name="connsiteX146" fmla="*/ 1708930 w 3081181"/>
                <a:gd name="connsiteY146" fmla="*/ 1023079 h 1199214"/>
                <a:gd name="connsiteX147" fmla="*/ 1690193 w 3081181"/>
                <a:gd name="connsiteY147" fmla="*/ 996846 h 1199214"/>
                <a:gd name="connsiteX148" fmla="*/ 1682698 w 3081181"/>
                <a:gd name="connsiteY148" fmla="*/ 985604 h 1199214"/>
                <a:gd name="connsiteX149" fmla="*/ 1678950 w 3081181"/>
                <a:gd name="connsiteY149" fmla="*/ 974361 h 1199214"/>
                <a:gd name="connsiteX150" fmla="*/ 1675202 w 3081181"/>
                <a:gd name="connsiteY150" fmla="*/ 873177 h 1199214"/>
                <a:gd name="connsiteX151" fmla="*/ 1663960 w 3081181"/>
                <a:gd name="connsiteY151" fmla="*/ 858187 h 1199214"/>
                <a:gd name="connsiteX152" fmla="*/ 1656465 w 3081181"/>
                <a:gd name="connsiteY152" fmla="*/ 843197 h 1199214"/>
                <a:gd name="connsiteX153" fmla="*/ 1641475 w 3081181"/>
                <a:gd name="connsiteY153" fmla="*/ 831954 h 1199214"/>
                <a:gd name="connsiteX154" fmla="*/ 1618989 w 3081181"/>
                <a:gd name="connsiteY154" fmla="*/ 816964 h 1199214"/>
                <a:gd name="connsiteX155" fmla="*/ 1465340 w 3081181"/>
                <a:gd name="connsiteY155" fmla="*/ 824459 h 1199214"/>
                <a:gd name="connsiteX156" fmla="*/ 1431612 w 3081181"/>
                <a:gd name="connsiteY156" fmla="*/ 854440 h 1199214"/>
                <a:gd name="connsiteX157" fmla="*/ 1416622 w 3081181"/>
                <a:gd name="connsiteY157" fmla="*/ 858187 h 1199214"/>
                <a:gd name="connsiteX158" fmla="*/ 1405380 w 3081181"/>
                <a:gd name="connsiteY158" fmla="*/ 861935 h 1199214"/>
                <a:gd name="connsiteX159" fmla="*/ 1326681 w 3081181"/>
                <a:gd name="connsiteY159" fmla="*/ 888168 h 1199214"/>
                <a:gd name="connsiteX160" fmla="*/ 1165537 w 3081181"/>
                <a:gd name="connsiteY160" fmla="*/ 884420 h 1199214"/>
                <a:gd name="connsiteX161" fmla="*/ 1154294 w 3081181"/>
                <a:gd name="connsiteY161" fmla="*/ 873177 h 1199214"/>
                <a:gd name="connsiteX162" fmla="*/ 1139304 w 3081181"/>
                <a:gd name="connsiteY162" fmla="*/ 869430 h 1199214"/>
                <a:gd name="connsiteX163" fmla="*/ 1128061 w 3081181"/>
                <a:gd name="connsiteY163" fmla="*/ 861935 h 1199214"/>
                <a:gd name="connsiteX164" fmla="*/ 1094334 w 3081181"/>
                <a:gd name="connsiteY164" fmla="*/ 850692 h 1199214"/>
                <a:gd name="connsiteX165" fmla="*/ 1083091 w 3081181"/>
                <a:gd name="connsiteY165" fmla="*/ 843197 h 1199214"/>
                <a:gd name="connsiteX166" fmla="*/ 1053111 w 3081181"/>
                <a:gd name="connsiteY166" fmla="*/ 831954 h 1199214"/>
                <a:gd name="connsiteX167" fmla="*/ 1034373 w 3081181"/>
                <a:gd name="connsiteY167" fmla="*/ 828207 h 1199214"/>
                <a:gd name="connsiteX168" fmla="*/ 1015635 w 3081181"/>
                <a:gd name="connsiteY168" fmla="*/ 820712 h 1199214"/>
                <a:gd name="connsiteX169" fmla="*/ 1004393 w 3081181"/>
                <a:gd name="connsiteY169" fmla="*/ 816964 h 1199214"/>
                <a:gd name="connsiteX170" fmla="*/ 989402 w 3081181"/>
                <a:gd name="connsiteY170" fmla="*/ 790732 h 1199214"/>
                <a:gd name="connsiteX171" fmla="*/ 985655 w 3081181"/>
                <a:gd name="connsiteY171" fmla="*/ 768246 h 1199214"/>
                <a:gd name="connsiteX172" fmla="*/ 970665 w 3081181"/>
                <a:gd name="connsiteY172" fmla="*/ 753256 h 1199214"/>
                <a:gd name="connsiteX173" fmla="*/ 955675 w 3081181"/>
                <a:gd name="connsiteY173" fmla="*/ 742014 h 1199214"/>
                <a:gd name="connsiteX174" fmla="*/ 929442 w 3081181"/>
                <a:gd name="connsiteY174" fmla="*/ 723276 h 1199214"/>
                <a:gd name="connsiteX175" fmla="*/ 925694 w 3081181"/>
                <a:gd name="connsiteY175" fmla="*/ 708286 h 1199214"/>
                <a:gd name="connsiteX176" fmla="*/ 914452 w 3081181"/>
                <a:gd name="connsiteY176" fmla="*/ 697043 h 1199214"/>
                <a:gd name="connsiteX177" fmla="*/ 918199 w 3081181"/>
                <a:gd name="connsiteY177" fmla="*/ 633335 h 1199214"/>
                <a:gd name="connsiteX178" fmla="*/ 925694 w 3081181"/>
                <a:gd name="connsiteY178" fmla="*/ 622092 h 1199214"/>
                <a:gd name="connsiteX179" fmla="*/ 966917 w 3081181"/>
                <a:gd name="connsiteY179" fmla="*/ 610850 h 1199214"/>
                <a:gd name="connsiteX180" fmla="*/ 978160 w 3081181"/>
                <a:gd name="connsiteY180" fmla="*/ 584617 h 1199214"/>
                <a:gd name="connsiteX181" fmla="*/ 985655 w 3081181"/>
                <a:gd name="connsiteY181" fmla="*/ 562132 h 1199214"/>
                <a:gd name="connsiteX182" fmla="*/ 989402 w 3081181"/>
                <a:gd name="connsiteY182" fmla="*/ 532151 h 1199214"/>
                <a:gd name="connsiteX183" fmla="*/ 993150 w 3081181"/>
                <a:gd name="connsiteY183" fmla="*/ 513414 h 1199214"/>
                <a:gd name="connsiteX184" fmla="*/ 981907 w 3081181"/>
                <a:gd name="connsiteY184" fmla="*/ 502171 h 1199214"/>
                <a:gd name="connsiteX185" fmla="*/ 948180 w 3081181"/>
                <a:gd name="connsiteY185" fmla="*/ 490928 h 1199214"/>
                <a:gd name="connsiteX186" fmla="*/ 914452 w 3081181"/>
                <a:gd name="connsiteY186" fmla="*/ 483433 h 1199214"/>
                <a:gd name="connsiteX187" fmla="*/ 846996 w 3081181"/>
                <a:gd name="connsiteY187" fmla="*/ 487181 h 1199214"/>
                <a:gd name="connsiteX188" fmla="*/ 828258 w 3081181"/>
                <a:gd name="connsiteY188" fmla="*/ 502171 h 1199214"/>
                <a:gd name="connsiteX189" fmla="*/ 802025 w 3081181"/>
                <a:gd name="connsiteY189" fmla="*/ 509666 h 1199214"/>
                <a:gd name="connsiteX190" fmla="*/ 734570 w 3081181"/>
                <a:gd name="connsiteY190" fmla="*/ 520909 h 1199214"/>
                <a:gd name="connsiteX191" fmla="*/ 742065 w 3081181"/>
                <a:gd name="connsiteY191" fmla="*/ 539646 h 1199214"/>
                <a:gd name="connsiteX192" fmla="*/ 764550 w 3081181"/>
                <a:gd name="connsiteY192" fmla="*/ 543394 h 1199214"/>
                <a:gd name="connsiteX193" fmla="*/ 715832 w 3081181"/>
                <a:gd name="connsiteY193" fmla="*/ 547141 h 1199214"/>
                <a:gd name="connsiteX194" fmla="*/ 704589 w 3081181"/>
                <a:gd name="connsiteY194" fmla="*/ 550889 h 1199214"/>
                <a:gd name="connsiteX195" fmla="*/ 682104 w 3081181"/>
                <a:gd name="connsiteY195" fmla="*/ 573374 h 1199214"/>
                <a:gd name="connsiteX196" fmla="*/ 629639 w 3081181"/>
                <a:gd name="connsiteY196" fmla="*/ 580869 h 1199214"/>
                <a:gd name="connsiteX197" fmla="*/ 603406 w 3081181"/>
                <a:gd name="connsiteY197" fmla="*/ 584617 h 1199214"/>
                <a:gd name="connsiteX198" fmla="*/ 592163 w 3081181"/>
                <a:gd name="connsiteY198" fmla="*/ 595859 h 1199214"/>
                <a:gd name="connsiteX199" fmla="*/ 569678 w 3081181"/>
                <a:gd name="connsiteY199" fmla="*/ 652073 h 1199214"/>
                <a:gd name="connsiteX200" fmla="*/ 562183 w 3081181"/>
                <a:gd name="connsiteY200" fmla="*/ 667063 h 1199214"/>
                <a:gd name="connsiteX201" fmla="*/ 513465 w 3081181"/>
                <a:gd name="connsiteY201" fmla="*/ 659568 h 1199214"/>
                <a:gd name="connsiteX202" fmla="*/ 457252 w 3081181"/>
                <a:gd name="connsiteY202" fmla="*/ 622092 h 1199214"/>
                <a:gd name="connsiteX203" fmla="*/ 442261 w 3081181"/>
                <a:gd name="connsiteY203" fmla="*/ 618345 h 1199214"/>
                <a:gd name="connsiteX204" fmla="*/ 460999 w 3081181"/>
                <a:gd name="connsiteY204" fmla="*/ 637082 h 1199214"/>
                <a:gd name="connsiteX205" fmla="*/ 457252 w 3081181"/>
                <a:gd name="connsiteY205" fmla="*/ 565879 h 1199214"/>
                <a:gd name="connsiteX206" fmla="*/ 446009 w 3081181"/>
                <a:gd name="connsiteY206" fmla="*/ 517161 h 1199214"/>
                <a:gd name="connsiteX207" fmla="*/ 442261 w 3081181"/>
                <a:gd name="connsiteY207" fmla="*/ 498423 h 1199214"/>
                <a:gd name="connsiteX208" fmla="*/ 434766 w 3081181"/>
                <a:gd name="connsiteY208" fmla="*/ 475938 h 1199214"/>
                <a:gd name="connsiteX209" fmla="*/ 423524 w 3081181"/>
                <a:gd name="connsiteY209" fmla="*/ 464695 h 1199214"/>
                <a:gd name="connsiteX210" fmla="*/ 397291 w 3081181"/>
                <a:gd name="connsiteY210" fmla="*/ 445958 h 1199214"/>
                <a:gd name="connsiteX211" fmla="*/ 393543 w 3081181"/>
                <a:gd name="connsiteY211" fmla="*/ 434715 h 1199214"/>
                <a:gd name="connsiteX212" fmla="*/ 378553 w 3081181"/>
                <a:gd name="connsiteY212" fmla="*/ 427220 h 1199214"/>
                <a:gd name="connsiteX213" fmla="*/ 367311 w 3081181"/>
                <a:gd name="connsiteY213" fmla="*/ 419725 h 1199214"/>
                <a:gd name="connsiteX214" fmla="*/ 344825 w 3081181"/>
                <a:gd name="connsiteY214" fmla="*/ 408482 h 1199214"/>
                <a:gd name="connsiteX215" fmla="*/ 341078 w 3081181"/>
                <a:gd name="connsiteY215" fmla="*/ 393492 h 1199214"/>
                <a:gd name="connsiteX216" fmla="*/ 322340 w 3081181"/>
                <a:gd name="connsiteY216" fmla="*/ 389745 h 1199214"/>
                <a:gd name="connsiteX217" fmla="*/ 243642 w 3081181"/>
                <a:gd name="connsiteY217" fmla="*/ 382250 h 1199214"/>
                <a:gd name="connsiteX218" fmla="*/ 224904 w 3081181"/>
                <a:gd name="connsiteY218" fmla="*/ 374754 h 1199214"/>
                <a:gd name="connsiteX219" fmla="*/ 209914 w 3081181"/>
                <a:gd name="connsiteY219" fmla="*/ 371007 h 1199214"/>
                <a:gd name="connsiteX220" fmla="*/ 194924 w 3081181"/>
                <a:gd name="connsiteY220" fmla="*/ 356017 h 1199214"/>
                <a:gd name="connsiteX221" fmla="*/ 164943 w 3081181"/>
                <a:gd name="connsiteY221" fmla="*/ 341027 h 1199214"/>
                <a:gd name="connsiteX222" fmla="*/ 131216 w 3081181"/>
                <a:gd name="connsiteY222" fmla="*/ 314794 h 1199214"/>
                <a:gd name="connsiteX223" fmla="*/ 108730 w 3081181"/>
                <a:gd name="connsiteY223" fmla="*/ 307299 h 1199214"/>
                <a:gd name="connsiteX224" fmla="*/ 101235 w 3081181"/>
                <a:gd name="connsiteY224" fmla="*/ 292309 h 1199214"/>
                <a:gd name="connsiteX225" fmla="*/ 82498 w 3081181"/>
                <a:gd name="connsiteY225" fmla="*/ 284814 h 1199214"/>
                <a:gd name="connsiteX226" fmla="*/ 75002 w 3081181"/>
                <a:gd name="connsiteY226" fmla="*/ 277318 h 1199214"/>
                <a:gd name="connsiteX227" fmla="*/ 52517 w 3081181"/>
                <a:gd name="connsiteY227" fmla="*/ 269823 h 1199214"/>
                <a:gd name="connsiteX228" fmla="*/ 37527 w 3081181"/>
                <a:gd name="connsiteY228" fmla="*/ 258581 h 1199214"/>
                <a:gd name="connsiteX229" fmla="*/ 15042 w 3081181"/>
                <a:gd name="connsiteY229" fmla="*/ 247338 h 1199214"/>
                <a:gd name="connsiteX230" fmla="*/ 3799 w 3081181"/>
                <a:gd name="connsiteY230" fmla="*/ 236095 h 1199214"/>
                <a:gd name="connsiteX231" fmla="*/ 52 w 3081181"/>
                <a:gd name="connsiteY231" fmla="*/ 217358 h 119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3081181" h="1199214">
                  <a:moveTo>
                    <a:pt x="1195517" y="123669"/>
                  </a:moveTo>
                  <a:cubicBezTo>
                    <a:pt x="1211756" y="124918"/>
                    <a:pt x="1228047" y="125618"/>
                    <a:pt x="1244235" y="127417"/>
                  </a:cubicBezTo>
                  <a:cubicBezTo>
                    <a:pt x="1250566" y="128120"/>
                    <a:pt x="1256603" y="131164"/>
                    <a:pt x="1262973" y="131164"/>
                  </a:cubicBezTo>
                  <a:cubicBezTo>
                    <a:pt x="1295476" y="131164"/>
                    <a:pt x="1327930" y="128666"/>
                    <a:pt x="1360409" y="127417"/>
                  </a:cubicBezTo>
                  <a:cubicBezTo>
                    <a:pt x="1364157" y="124919"/>
                    <a:pt x="1369265" y="123741"/>
                    <a:pt x="1371652" y="119922"/>
                  </a:cubicBezTo>
                  <a:cubicBezTo>
                    <a:pt x="1390061" y="90467"/>
                    <a:pt x="1366820" y="101545"/>
                    <a:pt x="1390389" y="93689"/>
                  </a:cubicBezTo>
                  <a:cubicBezTo>
                    <a:pt x="1394137" y="91191"/>
                    <a:pt x="1397359" y="87618"/>
                    <a:pt x="1401632" y="86194"/>
                  </a:cubicBezTo>
                  <a:cubicBezTo>
                    <a:pt x="1408840" y="83791"/>
                    <a:pt x="1417321" y="85844"/>
                    <a:pt x="1424117" y="82446"/>
                  </a:cubicBezTo>
                  <a:cubicBezTo>
                    <a:pt x="1428145" y="80432"/>
                    <a:pt x="1428427" y="74389"/>
                    <a:pt x="1431612" y="71204"/>
                  </a:cubicBezTo>
                  <a:cubicBezTo>
                    <a:pt x="1440464" y="62353"/>
                    <a:pt x="1447557" y="63562"/>
                    <a:pt x="1457845" y="56214"/>
                  </a:cubicBezTo>
                  <a:cubicBezTo>
                    <a:pt x="1465920" y="50446"/>
                    <a:pt x="1470076" y="40552"/>
                    <a:pt x="1480330" y="37476"/>
                  </a:cubicBezTo>
                  <a:cubicBezTo>
                    <a:pt x="1488791" y="34938"/>
                    <a:pt x="1497819" y="34977"/>
                    <a:pt x="1506563" y="33728"/>
                  </a:cubicBezTo>
                  <a:cubicBezTo>
                    <a:pt x="1510311" y="32479"/>
                    <a:pt x="1515013" y="32774"/>
                    <a:pt x="1517806" y="29981"/>
                  </a:cubicBezTo>
                  <a:cubicBezTo>
                    <a:pt x="1521756" y="26031"/>
                    <a:pt x="1519942" y="16567"/>
                    <a:pt x="1525301" y="14991"/>
                  </a:cubicBezTo>
                  <a:cubicBezTo>
                    <a:pt x="1543317" y="9692"/>
                    <a:pt x="1562776" y="12492"/>
                    <a:pt x="1581514" y="11243"/>
                  </a:cubicBezTo>
                  <a:cubicBezTo>
                    <a:pt x="1586511" y="9994"/>
                    <a:pt x="1591476" y="8612"/>
                    <a:pt x="1596504" y="7495"/>
                  </a:cubicBezTo>
                  <a:cubicBezTo>
                    <a:pt x="1639323" y="-2020"/>
                    <a:pt x="1593675" y="9141"/>
                    <a:pt x="1630232" y="0"/>
                  </a:cubicBezTo>
                  <a:cubicBezTo>
                    <a:pt x="1688943" y="1249"/>
                    <a:pt x="1747747" y="231"/>
                    <a:pt x="1806366" y="3748"/>
                  </a:cubicBezTo>
                  <a:cubicBezTo>
                    <a:pt x="1810862" y="4018"/>
                    <a:pt x="1813336" y="9819"/>
                    <a:pt x="1817609" y="11243"/>
                  </a:cubicBezTo>
                  <a:cubicBezTo>
                    <a:pt x="1824817" y="13646"/>
                    <a:pt x="1832599" y="13742"/>
                    <a:pt x="1840094" y="14991"/>
                  </a:cubicBezTo>
                  <a:cubicBezTo>
                    <a:pt x="1843842" y="17489"/>
                    <a:pt x="1847877" y="19603"/>
                    <a:pt x="1851337" y="22486"/>
                  </a:cubicBezTo>
                  <a:cubicBezTo>
                    <a:pt x="1855409" y="25879"/>
                    <a:pt x="1857978" y="31099"/>
                    <a:pt x="1862580" y="33728"/>
                  </a:cubicBezTo>
                  <a:cubicBezTo>
                    <a:pt x="1867052" y="36283"/>
                    <a:pt x="1872573" y="36227"/>
                    <a:pt x="1877570" y="37476"/>
                  </a:cubicBezTo>
                  <a:cubicBezTo>
                    <a:pt x="1880068" y="41223"/>
                    <a:pt x="1881318" y="46220"/>
                    <a:pt x="1885065" y="48718"/>
                  </a:cubicBezTo>
                  <a:cubicBezTo>
                    <a:pt x="1889350" y="51575"/>
                    <a:pt x="1895103" y="51051"/>
                    <a:pt x="1900055" y="52466"/>
                  </a:cubicBezTo>
                  <a:cubicBezTo>
                    <a:pt x="1903853" y="53551"/>
                    <a:pt x="1907550" y="54965"/>
                    <a:pt x="1911298" y="56214"/>
                  </a:cubicBezTo>
                  <a:cubicBezTo>
                    <a:pt x="1947544" y="83397"/>
                    <a:pt x="1908918" y="56897"/>
                    <a:pt x="1937530" y="71204"/>
                  </a:cubicBezTo>
                  <a:cubicBezTo>
                    <a:pt x="1966578" y="85729"/>
                    <a:pt x="1931767" y="73031"/>
                    <a:pt x="1960016" y="82446"/>
                  </a:cubicBezTo>
                  <a:cubicBezTo>
                    <a:pt x="1962514" y="86194"/>
                    <a:pt x="1964862" y="90046"/>
                    <a:pt x="1967511" y="93689"/>
                  </a:cubicBezTo>
                  <a:cubicBezTo>
                    <a:pt x="1974858" y="103792"/>
                    <a:pt x="1989996" y="123669"/>
                    <a:pt x="1989996" y="123669"/>
                  </a:cubicBezTo>
                  <a:cubicBezTo>
                    <a:pt x="1997162" y="145172"/>
                    <a:pt x="1988610" y="125100"/>
                    <a:pt x="2004986" y="146154"/>
                  </a:cubicBezTo>
                  <a:cubicBezTo>
                    <a:pt x="2009279" y="151673"/>
                    <a:pt x="2024390" y="176801"/>
                    <a:pt x="2031219" y="183630"/>
                  </a:cubicBezTo>
                  <a:cubicBezTo>
                    <a:pt x="2034404" y="186815"/>
                    <a:pt x="2038944" y="188312"/>
                    <a:pt x="2042461" y="191125"/>
                  </a:cubicBezTo>
                  <a:cubicBezTo>
                    <a:pt x="2045220" y="193332"/>
                    <a:pt x="2046927" y="196802"/>
                    <a:pt x="2049957" y="198620"/>
                  </a:cubicBezTo>
                  <a:cubicBezTo>
                    <a:pt x="2053344" y="200652"/>
                    <a:pt x="2057666" y="200601"/>
                    <a:pt x="2061199" y="202368"/>
                  </a:cubicBezTo>
                  <a:cubicBezTo>
                    <a:pt x="2087074" y="215306"/>
                    <a:pt x="2056241" y="205813"/>
                    <a:pt x="2087432" y="213610"/>
                  </a:cubicBezTo>
                  <a:cubicBezTo>
                    <a:pt x="2089930" y="217358"/>
                    <a:pt x="2091410" y="222039"/>
                    <a:pt x="2094927" y="224853"/>
                  </a:cubicBezTo>
                  <a:cubicBezTo>
                    <a:pt x="2098012" y="227321"/>
                    <a:pt x="2102386" y="227465"/>
                    <a:pt x="2106170" y="228600"/>
                  </a:cubicBezTo>
                  <a:cubicBezTo>
                    <a:pt x="2114880" y="231213"/>
                    <a:pt x="2123510" y="234189"/>
                    <a:pt x="2132402" y="236095"/>
                  </a:cubicBezTo>
                  <a:cubicBezTo>
                    <a:pt x="2146902" y="239202"/>
                    <a:pt x="2184185" y="242398"/>
                    <a:pt x="2196111" y="243591"/>
                  </a:cubicBezTo>
                  <a:cubicBezTo>
                    <a:pt x="2234705" y="256454"/>
                    <a:pt x="2222216" y="253919"/>
                    <a:pt x="2301042" y="239843"/>
                  </a:cubicBezTo>
                  <a:cubicBezTo>
                    <a:pt x="2306259" y="238911"/>
                    <a:pt x="2307544" y="230970"/>
                    <a:pt x="2312284" y="228600"/>
                  </a:cubicBezTo>
                  <a:cubicBezTo>
                    <a:pt x="2317981" y="225751"/>
                    <a:pt x="2324843" y="226398"/>
                    <a:pt x="2331022" y="224853"/>
                  </a:cubicBezTo>
                  <a:cubicBezTo>
                    <a:pt x="2334854" y="223895"/>
                    <a:pt x="2338517" y="222354"/>
                    <a:pt x="2342265" y="221105"/>
                  </a:cubicBezTo>
                  <a:cubicBezTo>
                    <a:pt x="2343514" y="216108"/>
                    <a:pt x="2341821" y="209109"/>
                    <a:pt x="2346012" y="206115"/>
                  </a:cubicBezTo>
                  <a:cubicBezTo>
                    <a:pt x="2352195" y="201698"/>
                    <a:pt x="2360920" y="202929"/>
                    <a:pt x="2368498" y="202368"/>
                  </a:cubicBezTo>
                  <a:cubicBezTo>
                    <a:pt x="2394689" y="200428"/>
                    <a:pt x="2420963" y="199869"/>
                    <a:pt x="2447196" y="198620"/>
                  </a:cubicBezTo>
                  <a:cubicBezTo>
                    <a:pt x="2462927" y="159291"/>
                    <a:pt x="2441220" y="197588"/>
                    <a:pt x="2488419" y="176135"/>
                  </a:cubicBezTo>
                  <a:cubicBezTo>
                    <a:pt x="2493505" y="173823"/>
                    <a:pt x="2491964" y="165095"/>
                    <a:pt x="2495914" y="161145"/>
                  </a:cubicBezTo>
                  <a:cubicBezTo>
                    <a:pt x="2498707" y="158352"/>
                    <a:pt x="2503458" y="158784"/>
                    <a:pt x="2507157" y="157397"/>
                  </a:cubicBezTo>
                  <a:cubicBezTo>
                    <a:pt x="2513455" y="155035"/>
                    <a:pt x="2519648" y="152400"/>
                    <a:pt x="2525894" y="149902"/>
                  </a:cubicBezTo>
                  <a:cubicBezTo>
                    <a:pt x="2528392" y="146154"/>
                    <a:pt x="2528889" y="138847"/>
                    <a:pt x="2533389" y="138659"/>
                  </a:cubicBezTo>
                  <a:cubicBezTo>
                    <a:pt x="2581161" y="136668"/>
                    <a:pt x="2596493" y="141318"/>
                    <a:pt x="2630825" y="149902"/>
                  </a:cubicBezTo>
                  <a:cubicBezTo>
                    <a:pt x="2638320" y="154899"/>
                    <a:pt x="2644765" y="162043"/>
                    <a:pt x="2653311" y="164892"/>
                  </a:cubicBezTo>
                  <a:lnTo>
                    <a:pt x="2675796" y="172387"/>
                  </a:lnTo>
                  <a:cubicBezTo>
                    <a:pt x="2693459" y="198883"/>
                    <a:pt x="2671292" y="166081"/>
                    <a:pt x="2694534" y="198620"/>
                  </a:cubicBezTo>
                  <a:cubicBezTo>
                    <a:pt x="2697152" y="202285"/>
                    <a:pt x="2699411" y="206198"/>
                    <a:pt x="2702029" y="209863"/>
                  </a:cubicBezTo>
                  <a:cubicBezTo>
                    <a:pt x="2706754" y="216478"/>
                    <a:pt x="2717083" y="231141"/>
                    <a:pt x="2724514" y="236095"/>
                  </a:cubicBezTo>
                  <a:cubicBezTo>
                    <a:pt x="2727801" y="238286"/>
                    <a:pt x="2732304" y="237924"/>
                    <a:pt x="2735757" y="239843"/>
                  </a:cubicBezTo>
                  <a:cubicBezTo>
                    <a:pt x="2743631" y="244218"/>
                    <a:pt x="2749503" y="252648"/>
                    <a:pt x="2758242" y="254833"/>
                  </a:cubicBezTo>
                  <a:cubicBezTo>
                    <a:pt x="2787825" y="262230"/>
                    <a:pt x="2768099" y="258153"/>
                    <a:pt x="2818202" y="262328"/>
                  </a:cubicBezTo>
                  <a:cubicBezTo>
                    <a:pt x="2821950" y="263577"/>
                    <a:pt x="2825814" y="264520"/>
                    <a:pt x="2829445" y="266076"/>
                  </a:cubicBezTo>
                  <a:cubicBezTo>
                    <a:pt x="2834580" y="268277"/>
                    <a:pt x="2838973" y="272401"/>
                    <a:pt x="2844435" y="273571"/>
                  </a:cubicBezTo>
                  <a:cubicBezTo>
                    <a:pt x="2856711" y="276201"/>
                    <a:pt x="2869419" y="276069"/>
                    <a:pt x="2881911" y="277318"/>
                  </a:cubicBezTo>
                  <a:lnTo>
                    <a:pt x="2911891" y="292309"/>
                  </a:lnTo>
                  <a:cubicBezTo>
                    <a:pt x="2916888" y="294807"/>
                    <a:pt x="2921461" y="298449"/>
                    <a:pt x="2926881" y="299804"/>
                  </a:cubicBezTo>
                  <a:cubicBezTo>
                    <a:pt x="2948051" y="305096"/>
                    <a:pt x="2936821" y="302541"/>
                    <a:pt x="2960609" y="307299"/>
                  </a:cubicBezTo>
                  <a:cubicBezTo>
                    <a:pt x="2964357" y="311046"/>
                    <a:pt x="2967219" y="315967"/>
                    <a:pt x="2971852" y="318541"/>
                  </a:cubicBezTo>
                  <a:cubicBezTo>
                    <a:pt x="2978758" y="322378"/>
                    <a:pt x="2994337" y="326036"/>
                    <a:pt x="2994337" y="326036"/>
                  </a:cubicBezTo>
                  <a:cubicBezTo>
                    <a:pt x="2998085" y="328535"/>
                    <a:pt x="3002120" y="330648"/>
                    <a:pt x="3005580" y="333532"/>
                  </a:cubicBezTo>
                  <a:cubicBezTo>
                    <a:pt x="3009651" y="336925"/>
                    <a:pt x="3012413" y="341834"/>
                    <a:pt x="3016822" y="344774"/>
                  </a:cubicBezTo>
                  <a:cubicBezTo>
                    <a:pt x="3020109" y="346965"/>
                    <a:pt x="3024317" y="347273"/>
                    <a:pt x="3028065" y="348522"/>
                  </a:cubicBezTo>
                  <a:cubicBezTo>
                    <a:pt x="3031812" y="352269"/>
                    <a:pt x="3035067" y="356584"/>
                    <a:pt x="3039307" y="359764"/>
                  </a:cubicBezTo>
                  <a:cubicBezTo>
                    <a:pt x="3053469" y="370385"/>
                    <a:pt x="3055453" y="370143"/>
                    <a:pt x="3069288" y="374754"/>
                  </a:cubicBezTo>
                  <a:cubicBezTo>
                    <a:pt x="3070537" y="379751"/>
                    <a:pt x="3071620" y="384792"/>
                    <a:pt x="3073035" y="389745"/>
                  </a:cubicBezTo>
                  <a:cubicBezTo>
                    <a:pt x="3078640" y="409363"/>
                    <a:pt x="3088156" y="419496"/>
                    <a:pt x="3073035" y="445958"/>
                  </a:cubicBezTo>
                  <a:cubicBezTo>
                    <a:pt x="3068523" y="453854"/>
                    <a:pt x="3055546" y="450955"/>
                    <a:pt x="3046802" y="453453"/>
                  </a:cubicBezTo>
                  <a:cubicBezTo>
                    <a:pt x="3041805" y="457200"/>
                    <a:pt x="3037398" y="461902"/>
                    <a:pt x="3031812" y="464695"/>
                  </a:cubicBezTo>
                  <a:cubicBezTo>
                    <a:pt x="3027205" y="466998"/>
                    <a:pt x="3021529" y="466351"/>
                    <a:pt x="3016822" y="468443"/>
                  </a:cubicBezTo>
                  <a:cubicBezTo>
                    <a:pt x="3010166" y="471401"/>
                    <a:pt x="3004330" y="475938"/>
                    <a:pt x="2998084" y="479686"/>
                  </a:cubicBezTo>
                  <a:cubicBezTo>
                    <a:pt x="2986023" y="515874"/>
                    <a:pt x="3007131" y="461377"/>
                    <a:pt x="2979347" y="498423"/>
                  </a:cubicBezTo>
                  <a:cubicBezTo>
                    <a:pt x="2974607" y="504744"/>
                    <a:pt x="2974786" y="513573"/>
                    <a:pt x="2971852" y="520909"/>
                  </a:cubicBezTo>
                  <a:cubicBezTo>
                    <a:pt x="2969777" y="526096"/>
                    <a:pt x="2966432" y="530712"/>
                    <a:pt x="2964357" y="535899"/>
                  </a:cubicBezTo>
                  <a:cubicBezTo>
                    <a:pt x="2961423" y="543234"/>
                    <a:pt x="2959360" y="550889"/>
                    <a:pt x="2956861" y="558384"/>
                  </a:cubicBezTo>
                  <a:cubicBezTo>
                    <a:pt x="2951208" y="592306"/>
                    <a:pt x="2957238" y="569715"/>
                    <a:pt x="2945619" y="595859"/>
                  </a:cubicBezTo>
                  <a:cubicBezTo>
                    <a:pt x="2942887" y="602006"/>
                    <a:pt x="2942034" y="609123"/>
                    <a:pt x="2938124" y="614597"/>
                  </a:cubicBezTo>
                  <a:cubicBezTo>
                    <a:pt x="2935506" y="618262"/>
                    <a:pt x="2930629" y="619594"/>
                    <a:pt x="2926881" y="622092"/>
                  </a:cubicBezTo>
                  <a:cubicBezTo>
                    <a:pt x="2925632" y="627089"/>
                    <a:pt x="2926431" y="633125"/>
                    <a:pt x="2923134" y="637082"/>
                  </a:cubicBezTo>
                  <a:cubicBezTo>
                    <a:pt x="2919557" y="641374"/>
                    <a:pt x="2912791" y="641478"/>
                    <a:pt x="2908143" y="644577"/>
                  </a:cubicBezTo>
                  <a:cubicBezTo>
                    <a:pt x="2897021" y="651992"/>
                    <a:pt x="2903172" y="653296"/>
                    <a:pt x="2893153" y="663315"/>
                  </a:cubicBezTo>
                  <a:cubicBezTo>
                    <a:pt x="2889968" y="666500"/>
                    <a:pt x="2885658" y="668312"/>
                    <a:pt x="2881911" y="670810"/>
                  </a:cubicBezTo>
                  <a:cubicBezTo>
                    <a:pt x="2879413" y="675807"/>
                    <a:pt x="2877663" y="681254"/>
                    <a:pt x="2874416" y="685800"/>
                  </a:cubicBezTo>
                  <a:cubicBezTo>
                    <a:pt x="2871335" y="690113"/>
                    <a:pt x="2865803" y="692441"/>
                    <a:pt x="2863173" y="697043"/>
                  </a:cubicBezTo>
                  <a:cubicBezTo>
                    <a:pt x="2853510" y="713952"/>
                    <a:pt x="2866932" y="713269"/>
                    <a:pt x="2851930" y="730771"/>
                  </a:cubicBezTo>
                  <a:cubicBezTo>
                    <a:pt x="2848294" y="735013"/>
                    <a:pt x="2842075" y="736065"/>
                    <a:pt x="2836940" y="738266"/>
                  </a:cubicBezTo>
                  <a:cubicBezTo>
                    <a:pt x="2825195" y="743300"/>
                    <a:pt x="2816695" y="743514"/>
                    <a:pt x="2803212" y="745761"/>
                  </a:cubicBezTo>
                  <a:cubicBezTo>
                    <a:pt x="2792409" y="752963"/>
                    <a:pt x="2785241" y="756681"/>
                    <a:pt x="2776980" y="768246"/>
                  </a:cubicBezTo>
                  <a:cubicBezTo>
                    <a:pt x="2774684" y="771461"/>
                    <a:pt x="2776025" y="776696"/>
                    <a:pt x="2773232" y="779489"/>
                  </a:cubicBezTo>
                  <a:cubicBezTo>
                    <a:pt x="2770439" y="782282"/>
                    <a:pt x="2765900" y="782677"/>
                    <a:pt x="2761989" y="783236"/>
                  </a:cubicBezTo>
                  <a:cubicBezTo>
                    <a:pt x="2748330" y="785187"/>
                    <a:pt x="2734507" y="785735"/>
                    <a:pt x="2720766" y="786984"/>
                  </a:cubicBezTo>
                  <a:cubicBezTo>
                    <a:pt x="2718268" y="790732"/>
                    <a:pt x="2716731" y="795344"/>
                    <a:pt x="2713271" y="798227"/>
                  </a:cubicBezTo>
                  <a:cubicBezTo>
                    <a:pt x="2708979" y="801803"/>
                    <a:pt x="2703131" y="802950"/>
                    <a:pt x="2698281" y="805722"/>
                  </a:cubicBezTo>
                  <a:cubicBezTo>
                    <a:pt x="2672086" y="820691"/>
                    <a:pt x="2705195" y="805955"/>
                    <a:pt x="2668301" y="820712"/>
                  </a:cubicBezTo>
                  <a:cubicBezTo>
                    <a:pt x="2663304" y="825709"/>
                    <a:pt x="2657418" y="829952"/>
                    <a:pt x="2653311" y="835702"/>
                  </a:cubicBezTo>
                  <a:cubicBezTo>
                    <a:pt x="2636855" y="858741"/>
                    <a:pt x="2665714" y="836177"/>
                    <a:pt x="2638321" y="854440"/>
                  </a:cubicBezTo>
                  <a:cubicBezTo>
                    <a:pt x="2637121" y="858041"/>
                    <a:pt x="2626587" y="891103"/>
                    <a:pt x="2623330" y="895663"/>
                  </a:cubicBezTo>
                  <a:cubicBezTo>
                    <a:pt x="2620712" y="899328"/>
                    <a:pt x="2615835" y="900660"/>
                    <a:pt x="2612088" y="903158"/>
                  </a:cubicBezTo>
                  <a:cubicBezTo>
                    <a:pt x="2610839" y="916899"/>
                    <a:pt x="2609864" y="930668"/>
                    <a:pt x="2608340" y="944381"/>
                  </a:cubicBezTo>
                  <a:cubicBezTo>
                    <a:pt x="2607365" y="953160"/>
                    <a:pt x="2605689" y="961849"/>
                    <a:pt x="2604593" y="970614"/>
                  </a:cubicBezTo>
                  <a:cubicBezTo>
                    <a:pt x="2603190" y="981838"/>
                    <a:pt x="2601971" y="993086"/>
                    <a:pt x="2600845" y="1004341"/>
                  </a:cubicBezTo>
                  <a:cubicBezTo>
                    <a:pt x="2599472" y="1018070"/>
                    <a:pt x="2598542" y="1031842"/>
                    <a:pt x="2597098" y="1045564"/>
                  </a:cubicBezTo>
                  <a:cubicBezTo>
                    <a:pt x="2596044" y="1055580"/>
                    <a:pt x="2595460" y="1065697"/>
                    <a:pt x="2593350" y="1075545"/>
                  </a:cubicBezTo>
                  <a:cubicBezTo>
                    <a:pt x="2591695" y="1083270"/>
                    <a:pt x="2593350" y="1095532"/>
                    <a:pt x="2585855" y="1098030"/>
                  </a:cubicBezTo>
                  <a:cubicBezTo>
                    <a:pt x="2543777" y="1112054"/>
                    <a:pt x="2578559" y="1101625"/>
                    <a:pt x="2477176" y="1105525"/>
                  </a:cubicBezTo>
                  <a:cubicBezTo>
                    <a:pt x="2472179" y="1106774"/>
                    <a:pt x="2466658" y="1106718"/>
                    <a:pt x="2462186" y="1109273"/>
                  </a:cubicBezTo>
                  <a:cubicBezTo>
                    <a:pt x="2447049" y="1117923"/>
                    <a:pt x="2452473" y="1121432"/>
                    <a:pt x="2447196" y="1135505"/>
                  </a:cubicBezTo>
                  <a:cubicBezTo>
                    <a:pt x="2445235" y="1140736"/>
                    <a:pt x="2442662" y="1145758"/>
                    <a:pt x="2439701" y="1150495"/>
                  </a:cubicBezTo>
                  <a:cubicBezTo>
                    <a:pt x="2436391" y="1155792"/>
                    <a:pt x="2431768" y="1160189"/>
                    <a:pt x="2428458" y="1165486"/>
                  </a:cubicBezTo>
                  <a:cubicBezTo>
                    <a:pt x="2425497" y="1170223"/>
                    <a:pt x="2424599" y="1176234"/>
                    <a:pt x="2420963" y="1180476"/>
                  </a:cubicBezTo>
                  <a:cubicBezTo>
                    <a:pt x="2411664" y="1191325"/>
                    <a:pt x="2399845" y="1194169"/>
                    <a:pt x="2387235" y="1199214"/>
                  </a:cubicBezTo>
                  <a:cubicBezTo>
                    <a:pt x="2356006" y="1197965"/>
                    <a:pt x="2324736" y="1197478"/>
                    <a:pt x="2293547" y="1195466"/>
                  </a:cubicBezTo>
                  <a:cubicBezTo>
                    <a:pt x="2285964" y="1194977"/>
                    <a:pt x="2277858" y="1195116"/>
                    <a:pt x="2271061" y="1191718"/>
                  </a:cubicBezTo>
                  <a:cubicBezTo>
                    <a:pt x="2264741" y="1188558"/>
                    <a:pt x="2261821" y="1180835"/>
                    <a:pt x="2256071" y="1176728"/>
                  </a:cubicBezTo>
                  <a:cubicBezTo>
                    <a:pt x="2252857" y="1174432"/>
                    <a:pt x="2248661" y="1173939"/>
                    <a:pt x="2244829" y="1172981"/>
                  </a:cubicBezTo>
                  <a:cubicBezTo>
                    <a:pt x="2217804" y="1166225"/>
                    <a:pt x="2202588" y="1167666"/>
                    <a:pt x="2169878" y="1165486"/>
                  </a:cubicBezTo>
                  <a:cubicBezTo>
                    <a:pt x="2166130" y="1164237"/>
                    <a:pt x="2162266" y="1163294"/>
                    <a:pt x="2158635" y="1161738"/>
                  </a:cubicBezTo>
                  <a:cubicBezTo>
                    <a:pt x="2123365" y="1146622"/>
                    <a:pt x="2155794" y="1156962"/>
                    <a:pt x="2136150" y="1098030"/>
                  </a:cubicBezTo>
                  <a:cubicBezTo>
                    <a:pt x="2134175" y="1092105"/>
                    <a:pt x="2126457" y="1090097"/>
                    <a:pt x="2121160" y="1086787"/>
                  </a:cubicBezTo>
                  <a:cubicBezTo>
                    <a:pt x="2105694" y="1077121"/>
                    <a:pt x="2107781" y="1080525"/>
                    <a:pt x="2091180" y="1075545"/>
                  </a:cubicBezTo>
                  <a:cubicBezTo>
                    <a:pt x="2083612" y="1073275"/>
                    <a:pt x="2076189" y="1070548"/>
                    <a:pt x="2068694" y="1068050"/>
                  </a:cubicBezTo>
                  <a:cubicBezTo>
                    <a:pt x="2060981" y="1060336"/>
                    <a:pt x="2056606" y="1055253"/>
                    <a:pt x="2046209" y="1049312"/>
                  </a:cubicBezTo>
                  <a:cubicBezTo>
                    <a:pt x="2042779" y="1047352"/>
                    <a:pt x="2038597" y="1047120"/>
                    <a:pt x="2034966" y="1045564"/>
                  </a:cubicBezTo>
                  <a:cubicBezTo>
                    <a:pt x="2029831" y="1043363"/>
                    <a:pt x="2024973" y="1040567"/>
                    <a:pt x="2019976" y="1038069"/>
                  </a:cubicBezTo>
                  <a:cubicBezTo>
                    <a:pt x="2018727" y="1034322"/>
                    <a:pt x="2019022" y="1029620"/>
                    <a:pt x="2016229" y="1026827"/>
                  </a:cubicBezTo>
                  <a:cubicBezTo>
                    <a:pt x="2012279" y="1022877"/>
                    <a:pt x="2006089" y="1022104"/>
                    <a:pt x="2001239" y="1019332"/>
                  </a:cubicBezTo>
                  <a:cubicBezTo>
                    <a:pt x="1979540" y="1006932"/>
                    <a:pt x="2001412" y="1013738"/>
                    <a:pt x="1967511" y="1008089"/>
                  </a:cubicBezTo>
                  <a:cubicBezTo>
                    <a:pt x="1962700" y="1006485"/>
                    <a:pt x="1945345" y="1000380"/>
                    <a:pt x="1941278" y="1000594"/>
                  </a:cubicBezTo>
                  <a:cubicBezTo>
                    <a:pt x="1922401" y="1001588"/>
                    <a:pt x="1903803" y="1005591"/>
                    <a:pt x="1885065" y="1008089"/>
                  </a:cubicBezTo>
                  <a:cubicBezTo>
                    <a:pt x="1860389" y="1045104"/>
                    <a:pt x="1875399" y="1037545"/>
                    <a:pt x="1851337" y="1045564"/>
                  </a:cubicBezTo>
                  <a:cubicBezTo>
                    <a:pt x="1847589" y="1049312"/>
                    <a:pt x="1845368" y="1056280"/>
                    <a:pt x="1840094" y="1056807"/>
                  </a:cubicBezTo>
                  <a:cubicBezTo>
                    <a:pt x="1818927" y="1058924"/>
                    <a:pt x="1797024" y="1058218"/>
                    <a:pt x="1776386" y="1053059"/>
                  </a:cubicBezTo>
                  <a:cubicBezTo>
                    <a:pt x="1770327" y="1051544"/>
                    <a:pt x="1769208" y="1042811"/>
                    <a:pt x="1765143" y="1038069"/>
                  </a:cubicBezTo>
                  <a:cubicBezTo>
                    <a:pt x="1761694" y="1034045"/>
                    <a:pt x="1757972" y="1030220"/>
                    <a:pt x="1753901" y="1026827"/>
                  </a:cubicBezTo>
                  <a:cubicBezTo>
                    <a:pt x="1741712" y="1016670"/>
                    <a:pt x="1740918" y="1018984"/>
                    <a:pt x="1723921" y="1015584"/>
                  </a:cubicBezTo>
                  <a:cubicBezTo>
                    <a:pt x="1722672" y="1020581"/>
                    <a:pt x="1718758" y="1025622"/>
                    <a:pt x="1720173" y="1030574"/>
                  </a:cubicBezTo>
                  <a:cubicBezTo>
                    <a:pt x="1721629" y="1035670"/>
                    <a:pt x="1731416" y="1047117"/>
                    <a:pt x="1731416" y="1041817"/>
                  </a:cubicBezTo>
                  <a:cubicBezTo>
                    <a:pt x="1731416" y="1028205"/>
                    <a:pt x="1717488" y="1025932"/>
                    <a:pt x="1708930" y="1023079"/>
                  </a:cubicBezTo>
                  <a:cubicBezTo>
                    <a:pt x="1691275" y="996596"/>
                    <a:pt x="1713422" y="1029366"/>
                    <a:pt x="1690193" y="996846"/>
                  </a:cubicBezTo>
                  <a:cubicBezTo>
                    <a:pt x="1687575" y="993181"/>
                    <a:pt x="1684712" y="989632"/>
                    <a:pt x="1682698" y="985604"/>
                  </a:cubicBezTo>
                  <a:cubicBezTo>
                    <a:pt x="1680931" y="982071"/>
                    <a:pt x="1680199" y="978109"/>
                    <a:pt x="1678950" y="974361"/>
                  </a:cubicBezTo>
                  <a:cubicBezTo>
                    <a:pt x="1677701" y="940633"/>
                    <a:pt x="1679521" y="906651"/>
                    <a:pt x="1675202" y="873177"/>
                  </a:cubicBezTo>
                  <a:cubicBezTo>
                    <a:pt x="1674403" y="866983"/>
                    <a:pt x="1667270" y="863483"/>
                    <a:pt x="1663960" y="858187"/>
                  </a:cubicBezTo>
                  <a:cubicBezTo>
                    <a:pt x="1660999" y="853450"/>
                    <a:pt x="1660101" y="847439"/>
                    <a:pt x="1656465" y="843197"/>
                  </a:cubicBezTo>
                  <a:cubicBezTo>
                    <a:pt x="1652400" y="838455"/>
                    <a:pt x="1646217" y="836019"/>
                    <a:pt x="1641475" y="831954"/>
                  </a:cubicBezTo>
                  <a:cubicBezTo>
                    <a:pt x="1623612" y="816643"/>
                    <a:pt x="1638112" y="823339"/>
                    <a:pt x="1618989" y="816964"/>
                  </a:cubicBezTo>
                  <a:cubicBezTo>
                    <a:pt x="1567773" y="819462"/>
                    <a:pt x="1516416" y="819919"/>
                    <a:pt x="1465340" y="824459"/>
                  </a:cubicBezTo>
                  <a:cubicBezTo>
                    <a:pt x="1447946" y="826005"/>
                    <a:pt x="1442885" y="845672"/>
                    <a:pt x="1431612" y="854440"/>
                  </a:cubicBezTo>
                  <a:cubicBezTo>
                    <a:pt x="1427547" y="857602"/>
                    <a:pt x="1421574" y="856772"/>
                    <a:pt x="1416622" y="858187"/>
                  </a:cubicBezTo>
                  <a:cubicBezTo>
                    <a:pt x="1412824" y="859272"/>
                    <a:pt x="1408792" y="859945"/>
                    <a:pt x="1405380" y="861935"/>
                  </a:cubicBezTo>
                  <a:cubicBezTo>
                    <a:pt x="1351431" y="893406"/>
                    <a:pt x="1393695" y="882583"/>
                    <a:pt x="1326681" y="888168"/>
                  </a:cubicBezTo>
                  <a:cubicBezTo>
                    <a:pt x="1272966" y="886919"/>
                    <a:pt x="1219064" y="889075"/>
                    <a:pt x="1165537" y="884420"/>
                  </a:cubicBezTo>
                  <a:cubicBezTo>
                    <a:pt x="1160257" y="883961"/>
                    <a:pt x="1158896" y="875806"/>
                    <a:pt x="1154294" y="873177"/>
                  </a:cubicBezTo>
                  <a:cubicBezTo>
                    <a:pt x="1149822" y="870622"/>
                    <a:pt x="1144301" y="870679"/>
                    <a:pt x="1139304" y="869430"/>
                  </a:cubicBezTo>
                  <a:cubicBezTo>
                    <a:pt x="1135556" y="866932"/>
                    <a:pt x="1132201" y="863709"/>
                    <a:pt x="1128061" y="861935"/>
                  </a:cubicBezTo>
                  <a:cubicBezTo>
                    <a:pt x="1077966" y="840465"/>
                    <a:pt x="1155179" y="881115"/>
                    <a:pt x="1094334" y="850692"/>
                  </a:cubicBezTo>
                  <a:cubicBezTo>
                    <a:pt x="1090305" y="848678"/>
                    <a:pt x="1087120" y="845211"/>
                    <a:pt x="1083091" y="843197"/>
                  </a:cubicBezTo>
                  <a:cubicBezTo>
                    <a:pt x="1079660" y="841482"/>
                    <a:pt x="1059593" y="833575"/>
                    <a:pt x="1053111" y="831954"/>
                  </a:cubicBezTo>
                  <a:cubicBezTo>
                    <a:pt x="1046932" y="830409"/>
                    <a:pt x="1040619" y="829456"/>
                    <a:pt x="1034373" y="828207"/>
                  </a:cubicBezTo>
                  <a:cubicBezTo>
                    <a:pt x="1028127" y="825709"/>
                    <a:pt x="1021934" y="823074"/>
                    <a:pt x="1015635" y="820712"/>
                  </a:cubicBezTo>
                  <a:cubicBezTo>
                    <a:pt x="1011936" y="819325"/>
                    <a:pt x="1007477" y="819432"/>
                    <a:pt x="1004393" y="816964"/>
                  </a:cubicBezTo>
                  <a:cubicBezTo>
                    <a:pt x="999980" y="813433"/>
                    <a:pt x="991246" y="794419"/>
                    <a:pt x="989402" y="790732"/>
                  </a:cubicBezTo>
                  <a:cubicBezTo>
                    <a:pt x="988153" y="783237"/>
                    <a:pt x="989053" y="775043"/>
                    <a:pt x="985655" y="768246"/>
                  </a:cubicBezTo>
                  <a:cubicBezTo>
                    <a:pt x="982495" y="761926"/>
                    <a:pt x="975983" y="757909"/>
                    <a:pt x="970665" y="753256"/>
                  </a:cubicBezTo>
                  <a:cubicBezTo>
                    <a:pt x="965965" y="749143"/>
                    <a:pt x="960473" y="746012"/>
                    <a:pt x="955675" y="742014"/>
                  </a:cubicBezTo>
                  <a:cubicBezTo>
                    <a:pt x="933994" y="723946"/>
                    <a:pt x="969837" y="747511"/>
                    <a:pt x="929442" y="723276"/>
                  </a:cubicBezTo>
                  <a:cubicBezTo>
                    <a:pt x="928193" y="718279"/>
                    <a:pt x="928249" y="712758"/>
                    <a:pt x="925694" y="708286"/>
                  </a:cubicBezTo>
                  <a:cubicBezTo>
                    <a:pt x="923065" y="703684"/>
                    <a:pt x="914979" y="702316"/>
                    <a:pt x="914452" y="697043"/>
                  </a:cubicBezTo>
                  <a:cubicBezTo>
                    <a:pt x="912335" y="675876"/>
                    <a:pt x="915044" y="654372"/>
                    <a:pt x="918199" y="633335"/>
                  </a:cubicBezTo>
                  <a:cubicBezTo>
                    <a:pt x="918867" y="628881"/>
                    <a:pt x="921875" y="624479"/>
                    <a:pt x="925694" y="622092"/>
                  </a:cubicBezTo>
                  <a:cubicBezTo>
                    <a:pt x="934644" y="616498"/>
                    <a:pt x="956216" y="612990"/>
                    <a:pt x="966917" y="610850"/>
                  </a:cubicBezTo>
                  <a:cubicBezTo>
                    <a:pt x="978985" y="574650"/>
                    <a:pt x="959632" y="630938"/>
                    <a:pt x="978160" y="584617"/>
                  </a:cubicBezTo>
                  <a:cubicBezTo>
                    <a:pt x="981094" y="577282"/>
                    <a:pt x="983157" y="569627"/>
                    <a:pt x="985655" y="562132"/>
                  </a:cubicBezTo>
                  <a:cubicBezTo>
                    <a:pt x="986904" y="552138"/>
                    <a:pt x="987871" y="542105"/>
                    <a:pt x="989402" y="532151"/>
                  </a:cubicBezTo>
                  <a:cubicBezTo>
                    <a:pt x="990371" y="525856"/>
                    <a:pt x="994695" y="519593"/>
                    <a:pt x="993150" y="513414"/>
                  </a:cubicBezTo>
                  <a:cubicBezTo>
                    <a:pt x="991865" y="508272"/>
                    <a:pt x="986220" y="505252"/>
                    <a:pt x="981907" y="502171"/>
                  </a:cubicBezTo>
                  <a:cubicBezTo>
                    <a:pt x="969480" y="493295"/>
                    <a:pt x="962977" y="494099"/>
                    <a:pt x="948180" y="490928"/>
                  </a:cubicBezTo>
                  <a:lnTo>
                    <a:pt x="914452" y="483433"/>
                  </a:lnTo>
                  <a:cubicBezTo>
                    <a:pt x="891967" y="484682"/>
                    <a:pt x="869002" y="482397"/>
                    <a:pt x="846996" y="487181"/>
                  </a:cubicBezTo>
                  <a:cubicBezTo>
                    <a:pt x="839180" y="488880"/>
                    <a:pt x="835412" y="498594"/>
                    <a:pt x="828258" y="502171"/>
                  </a:cubicBezTo>
                  <a:cubicBezTo>
                    <a:pt x="820124" y="506238"/>
                    <a:pt x="810736" y="507053"/>
                    <a:pt x="802025" y="509666"/>
                  </a:cubicBezTo>
                  <a:cubicBezTo>
                    <a:pt x="767007" y="520172"/>
                    <a:pt x="822658" y="509164"/>
                    <a:pt x="734570" y="520909"/>
                  </a:cubicBezTo>
                  <a:cubicBezTo>
                    <a:pt x="737068" y="527155"/>
                    <a:pt x="736684" y="535610"/>
                    <a:pt x="742065" y="539646"/>
                  </a:cubicBezTo>
                  <a:cubicBezTo>
                    <a:pt x="748144" y="544205"/>
                    <a:pt x="771856" y="541307"/>
                    <a:pt x="764550" y="543394"/>
                  </a:cubicBezTo>
                  <a:cubicBezTo>
                    <a:pt x="748889" y="547868"/>
                    <a:pt x="732071" y="545892"/>
                    <a:pt x="715832" y="547141"/>
                  </a:cubicBezTo>
                  <a:cubicBezTo>
                    <a:pt x="712084" y="548390"/>
                    <a:pt x="707674" y="548421"/>
                    <a:pt x="704589" y="550889"/>
                  </a:cubicBezTo>
                  <a:cubicBezTo>
                    <a:pt x="679230" y="571177"/>
                    <a:pt x="720665" y="554094"/>
                    <a:pt x="682104" y="573374"/>
                  </a:cubicBezTo>
                  <a:cubicBezTo>
                    <a:pt x="671890" y="578481"/>
                    <a:pt x="630913" y="580719"/>
                    <a:pt x="629639" y="580869"/>
                  </a:cubicBezTo>
                  <a:cubicBezTo>
                    <a:pt x="620866" y="581901"/>
                    <a:pt x="612150" y="583368"/>
                    <a:pt x="603406" y="584617"/>
                  </a:cubicBezTo>
                  <a:cubicBezTo>
                    <a:pt x="599658" y="588364"/>
                    <a:pt x="595103" y="591449"/>
                    <a:pt x="592163" y="595859"/>
                  </a:cubicBezTo>
                  <a:cubicBezTo>
                    <a:pt x="579571" y="614747"/>
                    <a:pt x="577986" y="630474"/>
                    <a:pt x="569678" y="652073"/>
                  </a:cubicBezTo>
                  <a:cubicBezTo>
                    <a:pt x="567673" y="657287"/>
                    <a:pt x="564681" y="662066"/>
                    <a:pt x="562183" y="667063"/>
                  </a:cubicBezTo>
                  <a:cubicBezTo>
                    <a:pt x="545944" y="664565"/>
                    <a:pt x="529263" y="664082"/>
                    <a:pt x="513465" y="659568"/>
                  </a:cubicBezTo>
                  <a:cubicBezTo>
                    <a:pt x="476591" y="649032"/>
                    <a:pt x="488454" y="641947"/>
                    <a:pt x="457252" y="622092"/>
                  </a:cubicBezTo>
                  <a:cubicBezTo>
                    <a:pt x="452906" y="619327"/>
                    <a:pt x="447258" y="619594"/>
                    <a:pt x="442261" y="618345"/>
                  </a:cubicBezTo>
                  <a:cubicBezTo>
                    <a:pt x="448507" y="624591"/>
                    <a:pt x="458572" y="645575"/>
                    <a:pt x="460999" y="637082"/>
                  </a:cubicBezTo>
                  <a:cubicBezTo>
                    <a:pt x="467529" y="614229"/>
                    <a:pt x="459226" y="589564"/>
                    <a:pt x="457252" y="565879"/>
                  </a:cubicBezTo>
                  <a:cubicBezTo>
                    <a:pt x="456508" y="556948"/>
                    <a:pt x="446924" y="521126"/>
                    <a:pt x="446009" y="517161"/>
                  </a:cubicBezTo>
                  <a:cubicBezTo>
                    <a:pt x="444577" y="510954"/>
                    <a:pt x="443937" y="504568"/>
                    <a:pt x="442261" y="498423"/>
                  </a:cubicBezTo>
                  <a:cubicBezTo>
                    <a:pt x="440182" y="490801"/>
                    <a:pt x="440352" y="481525"/>
                    <a:pt x="434766" y="475938"/>
                  </a:cubicBezTo>
                  <a:cubicBezTo>
                    <a:pt x="431019" y="472190"/>
                    <a:pt x="427548" y="468144"/>
                    <a:pt x="423524" y="464695"/>
                  </a:cubicBezTo>
                  <a:cubicBezTo>
                    <a:pt x="415392" y="457724"/>
                    <a:pt x="406187" y="451888"/>
                    <a:pt x="397291" y="445958"/>
                  </a:cubicBezTo>
                  <a:cubicBezTo>
                    <a:pt x="396042" y="442210"/>
                    <a:pt x="396336" y="437508"/>
                    <a:pt x="393543" y="434715"/>
                  </a:cubicBezTo>
                  <a:cubicBezTo>
                    <a:pt x="389593" y="430765"/>
                    <a:pt x="383403" y="429992"/>
                    <a:pt x="378553" y="427220"/>
                  </a:cubicBezTo>
                  <a:cubicBezTo>
                    <a:pt x="374643" y="424985"/>
                    <a:pt x="371248" y="421912"/>
                    <a:pt x="367311" y="419725"/>
                  </a:cubicBezTo>
                  <a:cubicBezTo>
                    <a:pt x="359986" y="415655"/>
                    <a:pt x="352320" y="412230"/>
                    <a:pt x="344825" y="408482"/>
                  </a:cubicBezTo>
                  <a:cubicBezTo>
                    <a:pt x="343576" y="403485"/>
                    <a:pt x="345035" y="396789"/>
                    <a:pt x="341078" y="393492"/>
                  </a:cubicBezTo>
                  <a:cubicBezTo>
                    <a:pt x="336185" y="389414"/>
                    <a:pt x="328668" y="390475"/>
                    <a:pt x="322340" y="389745"/>
                  </a:cubicBezTo>
                  <a:cubicBezTo>
                    <a:pt x="296162" y="386725"/>
                    <a:pt x="269875" y="384748"/>
                    <a:pt x="243642" y="382250"/>
                  </a:cubicBezTo>
                  <a:cubicBezTo>
                    <a:pt x="237396" y="379751"/>
                    <a:pt x="231286" y="376881"/>
                    <a:pt x="224904" y="374754"/>
                  </a:cubicBezTo>
                  <a:cubicBezTo>
                    <a:pt x="220018" y="373125"/>
                    <a:pt x="214282" y="373737"/>
                    <a:pt x="209914" y="371007"/>
                  </a:cubicBezTo>
                  <a:cubicBezTo>
                    <a:pt x="203922" y="367262"/>
                    <a:pt x="200804" y="359937"/>
                    <a:pt x="194924" y="356017"/>
                  </a:cubicBezTo>
                  <a:cubicBezTo>
                    <a:pt x="185627" y="349819"/>
                    <a:pt x="173762" y="347887"/>
                    <a:pt x="164943" y="341027"/>
                  </a:cubicBezTo>
                  <a:cubicBezTo>
                    <a:pt x="153701" y="332283"/>
                    <a:pt x="144728" y="319298"/>
                    <a:pt x="131216" y="314794"/>
                  </a:cubicBezTo>
                  <a:lnTo>
                    <a:pt x="108730" y="307299"/>
                  </a:lnTo>
                  <a:cubicBezTo>
                    <a:pt x="106232" y="302302"/>
                    <a:pt x="105477" y="295945"/>
                    <a:pt x="101235" y="292309"/>
                  </a:cubicBezTo>
                  <a:cubicBezTo>
                    <a:pt x="96128" y="287931"/>
                    <a:pt x="88338" y="288152"/>
                    <a:pt x="82498" y="284814"/>
                  </a:cubicBezTo>
                  <a:cubicBezTo>
                    <a:pt x="79430" y="283061"/>
                    <a:pt x="78163" y="278898"/>
                    <a:pt x="75002" y="277318"/>
                  </a:cubicBezTo>
                  <a:cubicBezTo>
                    <a:pt x="67936" y="273785"/>
                    <a:pt x="60012" y="272321"/>
                    <a:pt x="52517" y="269823"/>
                  </a:cubicBezTo>
                  <a:cubicBezTo>
                    <a:pt x="47520" y="266076"/>
                    <a:pt x="42883" y="261794"/>
                    <a:pt x="37527" y="258581"/>
                  </a:cubicBezTo>
                  <a:cubicBezTo>
                    <a:pt x="30341" y="254270"/>
                    <a:pt x="22014" y="251986"/>
                    <a:pt x="15042" y="247338"/>
                  </a:cubicBezTo>
                  <a:cubicBezTo>
                    <a:pt x="10632" y="244398"/>
                    <a:pt x="7547" y="239843"/>
                    <a:pt x="3799" y="236095"/>
                  </a:cubicBezTo>
                  <a:cubicBezTo>
                    <a:pt x="-738" y="222483"/>
                    <a:pt x="52" y="228803"/>
                    <a:pt x="52" y="217358"/>
                  </a:cubicBezTo>
                </a:path>
              </a:pathLst>
            </a:custGeom>
            <a:grpFill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803422A-0DA6-C15F-69DE-468EE3CE4FC5}"/>
              </a:ext>
            </a:extLst>
          </p:cNvPr>
          <p:cNvGrpSpPr/>
          <p:nvPr/>
        </p:nvGrpSpPr>
        <p:grpSpPr>
          <a:xfrm>
            <a:off x="8516260" y="2414977"/>
            <a:ext cx="3084877" cy="1426253"/>
            <a:chOff x="8514413" y="2414977"/>
            <a:chExt cx="3084877" cy="1426253"/>
          </a:xfrm>
          <a:solidFill>
            <a:srgbClr val="00B050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28E6074-01C2-A8EA-A11E-3EBB007FD3EC}"/>
                </a:ext>
              </a:extLst>
            </p:cNvPr>
            <p:cNvSpPr/>
            <p:nvPr/>
          </p:nvSpPr>
          <p:spPr>
            <a:xfrm>
              <a:off x="8514413" y="2414977"/>
              <a:ext cx="1202961" cy="451892"/>
            </a:xfrm>
            <a:custGeom>
              <a:avLst/>
              <a:gdLst>
                <a:gd name="connsiteX0" fmla="*/ 0 w 1202961"/>
                <a:gd name="connsiteY0" fmla="*/ 451892 h 451892"/>
                <a:gd name="connsiteX1" fmla="*/ 3748 w 1202961"/>
                <a:gd name="connsiteY1" fmla="*/ 418164 h 451892"/>
                <a:gd name="connsiteX2" fmla="*/ 7495 w 1202961"/>
                <a:gd name="connsiteY2" fmla="*/ 391931 h 451892"/>
                <a:gd name="connsiteX3" fmla="*/ 29980 w 1202961"/>
                <a:gd name="connsiteY3" fmla="*/ 384436 h 451892"/>
                <a:gd name="connsiteX4" fmla="*/ 44971 w 1202961"/>
                <a:gd name="connsiteY4" fmla="*/ 361951 h 451892"/>
                <a:gd name="connsiteX5" fmla="*/ 56213 w 1202961"/>
                <a:gd name="connsiteY5" fmla="*/ 346961 h 451892"/>
                <a:gd name="connsiteX6" fmla="*/ 89941 w 1202961"/>
                <a:gd name="connsiteY6" fmla="*/ 335718 h 451892"/>
                <a:gd name="connsiteX7" fmla="*/ 97436 w 1202961"/>
                <a:gd name="connsiteY7" fmla="*/ 324475 h 451892"/>
                <a:gd name="connsiteX8" fmla="*/ 108679 w 1202961"/>
                <a:gd name="connsiteY8" fmla="*/ 301990 h 451892"/>
                <a:gd name="connsiteX9" fmla="*/ 131164 w 1202961"/>
                <a:gd name="connsiteY9" fmla="*/ 279505 h 451892"/>
                <a:gd name="connsiteX10" fmla="*/ 146154 w 1202961"/>
                <a:gd name="connsiteY10" fmla="*/ 275757 h 451892"/>
                <a:gd name="connsiteX11" fmla="*/ 164892 w 1202961"/>
                <a:gd name="connsiteY11" fmla="*/ 253272 h 451892"/>
                <a:gd name="connsiteX12" fmla="*/ 179882 w 1202961"/>
                <a:gd name="connsiteY12" fmla="*/ 245777 h 451892"/>
                <a:gd name="connsiteX13" fmla="*/ 228600 w 1202961"/>
                <a:gd name="connsiteY13" fmla="*/ 234534 h 451892"/>
                <a:gd name="connsiteX14" fmla="*/ 254833 w 1202961"/>
                <a:gd name="connsiteY14" fmla="*/ 223292 h 451892"/>
                <a:gd name="connsiteX15" fmla="*/ 281066 w 1202961"/>
                <a:gd name="connsiteY15" fmla="*/ 208302 h 451892"/>
                <a:gd name="connsiteX16" fmla="*/ 344774 w 1202961"/>
                <a:gd name="connsiteY16" fmla="*/ 204554 h 451892"/>
                <a:gd name="connsiteX17" fmla="*/ 404735 w 1202961"/>
                <a:gd name="connsiteY17" fmla="*/ 197059 h 451892"/>
                <a:gd name="connsiteX18" fmla="*/ 427220 w 1202961"/>
                <a:gd name="connsiteY18" fmla="*/ 189564 h 451892"/>
                <a:gd name="connsiteX19" fmla="*/ 445957 w 1202961"/>
                <a:gd name="connsiteY19" fmla="*/ 185816 h 451892"/>
                <a:gd name="connsiteX20" fmla="*/ 449705 w 1202961"/>
                <a:gd name="connsiteY20" fmla="*/ 148341 h 451892"/>
                <a:gd name="connsiteX21" fmla="*/ 468443 w 1202961"/>
                <a:gd name="connsiteY21" fmla="*/ 144593 h 451892"/>
                <a:gd name="connsiteX22" fmla="*/ 487180 w 1202961"/>
                <a:gd name="connsiteY22" fmla="*/ 114613 h 451892"/>
                <a:gd name="connsiteX23" fmla="*/ 498423 w 1202961"/>
                <a:gd name="connsiteY23" fmla="*/ 103371 h 451892"/>
                <a:gd name="connsiteX24" fmla="*/ 505918 w 1202961"/>
                <a:gd name="connsiteY24" fmla="*/ 58400 h 451892"/>
                <a:gd name="connsiteX25" fmla="*/ 513413 w 1202961"/>
                <a:gd name="connsiteY25" fmla="*/ 47157 h 451892"/>
                <a:gd name="connsiteX26" fmla="*/ 573374 w 1202961"/>
                <a:gd name="connsiteY26" fmla="*/ 39662 h 451892"/>
                <a:gd name="connsiteX27" fmla="*/ 592112 w 1202961"/>
                <a:gd name="connsiteY27" fmla="*/ 20925 h 451892"/>
                <a:gd name="connsiteX28" fmla="*/ 603354 w 1202961"/>
                <a:gd name="connsiteY28" fmla="*/ 5934 h 451892"/>
                <a:gd name="connsiteX29" fmla="*/ 625839 w 1202961"/>
                <a:gd name="connsiteY29" fmla="*/ 2187 h 451892"/>
                <a:gd name="connsiteX30" fmla="*/ 674557 w 1202961"/>
                <a:gd name="connsiteY30" fmla="*/ 5934 h 451892"/>
                <a:gd name="connsiteX31" fmla="*/ 678305 w 1202961"/>
                <a:gd name="connsiteY31" fmla="*/ 54653 h 451892"/>
                <a:gd name="connsiteX32" fmla="*/ 682053 w 1202961"/>
                <a:gd name="connsiteY32" fmla="*/ 65895 h 451892"/>
                <a:gd name="connsiteX33" fmla="*/ 708285 w 1202961"/>
                <a:gd name="connsiteY33" fmla="*/ 80885 h 451892"/>
                <a:gd name="connsiteX34" fmla="*/ 712033 w 1202961"/>
                <a:gd name="connsiteY34" fmla="*/ 92128 h 451892"/>
                <a:gd name="connsiteX35" fmla="*/ 749508 w 1202961"/>
                <a:gd name="connsiteY35" fmla="*/ 92128 h 451892"/>
                <a:gd name="connsiteX36" fmla="*/ 865682 w 1202961"/>
                <a:gd name="connsiteY36" fmla="*/ 95875 h 451892"/>
                <a:gd name="connsiteX37" fmla="*/ 888167 w 1202961"/>
                <a:gd name="connsiteY37" fmla="*/ 114613 h 451892"/>
                <a:gd name="connsiteX38" fmla="*/ 899410 w 1202961"/>
                <a:gd name="connsiteY38" fmla="*/ 122108 h 451892"/>
                <a:gd name="connsiteX39" fmla="*/ 925643 w 1202961"/>
                <a:gd name="connsiteY39" fmla="*/ 129603 h 451892"/>
                <a:gd name="connsiteX40" fmla="*/ 936885 w 1202961"/>
                <a:gd name="connsiteY40" fmla="*/ 133351 h 451892"/>
                <a:gd name="connsiteX41" fmla="*/ 970613 w 1202961"/>
                <a:gd name="connsiteY41" fmla="*/ 148341 h 451892"/>
                <a:gd name="connsiteX42" fmla="*/ 993098 w 1202961"/>
                <a:gd name="connsiteY42" fmla="*/ 167079 h 451892"/>
                <a:gd name="connsiteX43" fmla="*/ 1004341 w 1202961"/>
                <a:gd name="connsiteY43" fmla="*/ 174574 h 451892"/>
                <a:gd name="connsiteX44" fmla="*/ 1026826 w 1202961"/>
                <a:gd name="connsiteY44" fmla="*/ 200807 h 451892"/>
                <a:gd name="connsiteX45" fmla="*/ 1038069 w 1202961"/>
                <a:gd name="connsiteY45" fmla="*/ 204554 h 451892"/>
                <a:gd name="connsiteX46" fmla="*/ 1049312 w 1202961"/>
                <a:gd name="connsiteY46" fmla="*/ 223292 h 451892"/>
                <a:gd name="connsiteX47" fmla="*/ 1060554 w 1202961"/>
                <a:gd name="connsiteY47" fmla="*/ 234534 h 451892"/>
                <a:gd name="connsiteX48" fmla="*/ 1079292 w 1202961"/>
                <a:gd name="connsiteY48" fmla="*/ 260767 h 451892"/>
                <a:gd name="connsiteX49" fmla="*/ 1090535 w 1202961"/>
                <a:gd name="connsiteY49" fmla="*/ 264515 h 451892"/>
                <a:gd name="connsiteX50" fmla="*/ 1101777 w 1202961"/>
                <a:gd name="connsiteY50" fmla="*/ 283253 h 451892"/>
                <a:gd name="connsiteX51" fmla="*/ 1124262 w 1202961"/>
                <a:gd name="connsiteY51" fmla="*/ 287000 h 451892"/>
                <a:gd name="connsiteX52" fmla="*/ 1139253 w 1202961"/>
                <a:gd name="connsiteY52" fmla="*/ 294495 h 451892"/>
                <a:gd name="connsiteX53" fmla="*/ 1146748 w 1202961"/>
                <a:gd name="connsiteY53" fmla="*/ 309485 h 451892"/>
                <a:gd name="connsiteX54" fmla="*/ 1157990 w 1202961"/>
                <a:gd name="connsiteY54" fmla="*/ 316980 h 451892"/>
                <a:gd name="connsiteX55" fmla="*/ 1180476 w 1202961"/>
                <a:gd name="connsiteY55" fmla="*/ 331971 h 451892"/>
                <a:gd name="connsiteX56" fmla="*/ 1202961 w 1202961"/>
                <a:gd name="connsiteY56" fmla="*/ 343213 h 45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02961" h="451892">
                  <a:moveTo>
                    <a:pt x="0" y="451892"/>
                  </a:moveTo>
                  <a:cubicBezTo>
                    <a:pt x="1249" y="440649"/>
                    <a:pt x="2345" y="429389"/>
                    <a:pt x="3748" y="418164"/>
                  </a:cubicBezTo>
                  <a:cubicBezTo>
                    <a:pt x="4844" y="409399"/>
                    <a:pt x="2072" y="398904"/>
                    <a:pt x="7495" y="391931"/>
                  </a:cubicBezTo>
                  <a:cubicBezTo>
                    <a:pt x="12345" y="385695"/>
                    <a:pt x="22485" y="386934"/>
                    <a:pt x="29980" y="384436"/>
                  </a:cubicBezTo>
                  <a:cubicBezTo>
                    <a:pt x="36356" y="365311"/>
                    <a:pt x="29658" y="379816"/>
                    <a:pt x="44971" y="361951"/>
                  </a:cubicBezTo>
                  <a:cubicBezTo>
                    <a:pt x="49036" y="357209"/>
                    <a:pt x="51471" y="351026"/>
                    <a:pt x="56213" y="346961"/>
                  </a:cubicBezTo>
                  <a:cubicBezTo>
                    <a:pt x="65657" y="338866"/>
                    <a:pt x="78545" y="337997"/>
                    <a:pt x="89941" y="335718"/>
                  </a:cubicBezTo>
                  <a:cubicBezTo>
                    <a:pt x="92439" y="331970"/>
                    <a:pt x="95422" y="328504"/>
                    <a:pt x="97436" y="324475"/>
                  </a:cubicBezTo>
                  <a:cubicBezTo>
                    <a:pt x="104877" y="309595"/>
                    <a:pt x="96407" y="315796"/>
                    <a:pt x="108679" y="301990"/>
                  </a:cubicBezTo>
                  <a:cubicBezTo>
                    <a:pt x="115721" y="294068"/>
                    <a:pt x="120881" y="282076"/>
                    <a:pt x="131164" y="279505"/>
                  </a:cubicBezTo>
                  <a:lnTo>
                    <a:pt x="146154" y="275757"/>
                  </a:lnTo>
                  <a:cubicBezTo>
                    <a:pt x="185044" y="249832"/>
                    <a:pt x="126857" y="291307"/>
                    <a:pt x="164892" y="253272"/>
                  </a:cubicBezTo>
                  <a:cubicBezTo>
                    <a:pt x="168842" y="249322"/>
                    <a:pt x="174747" y="247977"/>
                    <a:pt x="179882" y="245777"/>
                  </a:cubicBezTo>
                  <a:cubicBezTo>
                    <a:pt x="193966" y="239741"/>
                    <a:pt x="217063" y="237196"/>
                    <a:pt x="228600" y="234534"/>
                  </a:cubicBezTo>
                  <a:cubicBezTo>
                    <a:pt x="237419" y="232499"/>
                    <a:pt x="247233" y="227635"/>
                    <a:pt x="254833" y="223292"/>
                  </a:cubicBezTo>
                  <a:cubicBezTo>
                    <a:pt x="261477" y="219496"/>
                    <a:pt x="273517" y="209380"/>
                    <a:pt x="281066" y="208302"/>
                  </a:cubicBezTo>
                  <a:cubicBezTo>
                    <a:pt x="302125" y="205293"/>
                    <a:pt x="323538" y="205803"/>
                    <a:pt x="344774" y="204554"/>
                  </a:cubicBezTo>
                  <a:cubicBezTo>
                    <a:pt x="364761" y="202056"/>
                    <a:pt x="384917" y="200662"/>
                    <a:pt x="404735" y="197059"/>
                  </a:cubicBezTo>
                  <a:cubicBezTo>
                    <a:pt x="412508" y="195646"/>
                    <a:pt x="419598" y="191643"/>
                    <a:pt x="427220" y="189564"/>
                  </a:cubicBezTo>
                  <a:cubicBezTo>
                    <a:pt x="433365" y="187888"/>
                    <a:pt x="439711" y="187065"/>
                    <a:pt x="445957" y="185816"/>
                  </a:cubicBezTo>
                  <a:cubicBezTo>
                    <a:pt x="447206" y="173324"/>
                    <a:pt x="443693" y="159362"/>
                    <a:pt x="449705" y="148341"/>
                  </a:cubicBezTo>
                  <a:cubicBezTo>
                    <a:pt x="452755" y="142749"/>
                    <a:pt x="463042" y="147969"/>
                    <a:pt x="468443" y="144593"/>
                  </a:cubicBezTo>
                  <a:cubicBezTo>
                    <a:pt x="478603" y="138243"/>
                    <a:pt x="480857" y="123464"/>
                    <a:pt x="487180" y="114613"/>
                  </a:cubicBezTo>
                  <a:cubicBezTo>
                    <a:pt x="490261" y="110300"/>
                    <a:pt x="494675" y="107118"/>
                    <a:pt x="498423" y="103371"/>
                  </a:cubicBezTo>
                  <a:cubicBezTo>
                    <a:pt x="499249" y="96766"/>
                    <a:pt x="501550" y="68593"/>
                    <a:pt x="505918" y="58400"/>
                  </a:cubicBezTo>
                  <a:cubicBezTo>
                    <a:pt x="507692" y="54260"/>
                    <a:pt x="509073" y="48363"/>
                    <a:pt x="513413" y="47157"/>
                  </a:cubicBezTo>
                  <a:cubicBezTo>
                    <a:pt x="532821" y="41766"/>
                    <a:pt x="553387" y="42160"/>
                    <a:pt x="573374" y="39662"/>
                  </a:cubicBezTo>
                  <a:cubicBezTo>
                    <a:pt x="593365" y="9677"/>
                    <a:pt x="567123" y="45915"/>
                    <a:pt x="592112" y="20925"/>
                  </a:cubicBezTo>
                  <a:cubicBezTo>
                    <a:pt x="596528" y="16508"/>
                    <a:pt x="597894" y="8967"/>
                    <a:pt x="603354" y="5934"/>
                  </a:cubicBezTo>
                  <a:cubicBezTo>
                    <a:pt x="609996" y="2244"/>
                    <a:pt x="618344" y="3436"/>
                    <a:pt x="625839" y="2187"/>
                  </a:cubicBezTo>
                  <a:cubicBezTo>
                    <a:pt x="642078" y="3436"/>
                    <a:pt x="663040" y="-5583"/>
                    <a:pt x="674557" y="5934"/>
                  </a:cubicBezTo>
                  <a:cubicBezTo>
                    <a:pt x="686074" y="17451"/>
                    <a:pt x="676285" y="38491"/>
                    <a:pt x="678305" y="54653"/>
                  </a:cubicBezTo>
                  <a:cubicBezTo>
                    <a:pt x="678795" y="58573"/>
                    <a:pt x="679585" y="62811"/>
                    <a:pt x="682053" y="65895"/>
                  </a:cubicBezTo>
                  <a:cubicBezTo>
                    <a:pt x="685585" y="70310"/>
                    <a:pt x="704596" y="79040"/>
                    <a:pt x="708285" y="80885"/>
                  </a:cubicBezTo>
                  <a:cubicBezTo>
                    <a:pt x="709534" y="84633"/>
                    <a:pt x="709240" y="89335"/>
                    <a:pt x="712033" y="92128"/>
                  </a:cubicBezTo>
                  <a:cubicBezTo>
                    <a:pt x="720208" y="100303"/>
                    <a:pt x="744961" y="92778"/>
                    <a:pt x="749508" y="92128"/>
                  </a:cubicBezTo>
                  <a:cubicBezTo>
                    <a:pt x="788233" y="93377"/>
                    <a:pt x="827079" y="92566"/>
                    <a:pt x="865682" y="95875"/>
                  </a:cubicBezTo>
                  <a:cubicBezTo>
                    <a:pt x="883267" y="97382"/>
                    <a:pt x="878728" y="105175"/>
                    <a:pt x="888167" y="114613"/>
                  </a:cubicBezTo>
                  <a:cubicBezTo>
                    <a:pt x="891352" y="117798"/>
                    <a:pt x="895381" y="120094"/>
                    <a:pt x="899410" y="122108"/>
                  </a:cubicBezTo>
                  <a:cubicBezTo>
                    <a:pt x="905405" y="125106"/>
                    <a:pt x="920033" y="128000"/>
                    <a:pt x="925643" y="129603"/>
                  </a:cubicBezTo>
                  <a:cubicBezTo>
                    <a:pt x="929441" y="130688"/>
                    <a:pt x="933186" y="131964"/>
                    <a:pt x="936885" y="133351"/>
                  </a:cubicBezTo>
                  <a:cubicBezTo>
                    <a:pt x="948569" y="137733"/>
                    <a:pt x="959771" y="142146"/>
                    <a:pt x="970613" y="148341"/>
                  </a:cubicBezTo>
                  <a:cubicBezTo>
                    <a:pt x="988380" y="158493"/>
                    <a:pt x="976183" y="152983"/>
                    <a:pt x="993098" y="167079"/>
                  </a:cubicBezTo>
                  <a:cubicBezTo>
                    <a:pt x="996558" y="169962"/>
                    <a:pt x="1001156" y="171389"/>
                    <a:pt x="1004341" y="174574"/>
                  </a:cubicBezTo>
                  <a:cubicBezTo>
                    <a:pt x="1014727" y="184960"/>
                    <a:pt x="1014593" y="192652"/>
                    <a:pt x="1026826" y="200807"/>
                  </a:cubicBezTo>
                  <a:cubicBezTo>
                    <a:pt x="1030113" y="202998"/>
                    <a:pt x="1034321" y="203305"/>
                    <a:pt x="1038069" y="204554"/>
                  </a:cubicBezTo>
                  <a:cubicBezTo>
                    <a:pt x="1041817" y="210800"/>
                    <a:pt x="1044942" y="217465"/>
                    <a:pt x="1049312" y="223292"/>
                  </a:cubicBezTo>
                  <a:cubicBezTo>
                    <a:pt x="1052492" y="227532"/>
                    <a:pt x="1057474" y="230222"/>
                    <a:pt x="1060554" y="234534"/>
                  </a:cubicBezTo>
                  <a:cubicBezTo>
                    <a:pt x="1071212" y="249456"/>
                    <a:pt x="1063346" y="250137"/>
                    <a:pt x="1079292" y="260767"/>
                  </a:cubicBezTo>
                  <a:cubicBezTo>
                    <a:pt x="1082579" y="262958"/>
                    <a:pt x="1086787" y="263266"/>
                    <a:pt x="1090535" y="264515"/>
                  </a:cubicBezTo>
                  <a:cubicBezTo>
                    <a:pt x="1094282" y="270761"/>
                    <a:pt x="1095716" y="279213"/>
                    <a:pt x="1101777" y="283253"/>
                  </a:cubicBezTo>
                  <a:cubicBezTo>
                    <a:pt x="1108099" y="287468"/>
                    <a:pt x="1116984" y="284817"/>
                    <a:pt x="1124262" y="287000"/>
                  </a:cubicBezTo>
                  <a:cubicBezTo>
                    <a:pt x="1129613" y="288605"/>
                    <a:pt x="1134256" y="291997"/>
                    <a:pt x="1139253" y="294495"/>
                  </a:cubicBezTo>
                  <a:cubicBezTo>
                    <a:pt x="1141751" y="299492"/>
                    <a:pt x="1143172" y="305193"/>
                    <a:pt x="1146748" y="309485"/>
                  </a:cubicBezTo>
                  <a:cubicBezTo>
                    <a:pt x="1149631" y="312945"/>
                    <a:pt x="1154530" y="314097"/>
                    <a:pt x="1157990" y="316980"/>
                  </a:cubicBezTo>
                  <a:cubicBezTo>
                    <a:pt x="1184275" y="338885"/>
                    <a:pt x="1155075" y="320682"/>
                    <a:pt x="1180476" y="331971"/>
                  </a:cubicBezTo>
                  <a:cubicBezTo>
                    <a:pt x="1188133" y="335374"/>
                    <a:pt x="1202961" y="343213"/>
                    <a:pt x="1202961" y="343213"/>
                  </a:cubicBezTo>
                </a:path>
              </a:pathLst>
            </a:cu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123EC6E-8E95-E36A-D3D9-7738B7319974}"/>
                </a:ext>
              </a:extLst>
            </p:cNvPr>
            <p:cNvSpPr/>
            <p:nvPr/>
          </p:nvSpPr>
          <p:spPr>
            <a:xfrm>
              <a:off x="8518109" y="2642016"/>
              <a:ext cx="3081181" cy="1199214"/>
            </a:xfrm>
            <a:custGeom>
              <a:avLst/>
              <a:gdLst>
                <a:gd name="connsiteX0" fmla="*/ 1195517 w 3081181"/>
                <a:gd name="connsiteY0" fmla="*/ 123669 h 1199214"/>
                <a:gd name="connsiteX1" fmla="*/ 1244235 w 3081181"/>
                <a:gd name="connsiteY1" fmla="*/ 127417 h 1199214"/>
                <a:gd name="connsiteX2" fmla="*/ 1262973 w 3081181"/>
                <a:gd name="connsiteY2" fmla="*/ 131164 h 1199214"/>
                <a:gd name="connsiteX3" fmla="*/ 1360409 w 3081181"/>
                <a:gd name="connsiteY3" fmla="*/ 127417 h 1199214"/>
                <a:gd name="connsiteX4" fmla="*/ 1371652 w 3081181"/>
                <a:gd name="connsiteY4" fmla="*/ 119922 h 1199214"/>
                <a:gd name="connsiteX5" fmla="*/ 1390389 w 3081181"/>
                <a:gd name="connsiteY5" fmla="*/ 93689 h 1199214"/>
                <a:gd name="connsiteX6" fmla="*/ 1401632 w 3081181"/>
                <a:gd name="connsiteY6" fmla="*/ 86194 h 1199214"/>
                <a:gd name="connsiteX7" fmla="*/ 1424117 w 3081181"/>
                <a:gd name="connsiteY7" fmla="*/ 82446 h 1199214"/>
                <a:gd name="connsiteX8" fmla="*/ 1431612 w 3081181"/>
                <a:gd name="connsiteY8" fmla="*/ 71204 h 1199214"/>
                <a:gd name="connsiteX9" fmla="*/ 1457845 w 3081181"/>
                <a:gd name="connsiteY9" fmla="*/ 56214 h 1199214"/>
                <a:gd name="connsiteX10" fmla="*/ 1480330 w 3081181"/>
                <a:gd name="connsiteY10" fmla="*/ 37476 h 1199214"/>
                <a:gd name="connsiteX11" fmla="*/ 1506563 w 3081181"/>
                <a:gd name="connsiteY11" fmla="*/ 33728 h 1199214"/>
                <a:gd name="connsiteX12" fmla="*/ 1517806 w 3081181"/>
                <a:gd name="connsiteY12" fmla="*/ 29981 h 1199214"/>
                <a:gd name="connsiteX13" fmla="*/ 1525301 w 3081181"/>
                <a:gd name="connsiteY13" fmla="*/ 14991 h 1199214"/>
                <a:gd name="connsiteX14" fmla="*/ 1581514 w 3081181"/>
                <a:gd name="connsiteY14" fmla="*/ 11243 h 1199214"/>
                <a:gd name="connsiteX15" fmla="*/ 1596504 w 3081181"/>
                <a:gd name="connsiteY15" fmla="*/ 7495 h 1199214"/>
                <a:gd name="connsiteX16" fmla="*/ 1630232 w 3081181"/>
                <a:gd name="connsiteY16" fmla="*/ 0 h 1199214"/>
                <a:gd name="connsiteX17" fmla="*/ 1806366 w 3081181"/>
                <a:gd name="connsiteY17" fmla="*/ 3748 h 1199214"/>
                <a:gd name="connsiteX18" fmla="*/ 1817609 w 3081181"/>
                <a:gd name="connsiteY18" fmla="*/ 11243 h 1199214"/>
                <a:gd name="connsiteX19" fmla="*/ 1840094 w 3081181"/>
                <a:gd name="connsiteY19" fmla="*/ 14991 h 1199214"/>
                <a:gd name="connsiteX20" fmla="*/ 1851337 w 3081181"/>
                <a:gd name="connsiteY20" fmla="*/ 22486 h 1199214"/>
                <a:gd name="connsiteX21" fmla="*/ 1862580 w 3081181"/>
                <a:gd name="connsiteY21" fmla="*/ 33728 h 1199214"/>
                <a:gd name="connsiteX22" fmla="*/ 1877570 w 3081181"/>
                <a:gd name="connsiteY22" fmla="*/ 37476 h 1199214"/>
                <a:gd name="connsiteX23" fmla="*/ 1885065 w 3081181"/>
                <a:gd name="connsiteY23" fmla="*/ 48718 h 1199214"/>
                <a:gd name="connsiteX24" fmla="*/ 1900055 w 3081181"/>
                <a:gd name="connsiteY24" fmla="*/ 52466 h 1199214"/>
                <a:gd name="connsiteX25" fmla="*/ 1911298 w 3081181"/>
                <a:gd name="connsiteY25" fmla="*/ 56214 h 1199214"/>
                <a:gd name="connsiteX26" fmla="*/ 1937530 w 3081181"/>
                <a:gd name="connsiteY26" fmla="*/ 71204 h 1199214"/>
                <a:gd name="connsiteX27" fmla="*/ 1960016 w 3081181"/>
                <a:gd name="connsiteY27" fmla="*/ 82446 h 1199214"/>
                <a:gd name="connsiteX28" fmla="*/ 1967511 w 3081181"/>
                <a:gd name="connsiteY28" fmla="*/ 93689 h 1199214"/>
                <a:gd name="connsiteX29" fmla="*/ 1989996 w 3081181"/>
                <a:gd name="connsiteY29" fmla="*/ 123669 h 1199214"/>
                <a:gd name="connsiteX30" fmla="*/ 2004986 w 3081181"/>
                <a:gd name="connsiteY30" fmla="*/ 146154 h 1199214"/>
                <a:gd name="connsiteX31" fmla="*/ 2031219 w 3081181"/>
                <a:gd name="connsiteY31" fmla="*/ 183630 h 1199214"/>
                <a:gd name="connsiteX32" fmla="*/ 2042461 w 3081181"/>
                <a:gd name="connsiteY32" fmla="*/ 191125 h 1199214"/>
                <a:gd name="connsiteX33" fmla="*/ 2049957 w 3081181"/>
                <a:gd name="connsiteY33" fmla="*/ 198620 h 1199214"/>
                <a:gd name="connsiteX34" fmla="*/ 2061199 w 3081181"/>
                <a:gd name="connsiteY34" fmla="*/ 202368 h 1199214"/>
                <a:gd name="connsiteX35" fmla="*/ 2087432 w 3081181"/>
                <a:gd name="connsiteY35" fmla="*/ 213610 h 1199214"/>
                <a:gd name="connsiteX36" fmla="*/ 2094927 w 3081181"/>
                <a:gd name="connsiteY36" fmla="*/ 224853 h 1199214"/>
                <a:gd name="connsiteX37" fmla="*/ 2106170 w 3081181"/>
                <a:gd name="connsiteY37" fmla="*/ 228600 h 1199214"/>
                <a:gd name="connsiteX38" fmla="*/ 2132402 w 3081181"/>
                <a:gd name="connsiteY38" fmla="*/ 236095 h 1199214"/>
                <a:gd name="connsiteX39" fmla="*/ 2196111 w 3081181"/>
                <a:gd name="connsiteY39" fmla="*/ 243591 h 1199214"/>
                <a:gd name="connsiteX40" fmla="*/ 2301042 w 3081181"/>
                <a:gd name="connsiteY40" fmla="*/ 239843 h 1199214"/>
                <a:gd name="connsiteX41" fmla="*/ 2312284 w 3081181"/>
                <a:gd name="connsiteY41" fmla="*/ 228600 h 1199214"/>
                <a:gd name="connsiteX42" fmla="*/ 2331022 w 3081181"/>
                <a:gd name="connsiteY42" fmla="*/ 224853 h 1199214"/>
                <a:gd name="connsiteX43" fmla="*/ 2342265 w 3081181"/>
                <a:gd name="connsiteY43" fmla="*/ 221105 h 1199214"/>
                <a:gd name="connsiteX44" fmla="*/ 2346012 w 3081181"/>
                <a:gd name="connsiteY44" fmla="*/ 206115 h 1199214"/>
                <a:gd name="connsiteX45" fmla="*/ 2368498 w 3081181"/>
                <a:gd name="connsiteY45" fmla="*/ 202368 h 1199214"/>
                <a:gd name="connsiteX46" fmla="*/ 2447196 w 3081181"/>
                <a:gd name="connsiteY46" fmla="*/ 198620 h 1199214"/>
                <a:gd name="connsiteX47" fmla="*/ 2488419 w 3081181"/>
                <a:gd name="connsiteY47" fmla="*/ 176135 h 1199214"/>
                <a:gd name="connsiteX48" fmla="*/ 2495914 w 3081181"/>
                <a:gd name="connsiteY48" fmla="*/ 161145 h 1199214"/>
                <a:gd name="connsiteX49" fmla="*/ 2507157 w 3081181"/>
                <a:gd name="connsiteY49" fmla="*/ 157397 h 1199214"/>
                <a:gd name="connsiteX50" fmla="*/ 2525894 w 3081181"/>
                <a:gd name="connsiteY50" fmla="*/ 149902 h 1199214"/>
                <a:gd name="connsiteX51" fmla="*/ 2533389 w 3081181"/>
                <a:gd name="connsiteY51" fmla="*/ 138659 h 1199214"/>
                <a:gd name="connsiteX52" fmla="*/ 2630825 w 3081181"/>
                <a:gd name="connsiteY52" fmla="*/ 149902 h 1199214"/>
                <a:gd name="connsiteX53" fmla="*/ 2653311 w 3081181"/>
                <a:gd name="connsiteY53" fmla="*/ 164892 h 1199214"/>
                <a:gd name="connsiteX54" fmla="*/ 2675796 w 3081181"/>
                <a:gd name="connsiteY54" fmla="*/ 172387 h 1199214"/>
                <a:gd name="connsiteX55" fmla="*/ 2694534 w 3081181"/>
                <a:gd name="connsiteY55" fmla="*/ 198620 h 1199214"/>
                <a:gd name="connsiteX56" fmla="*/ 2702029 w 3081181"/>
                <a:gd name="connsiteY56" fmla="*/ 209863 h 1199214"/>
                <a:gd name="connsiteX57" fmla="*/ 2724514 w 3081181"/>
                <a:gd name="connsiteY57" fmla="*/ 236095 h 1199214"/>
                <a:gd name="connsiteX58" fmla="*/ 2735757 w 3081181"/>
                <a:gd name="connsiteY58" fmla="*/ 239843 h 1199214"/>
                <a:gd name="connsiteX59" fmla="*/ 2758242 w 3081181"/>
                <a:gd name="connsiteY59" fmla="*/ 254833 h 1199214"/>
                <a:gd name="connsiteX60" fmla="*/ 2818202 w 3081181"/>
                <a:gd name="connsiteY60" fmla="*/ 262328 h 1199214"/>
                <a:gd name="connsiteX61" fmla="*/ 2829445 w 3081181"/>
                <a:gd name="connsiteY61" fmla="*/ 266076 h 1199214"/>
                <a:gd name="connsiteX62" fmla="*/ 2844435 w 3081181"/>
                <a:gd name="connsiteY62" fmla="*/ 273571 h 1199214"/>
                <a:gd name="connsiteX63" fmla="*/ 2881911 w 3081181"/>
                <a:gd name="connsiteY63" fmla="*/ 277318 h 1199214"/>
                <a:gd name="connsiteX64" fmla="*/ 2911891 w 3081181"/>
                <a:gd name="connsiteY64" fmla="*/ 292309 h 1199214"/>
                <a:gd name="connsiteX65" fmla="*/ 2926881 w 3081181"/>
                <a:gd name="connsiteY65" fmla="*/ 299804 h 1199214"/>
                <a:gd name="connsiteX66" fmla="*/ 2960609 w 3081181"/>
                <a:gd name="connsiteY66" fmla="*/ 307299 h 1199214"/>
                <a:gd name="connsiteX67" fmla="*/ 2971852 w 3081181"/>
                <a:gd name="connsiteY67" fmla="*/ 318541 h 1199214"/>
                <a:gd name="connsiteX68" fmla="*/ 2994337 w 3081181"/>
                <a:gd name="connsiteY68" fmla="*/ 326036 h 1199214"/>
                <a:gd name="connsiteX69" fmla="*/ 3005580 w 3081181"/>
                <a:gd name="connsiteY69" fmla="*/ 333532 h 1199214"/>
                <a:gd name="connsiteX70" fmla="*/ 3016822 w 3081181"/>
                <a:gd name="connsiteY70" fmla="*/ 344774 h 1199214"/>
                <a:gd name="connsiteX71" fmla="*/ 3028065 w 3081181"/>
                <a:gd name="connsiteY71" fmla="*/ 348522 h 1199214"/>
                <a:gd name="connsiteX72" fmla="*/ 3039307 w 3081181"/>
                <a:gd name="connsiteY72" fmla="*/ 359764 h 1199214"/>
                <a:gd name="connsiteX73" fmla="*/ 3069288 w 3081181"/>
                <a:gd name="connsiteY73" fmla="*/ 374754 h 1199214"/>
                <a:gd name="connsiteX74" fmla="*/ 3073035 w 3081181"/>
                <a:gd name="connsiteY74" fmla="*/ 389745 h 1199214"/>
                <a:gd name="connsiteX75" fmla="*/ 3073035 w 3081181"/>
                <a:gd name="connsiteY75" fmla="*/ 445958 h 1199214"/>
                <a:gd name="connsiteX76" fmla="*/ 3046802 w 3081181"/>
                <a:gd name="connsiteY76" fmla="*/ 453453 h 1199214"/>
                <a:gd name="connsiteX77" fmla="*/ 3031812 w 3081181"/>
                <a:gd name="connsiteY77" fmla="*/ 464695 h 1199214"/>
                <a:gd name="connsiteX78" fmla="*/ 3016822 w 3081181"/>
                <a:gd name="connsiteY78" fmla="*/ 468443 h 1199214"/>
                <a:gd name="connsiteX79" fmla="*/ 2998084 w 3081181"/>
                <a:gd name="connsiteY79" fmla="*/ 479686 h 1199214"/>
                <a:gd name="connsiteX80" fmla="*/ 2979347 w 3081181"/>
                <a:gd name="connsiteY80" fmla="*/ 498423 h 1199214"/>
                <a:gd name="connsiteX81" fmla="*/ 2971852 w 3081181"/>
                <a:gd name="connsiteY81" fmla="*/ 520909 h 1199214"/>
                <a:gd name="connsiteX82" fmla="*/ 2964357 w 3081181"/>
                <a:gd name="connsiteY82" fmla="*/ 535899 h 1199214"/>
                <a:gd name="connsiteX83" fmla="*/ 2956861 w 3081181"/>
                <a:gd name="connsiteY83" fmla="*/ 558384 h 1199214"/>
                <a:gd name="connsiteX84" fmla="*/ 2945619 w 3081181"/>
                <a:gd name="connsiteY84" fmla="*/ 595859 h 1199214"/>
                <a:gd name="connsiteX85" fmla="*/ 2938124 w 3081181"/>
                <a:gd name="connsiteY85" fmla="*/ 614597 h 1199214"/>
                <a:gd name="connsiteX86" fmla="*/ 2926881 w 3081181"/>
                <a:gd name="connsiteY86" fmla="*/ 622092 h 1199214"/>
                <a:gd name="connsiteX87" fmla="*/ 2923134 w 3081181"/>
                <a:gd name="connsiteY87" fmla="*/ 637082 h 1199214"/>
                <a:gd name="connsiteX88" fmla="*/ 2908143 w 3081181"/>
                <a:gd name="connsiteY88" fmla="*/ 644577 h 1199214"/>
                <a:gd name="connsiteX89" fmla="*/ 2893153 w 3081181"/>
                <a:gd name="connsiteY89" fmla="*/ 663315 h 1199214"/>
                <a:gd name="connsiteX90" fmla="*/ 2881911 w 3081181"/>
                <a:gd name="connsiteY90" fmla="*/ 670810 h 1199214"/>
                <a:gd name="connsiteX91" fmla="*/ 2874416 w 3081181"/>
                <a:gd name="connsiteY91" fmla="*/ 685800 h 1199214"/>
                <a:gd name="connsiteX92" fmla="*/ 2863173 w 3081181"/>
                <a:gd name="connsiteY92" fmla="*/ 697043 h 1199214"/>
                <a:gd name="connsiteX93" fmla="*/ 2851930 w 3081181"/>
                <a:gd name="connsiteY93" fmla="*/ 730771 h 1199214"/>
                <a:gd name="connsiteX94" fmla="*/ 2836940 w 3081181"/>
                <a:gd name="connsiteY94" fmla="*/ 738266 h 1199214"/>
                <a:gd name="connsiteX95" fmla="*/ 2803212 w 3081181"/>
                <a:gd name="connsiteY95" fmla="*/ 745761 h 1199214"/>
                <a:gd name="connsiteX96" fmla="*/ 2776980 w 3081181"/>
                <a:gd name="connsiteY96" fmla="*/ 768246 h 1199214"/>
                <a:gd name="connsiteX97" fmla="*/ 2773232 w 3081181"/>
                <a:gd name="connsiteY97" fmla="*/ 779489 h 1199214"/>
                <a:gd name="connsiteX98" fmla="*/ 2761989 w 3081181"/>
                <a:gd name="connsiteY98" fmla="*/ 783236 h 1199214"/>
                <a:gd name="connsiteX99" fmla="*/ 2720766 w 3081181"/>
                <a:gd name="connsiteY99" fmla="*/ 786984 h 1199214"/>
                <a:gd name="connsiteX100" fmla="*/ 2713271 w 3081181"/>
                <a:gd name="connsiteY100" fmla="*/ 798227 h 1199214"/>
                <a:gd name="connsiteX101" fmla="*/ 2698281 w 3081181"/>
                <a:gd name="connsiteY101" fmla="*/ 805722 h 1199214"/>
                <a:gd name="connsiteX102" fmla="*/ 2668301 w 3081181"/>
                <a:gd name="connsiteY102" fmla="*/ 820712 h 1199214"/>
                <a:gd name="connsiteX103" fmla="*/ 2653311 w 3081181"/>
                <a:gd name="connsiteY103" fmla="*/ 835702 h 1199214"/>
                <a:gd name="connsiteX104" fmla="*/ 2638321 w 3081181"/>
                <a:gd name="connsiteY104" fmla="*/ 854440 h 1199214"/>
                <a:gd name="connsiteX105" fmla="*/ 2623330 w 3081181"/>
                <a:gd name="connsiteY105" fmla="*/ 895663 h 1199214"/>
                <a:gd name="connsiteX106" fmla="*/ 2612088 w 3081181"/>
                <a:gd name="connsiteY106" fmla="*/ 903158 h 1199214"/>
                <a:gd name="connsiteX107" fmla="*/ 2608340 w 3081181"/>
                <a:gd name="connsiteY107" fmla="*/ 944381 h 1199214"/>
                <a:gd name="connsiteX108" fmla="*/ 2604593 w 3081181"/>
                <a:gd name="connsiteY108" fmla="*/ 970614 h 1199214"/>
                <a:gd name="connsiteX109" fmla="*/ 2600845 w 3081181"/>
                <a:gd name="connsiteY109" fmla="*/ 1004341 h 1199214"/>
                <a:gd name="connsiteX110" fmla="*/ 2597098 w 3081181"/>
                <a:gd name="connsiteY110" fmla="*/ 1045564 h 1199214"/>
                <a:gd name="connsiteX111" fmla="*/ 2593350 w 3081181"/>
                <a:gd name="connsiteY111" fmla="*/ 1075545 h 1199214"/>
                <a:gd name="connsiteX112" fmla="*/ 2585855 w 3081181"/>
                <a:gd name="connsiteY112" fmla="*/ 1098030 h 1199214"/>
                <a:gd name="connsiteX113" fmla="*/ 2477176 w 3081181"/>
                <a:gd name="connsiteY113" fmla="*/ 1105525 h 1199214"/>
                <a:gd name="connsiteX114" fmla="*/ 2462186 w 3081181"/>
                <a:gd name="connsiteY114" fmla="*/ 1109273 h 1199214"/>
                <a:gd name="connsiteX115" fmla="*/ 2447196 w 3081181"/>
                <a:gd name="connsiteY115" fmla="*/ 1135505 h 1199214"/>
                <a:gd name="connsiteX116" fmla="*/ 2439701 w 3081181"/>
                <a:gd name="connsiteY116" fmla="*/ 1150495 h 1199214"/>
                <a:gd name="connsiteX117" fmla="*/ 2428458 w 3081181"/>
                <a:gd name="connsiteY117" fmla="*/ 1165486 h 1199214"/>
                <a:gd name="connsiteX118" fmla="*/ 2420963 w 3081181"/>
                <a:gd name="connsiteY118" fmla="*/ 1180476 h 1199214"/>
                <a:gd name="connsiteX119" fmla="*/ 2387235 w 3081181"/>
                <a:gd name="connsiteY119" fmla="*/ 1199214 h 1199214"/>
                <a:gd name="connsiteX120" fmla="*/ 2293547 w 3081181"/>
                <a:gd name="connsiteY120" fmla="*/ 1195466 h 1199214"/>
                <a:gd name="connsiteX121" fmla="*/ 2271061 w 3081181"/>
                <a:gd name="connsiteY121" fmla="*/ 1191718 h 1199214"/>
                <a:gd name="connsiteX122" fmla="*/ 2256071 w 3081181"/>
                <a:gd name="connsiteY122" fmla="*/ 1176728 h 1199214"/>
                <a:gd name="connsiteX123" fmla="*/ 2244829 w 3081181"/>
                <a:gd name="connsiteY123" fmla="*/ 1172981 h 1199214"/>
                <a:gd name="connsiteX124" fmla="*/ 2169878 w 3081181"/>
                <a:gd name="connsiteY124" fmla="*/ 1165486 h 1199214"/>
                <a:gd name="connsiteX125" fmla="*/ 2158635 w 3081181"/>
                <a:gd name="connsiteY125" fmla="*/ 1161738 h 1199214"/>
                <a:gd name="connsiteX126" fmla="*/ 2136150 w 3081181"/>
                <a:gd name="connsiteY126" fmla="*/ 1098030 h 1199214"/>
                <a:gd name="connsiteX127" fmla="*/ 2121160 w 3081181"/>
                <a:gd name="connsiteY127" fmla="*/ 1086787 h 1199214"/>
                <a:gd name="connsiteX128" fmla="*/ 2091180 w 3081181"/>
                <a:gd name="connsiteY128" fmla="*/ 1075545 h 1199214"/>
                <a:gd name="connsiteX129" fmla="*/ 2068694 w 3081181"/>
                <a:gd name="connsiteY129" fmla="*/ 1068050 h 1199214"/>
                <a:gd name="connsiteX130" fmla="*/ 2046209 w 3081181"/>
                <a:gd name="connsiteY130" fmla="*/ 1049312 h 1199214"/>
                <a:gd name="connsiteX131" fmla="*/ 2034966 w 3081181"/>
                <a:gd name="connsiteY131" fmla="*/ 1045564 h 1199214"/>
                <a:gd name="connsiteX132" fmla="*/ 2019976 w 3081181"/>
                <a:gd name="connsiteY132" fmla="*/ 1038069 h 1199214"/>
                <a:gd name="connsiteX133" fmla="*/ 2016229 w 3081181"/>
                <a:gd name="connsiteY133" fmla="*/ 1026827 h 1199214"/>
                <a:gd name="connsiteX134" fmla="*/ 2001239 w 3081181"/>
                <a:gd name="connsiteY134" fmla="*/ 1019332 h 1199214"/>
                <a:gd name="connsiteX135" fmla="*/ 1967511 w 3081181"/>
                <a:gd name="connsiteY135" fmla="*/ 1008089 h 1199214"/>
                <a:gd name="connsiteX136" fmla="*/ 1941278 w 3081181"/>
                <a:gd name="connsiteY136" fmla="*/ 1000594 h 1199214"/>
                <a:gd name="connsiteX137" fmla="*/ 1885065 w 3081181"/>
                <a:gd name="connsiteY137" fmla="*/ 1008089 h 1199214"/>
                <a:gd name="connsiteX138" fmla="*/ 1851337 w 3081181"/>
                <a:gd name="connsiteY138" fmla="*/ 1045564 h 1199214"/>
                <a:gd name="connsiteX139" fmla="*/ 1840094 w 3081181"/>
                <a:gd name="connsiteY139" fmla="*/ 1056807 h 1199214"/>
                <a:gd name="connsiteX140" fmla="*/ 1776386 w 3081181"/>
                <a:gd name="connsiteY140" fmla="*/ 1053059 h 1199214"/>
                <a:gd name="connsiteX141" fmla="*/ 1765143 w 3081181"/>
                <a:gd name="connsiteY141" fmla="*/ 1038069 h 1199214"/>
                <a:gd name="connsiteX142" fmla="*/ 1753901 w 3081181"/>
                <a:gd name="connsiteY142" fmla="*/ 1026827 h 1199214"/>
                <a:gd name="connsiteX143" fmla="*/ 1723921 w 3081181"/>
                <a:gd name="connsiteY143" fmla="*/ 1015584 h 1199214"/>
                <a:gd name="connsiteX144" fmla="*/ 1720173 w 3081181"/>
                <a:gd name="connsiteY144" fmla="*/ 1030574 h 1199214"/>
                <a:gd name="connsiteX145" fmla="*/ 1731416 w 3081181"/>
                <a:gd name="connsiteY145" fmla="*/ 1041817 h 1199214"/>
                <a:gd name="connsiteX146" fmla="*/ 1708930 w 3081181"/>
                <a:gd name="connsiteY146" fmla="*/ 1023079 h 1199214"/>
                <a:gd name="connsiteX147" fmla="*/ 1690193 w 3081181"/>
                <a:gd name="connsiteY147" fmla="*/ 996846 h 1199214"/>
                <a:gd name="connsiteX148" fmla="*/ 1682698 w 3081181"/>
                <a:gd name="connsiteY148" fmla="*/ 985604 h 1199214"/>
                <a:gd name="connsiteX149" fmla="*/ 1678950 w 3081181"/>
                <a:gd name="connsiteY149" fmla="*/ 974361 h 1199214"/>
                <a:gd name="connsiteX150" fmla="*/ 1675202 w 3081181"/>
                <a:gd name="connsiteY150" fmla="*/ 873177 h 1199214"/>
                <a:gd name="connsiteX151" fmla="*/ 1663960 w 3081181"/>
                <a:gd name="connsiteY151" fmla="*/ 858187 h 1199214"/>
                <a:gd name="connsiteX152" fmla="*/ 1656465 w 3081181"/>
                <a:gd name="connsiteY152" fmla="*/ 843197 h 1199214"/>
                <a:gd name="connsiteX153" fmla="*/ 1641475 w 3081181"/>
                <a:gd name="connsiteY153" fmla="*/ 831954 h 1199214"/>
                <a:gd name="connsiteX154" fmla="*/ 1618989 w 3081181"/>
                <a:gd name="connsiteY154" fmla="*/ 816964 h 1199214"/>
                <a:gd name="connsiteX155" fmla="*/ 1465340 w 3081181"/>
                <a:gd name="connsiteY155" fmla="*/ 824459 h 1199214"/>
                <a:gd name="connsiteX156" fmla="*/ 1431612 w 3081181"/>
                <a:gd name="connsiteY156" fmla="*/ 854440 h 1199214"/>
                <a:gd name="connsiteX157" fmla="*/ 1416622 w 3081181"/>
                <a:gd name="connsiteY157" fmla="*/ 858187 h 1199214"/>
                <a:gd name="connsiteX158" fmla="*/ 1405380 w 3081181"/>
                <a:gd name="connsiteY158" fmla="*/ 861935 h 1199214"/>
                <a:gd name="connsiteX159" fmla="*/ 1326681 w 3081181"/>
                <a:gd name="connsiteY159" fmla="*/ 888168 h 1199214"/>
                <a:gd name="connsiteX160" fmla="*/ 1165537 w 3081181"/>
                <a:gd name="connsiteY160" fmla="*/ 884420 h 1199214"/>
                <a:gd name="connsiteX161" fmla="*/ 1154294 w 3081181"/>
                <a:gd name="connsiteY161" fmla="*/ 873177 h 1199214"/>
                <a:gd name="connsiteX162" fmla="*/ 1139304 w 3081181"/>
                <a:gd name="connsiteY162" fmla="*/ 869430 h 1199214"/>
                <a:gd name="connsiteX163" fmla="*/ 1128061 w 3081181"/>
                <a:gd name="connsiteY163" fmla="*/ 861935 h 1199214"/>
                <a:gd name="connsiteX164" fmla="*/ 1094334 w 3081181"/>
                <a:gd name="connsiteY164" fmla="*/ 850692 h 1199214"/>
                <a:gd name="connsiteX165" fmla="*/ 1083091 w 3081181"/>
                <a:gd name="connsiteY165" fmla="*/ 843197 h 1199214"/>
                <a:gd name="connsiteX166" fmla="*/ 1053111 w 3081181"/>
                <a:gd name="connsiteY166" fmla="*/ 831954 h 1199214"/>
                <a:gd name="connsiteX167" fmla="*/ 1034373 w 3081181"/>
                <a:gd name="connsiteY167" fmla="*/ 828207 h 1199214"/>
                <a:gd name="connsiteX168" fmla="*/ 1015635 w 3081181"/>
                <a:gd name="connsiteY168" fmla="*/ 820712 h 1199214"/>
                <a:gd name="connsiteX169" fmla="*/ 1004393 w 3081181"/>
                <a:gd name="connsiteY169" fmla="*/ 816964 h 1199214"/>
                <a:gd name="connsiteX170" fmla="*/ 989402 w 3081181"/>
                <a:gd name="connsiteY170" fmla="*/ 790732 h 1199214"/>
                <a:gd name="connsiteX171" fmla="*/ 985655 w 3081181"/>
                <a:gd name="connsiteY171" fmla="*/ 768246 h 1199214"/>
                <a:gd name="connsiteX172" fmla="*/ 970665 w 3081181"/>
                <a:gd name="connsiteY172" fmla="*/ 753256 h 1199214"/>
                <a:gd name="connsiteX173" fmla="*/ 955675 w 3081181"/>
                <a:gd name="connsiteY173" fmla="*/ 742014 h 1199214"/>
                <a:gd name="connsiteX174" fmla="*/ 929442 w 3081181"/>
                <a:gd name="connsiteY174" fmla="*/ 723276 h 1199214"/>
                <a:gd name="connsiteX175" fmla="*/ 925694 w 3081181"/>
                <a:gd name="connsiteY175" fmla="*/ 708286 h 1199214"/>
                <a:gd name="connsiteX176" fmla="*/ 914452 w 3081181"/>
                <a:gd name="connsiteY176" fmla="*/ 697043 h 1199214"/>
                <a:gd name="connsiteX177" fmla="*/ 918199 w 3081181"/>
                <a:gd name="connsiteY177" fmla="*/ 633335 h 1199214"/>
                <a:gd name="connsiteX178" fmla="*/ 925694 w 3081181"/>
                <a:gd name="connsiteY178" fmla="*/ 622092 h 1199214"/>
                <a:gd name="connsiteX179" fmla="*/ 966917 w 3081181"/>
                <a:gd name="connsiteY179" fmla="*/ 610850 h 1199214"/>
                <a:gd name="connsiteX180" fmla="*/ 978160 w 3081181"/>
                <a:gd name="connsiteY180" fmla="*/ 584617 h 1199214"/>
                <a:gd name="connsiteX181" fmla="*/ 985655 w 3081181"/>
                <a:gd name="connsiteY181" fmla="*/ 562132 h 1199214"/>
                <a:gd name="connsiteX182" fmla="*/ 989402 w 3081181"/>
                <a:gd name="connsiteY182" fmla="*/ 532151 h 1199214"/>
                <a:gd name="connsiteX183" fmla="*/ 993150 w 3081181"/>
                <a:gd name="connsiteY183" fmla="*/ 513414 h 1199214"/>
                <a:gd name="connsiteX184" fmla="*/ 981907 w 3081181"/>
                <a:gd name="connsiteY184" fmla="*/ 502171 h 1199214"/>
                <a:gd name="connsiteX185" fmla="*/ 948180 w 3081181"/>
                <a:gd name="connsiteY185" fmla="*/ 490928 h 1199214"/>
                <a:gd name="connsiteX186" fmla="*/ 914452 w 3081181"/>
                <a:gd name="connsiteY186" fmla="*/ 483433 h 1199214"/>
                <a:gd name="connsiteX187" fmla="*/ 846996 w 3081181"/>
                <a:gd name="connsiteY187" fmla="*/ 487181 h 1199214"/>
                <a:gd name="connsiteX188" fmla="*/ 828258 w 3081181"/>
                <a:gd name="connsiteY188" fmla="*/ 502171 h 1199214"/>
                <a:gd name="connsiteX189" fmla="*/ 802025 w 3081181"/>
                <a:gd name="connsiteY189" fmla="*/ 509666 h 1199214"/>
                <a:gd name="connsiteX190" fmla="*/ 734570 w 3081181"/>
                <a:gd name="connsiteY190" fmla="*/ 520909 h 1199214"/>
                <a:gd name="connsiteX191" fmla="*/ 742065 w 3081181"/>
                <a:gd name="connsiteY191" fmla="*/ 539646 h 1199214"/>
                <a:gd name="connsiteX192" fmla="*/ 764550 w 3081181"/>
                <a:gd name="connsiteY192" fmla="*/ 543394 h 1199214"/>
                <a:gd name="connsiteX193" fmla="*/ 715832 w 3081181"/>
                <a:gd name="connsiteY193" fmla="*/ 547141 h 1199214"/>
                <a:gd name="connsiteX194" fmla="*/ 704589 w 3081181"/>
                <a:gd name="connsiteY194" fmla="*/ 550889 h 1199214"/>
                <a:gd name="connsiteX195" fmla="*/ 682104 w 3081181"/>
                <a:gd name="connsiteY195" fmla="*/ 573374 h 1199214"/>
                <a:gd name="connsiteX196" fmla="*/ 629639 w 3081181"/>
                <a:gd name="connsiteY196" fmla="*/ 580869 h 1199214"/>
                <a:gd name="connsiteX197" fmla="*/ 603406 w 3081181"/>
                <a:gd name="connsiteY197" fmla="*/ 584617 h 1199214"/>
                <a:gd name="connsiteX198" fmla="*/ 592163 w 3081181"/>
                <a:gd name="connsiteY198" fmla="*/ 595859 h 1199214"/>
                <a:gd name="connsiteX199" fmla="*/ 569678 w 3081181"/>
                <a:gd name="connsiteY199" fmla="*/ 652073 h 1199214"/>
                <a:gd name="connsiteX200" fmla="*/ 562183 w 3081181"/>
                <a:gd name="connsiteY200" fmla="*/ 667063 h 1199214"/>
                <a:gd name="connsiteX201" fmla="*/ 513465 w 3081181"/>
                <a:gd name="connsiteY201" fmla="*/ 659568 h 1199214"/>
                <a:gd name="connsiteX202" fmla="*/ 457252 w 3081181"/>
                <a:gd name="connsiteY202" fmla="*/ 622092 h 1199214"/>
                <a:gd name="connsiteX203" fmla="*/ 442261 w 3081181"/>
                <a:gd name="connsiteY203" fmla="*/ 618345 h 1199214"/>
                <a:gd name="connsiteX204" fmla="*/ 460999 w 3081181"/>
                <a:gd name="connsiteY204" fmla="*/ 637082 h 1199214"/>
                <a:gd name="connsiteX205" fmla="*/ 457252 w 3081181"/>
                <a:gd name="connsiteY205" fmla="*/ 565879 h 1199214"/>
                <a:gd name="connsiteX206" fmla="*/ 446009 w 3081181"/>
                <a:gd name="connsiteY206" fmla="*/ 517161 h 1199214"/>
                <a:gd name="connsiteX207" fmla="*/ 442261 w 3081181"/>
                <a:gd name="connsiteY207" fmla="*/ 498423 h 1199214"/>
                <a:gd name="connsiteX208" fmla="*/ 434766 w 3081181"/>
                <a:gd name="connsiteY208" fmla="*/ 475938 h 1199214"/>
                <a:gd name="connsiteX209" fmla="*/ 423524 w 3081181"/>
                <a:gd name="connsiteY209" fmla="*/ 464695 h 1199214"/>
                <a:gd name="connsiteX210" fmla="*/ 397291 w 3081181"/>
                <a:gd name="connsiteY210" fmla="*/ 445958 h 1199214"/>
                <a:gd name="connsiteX211" fmla="*/ 393543 w 3081181"/>
                <a:gd name="connsiteY211" fmla="*/ 434715 h 1199214"/>
                <a:gd name="connsiteX212" fmla="*/ 378553 w 3081181"/>
                <a:gd name="connsiteY212" fmla="*/ 427220 h 1199214"/>
                <a:gd name="connsiteX213" fmla="*/ 367311 w 3081181"/>
                <a:gd name="connsiteY213" fmla="*/ 419725 h 1199214"/>
                <a:gd name="connsiteX214" fmla="*/ 344825 w 3081181"/>
                <a:gd name="connsiteY214" fmla="*/ 408482 h 1199214"/>
                <a:gd name="connsiteX215" fmla="*/ 341078 w 3081181"/>
                <a:gd name="connsiteY215" fmla="*/ 393492 h 1199214"/>
                <a:gd name="connsiteX216" fmla="*/ 322340 w 3081181"/>
                <a:gd name="connsiteY216" fmla="*/ 389745 h 1199214"/>
                <a:gd name="connsiteX217" fmla="*/ 243642 w 3081181"/>
                <a:gd name="connsiteY217" fmla="*/ 382250 h 1199214"/>
                <a:gd name="connsiteX218" fmla="*/ 224904 w 3081181"/>
                <a:gd name="connsiteY218" fmla="*/ 374754 h 1199214"/>
                <a:gd name="connsiteX219" fmla="*/ 209914 w 3081181"/>
                <a:gd name="connsiteY219" fmla="*/ 371007 h 1199214"/>
                <a:gd name="connsiteX220" fmla="*/ 194924 w 3081181"/>
                <a:gd name="connsiteY220" fmla="*/ 356017 h 1199214"/>
                <a:gd name="connsiteX221" fmla="*/ 164943 w 3081181"/>
                <a:gd name="connsiteY221" fmla="*/ 341027 h 1199214"/>
                <a:gd name="connsiteX222" fmla="*/ 131216 w 3081181"/>
                <a:gd name="connsiteY222" fmla="*/ 314794 h 1199214"/>
                <a:gd name="connsiteX223" fmla="*/ 108730 w 3081181"/>
                <a:gd name="connsiteY223" fmla="*/ 307299 h 1199214"/>
                <a:gd name="connsiteX224" fmla="*/ 101235 w 3081181"/>
                <a:gd name="connsiteY224" fmla="*/ 292309 h 1199214"/>
                <a:gd name="connsiteX225" fmla="*/ 82498 w 3081181"/>
                <a:gd name="connsiteY225" fmla="*/ 284814 h 1199214"/>
                <a:gd name="connsiteX226" fmla="*/ 75002 w 3081181"/>
                <a:gd name="connsiteY226" fmla="*/ 277318 h 1199214"/>
                <a:gd name="connsiteX227" fmla="*/ 52517 w 3081181"/>
                <a:gd name="connsiteY227" fmla="*/ 269823 h 1199214"/>
                <a:gd name="connsiteX228" fmla="*/ 37527 w 3081181"/>
                <a:gd name="connsiteY228" fmla="*/ 258581 h 1199214"/>
                <a:gd name="connsiteX229" fmla="*/ 15042 w 3081181"/>
                <a:gd name="connsiteY229" fmla="*/ 247338 h 1199214"/>
                <a:gd name="connsiteX230" fmla="*/ 3799 w 3081181"/>
                <a:gd name="connsiteY230" fmla="*/ 236095 h 1199214"/>
                <a:gd name="connsiteX231" fmla="*/ 52 w 3081181"/>
                <a:gd name="connsiteY231" fmla="*/ 217358 h 119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3081181" h="1199214">
                  <a:moveTo>
                    <a:pt x="1195517" y="123669"/>
                  </a:moveTo>
                  <a:cubicBezTo>
                    <a:pt x="1211756" y="124918"/>
                    <a:pt x="1228047" y="125618"/>
                    <a:pt x="1244235" y="127417"/>
                  </a:cubicBezTo>
                  <a:cubicBezTo>
                    <a:pt x="1250566" y="128120"/>
                    <a:pt x="1256603" y="131164"/>
                    <a:pt x="1262973" y="131164"/>
                  </a:cubicBezTo>
                  <a:cubicBezTo>
                    <a:pt x="1295476" y="131164"/>
                    <a:pt x="1327930" y="128666"/>
                    <a:pt x="1360409" y="127417"/>
                  </a:cubicBezTo>
                  <a:cubicBezTo>
                    <a:pt x="1364157" y="124919"/>
                    <a:pt x="1369265" y="123741"/>
                    <a:pt x="1371652" y="119922"/>
                  </a:cubicBezTo>
                  <a:cubicBezTo>
                    <a:pt x="1390061" y="90467"/>
                    <a:pt x="1366820" y="101545"/>
                    <a:pt x="1390389" y="93689"/>
                  </a:cubicBezTo>
                  <a:cubicBezTo>
                    <a:pt x="1394137" y="91191"/>
                    <a:pt x="1397359" y="87618"/>
                    <a:pt x="1401632" y="86194"/>
                  </a:cubicBezTo>
                  <a:cubicBezTo>
                    <a:pt x="1408840" y="83791"/>
                    <a:pt x="1417321" y="85844"/>
                    <a:pt x="1424117" y="82446"/>
                  </a:cubicBezTo>
                  <a:cubicBezTo>
                    <a:pt x="1428145" y="80432"/>
                    <a:pt x="1428427" y="74389"/>
                    <a:pt x="1431612" y="71204"/>
                  </a:cubicBezTo>
                  <a:cubicBezTo>
                    <a:pt x="1440464" y="62353"/>
                    <a:pt x="1447557" y="63562"/>
                    <a:pt x="1457845" y="56214"/>
                  </a:cubicBezTo>
                  <a:cubicBezTo>
                    <a:pt x="1465920" y="50446"/>
                    <a:pt x="1470076" y="40552"/>
                    <a:pt x="1480330" y="37476"/>
                  </a:cubicBezTo>
                  <a:cubicBezTo>
                    <a:pt x="1488791" y="34938"/>
                    <a:pt x="1497819" y="34977"/>
                    <a:pt x="1506563" y="33728"/>
                  </a:cubicBezTo>
                  <a:cubicBezTo>
                    <a:pt x="1510311" y="32479"/>
                    <a:pt x="1515013" y="32774"/>
                    <a:pt x="1517806" y="29981"/>
                  </a:cubicBezTo>
                  <a:cubicBezTo>
                    <a:pt x="1521756" y="26031"/>
                    <a:pt x="1519942" y="16567"/>
                    <a:pt x="1525301" y="14991"/>
                  </a:cubicBezTo>
                  <a:cubicBezTo>
                    <a:pt x="1543317" y="9692"/>
                    <a:pt x="1562776" y="12492"/>
                    <a:pt x="1581514" y="11243"/>
                  </a:cubicBezTo>
                  <a:cubicBezTo>
                    <a:pt x="1586511" y="9994"/>
                    <a:pt x="1591476" y="8612"/>
                    <a:pt x="1596504" y="7495"/>
                  </a:cubicBezTo>
                  <a:cubicBezTo>
                    <a:pt x="1639323" y="-2020"/>
                    <a:pt x="1593675" y="9141"/>
                    <a:pt x="1630232" y="0"/>
                  </a:cubicBezTo>
                  <a:cubicBezTo>
                    <a:pt x="1688943" y="1249"/>
                    <a:pt x="1747747" y="231"/>
                    <a:pt x="1806366" y="3748"/>
                  </a:cubicBezTo>
                  <a:cubicBezTo>
                    <a:pt x="1810862" y="4018"/>
                    <a:pt x="1813336" y="9819"/>
                    <a:pt x="1817609" y="11243"/>
                  </a:cubicBezTo>
                  <a:cubicBezTo>
                    <a:pt x="1824817" y="13646"/>
                    <a:pt x="1832599" y="13742"/>
                    <a:pt x="1840094" y="14991"/>
                  </a:cubicBezTo>
                  <a:cubicBezTo>
                    <a:pt x="1843842" y="17489"/>
                    <a:pt x="1847877" y="19603"/>
                    <a:pt x="1851337" y="22486"/>
                  </a:cubicBezTo>
                  <a:cubicBezTo>
                    <a:pt x="1855409" y="25879"/>
                    <a:pt x="1857978" y="31099"/>
                    <a:pt x="1862580" y="33728"/>
                  </a:cubicBezTo>
                  <a:cubicBezTo>
                    <a:pt x="1867052" y="36283"/>
                    <a:pt x="1872573" y="36227"/>
                    <a:pt x="1877570" y="37476"/>
                  </a:cubicBezTo>
                  <a:cubicBezTo>
                    <a:pt x="1880068" y="41223"/>
                    <a:pt x="1881318" y="46220"/>
                    <a:pt x="1885065" y="48718"/>
                  </a:cubicBezTo>
                  <a:cubicBezTo>
                    <a:pt x="1889350" y="51575"/>
                    <a:pt x="1895103" y="51051"/>
                    <a:pt x="1900055" y="52466"/>
                  </a:cubicBezTo>
                  <a:cubicBezTo>
                    <a:pt x="1903853" y="53551"/>
                    <a:pt x="1907550" y="54965"/>
                    <a:pt x="1911298" y="56214"/>
                  </a:cubicBezTo>
                  <a:cubicBezTo>
                    <a:pt x="1947544" y="83397"/>
                    <a:pt x="1908918" y="56897"/>
                    <a:pt x="1937530" y="71204"/>
                  </a:cubicBezTo>
                  <a:cubicBezTo>
                    <a:pt x="1966578" y="85729"/>
                    <a:pt x="1931767" y="73031"/>
                    <a:pt x="1960016" y="82446"/>
                  </a:cubicBezTo>
                  <a:cubicBezTo>
                    <a:pt x="1962514" y="86194"/>
                    <a:pt x="1964862" y="90046"/>
                    <a:pt x="1967511" y="93689"/>
                  </a:cubicBezTo>
                  <a:cubicBezTo>
                    <a:pt x="1974858" y="103792"/>
                    <a:pt x="1989996" y="123669"/>
                    <a:pt x="1989996" y="123669"/>
                  </a:cubicBezTo>
                  <a:cubicBezTo>
                    <a:pt x="1997162" y="145172"/>
                    <a:pt x="1988610" y="125100"/>
                    <a:pt x="2004986" y="146154"/>
                  </a:cubicBezTo>
                  <a:cubicBezTo>
                    <a:pt x="2009279" y="151673"/>
                    <a:pt x="2024390" y="176801"/>
                    <a:pt x="2031219" y="183630"/>
                  </a:cubicBezTo>
                  <a:cubicBezTo>
                    <a:pt x="2034404" y="186815"/>
                    <a:pt x="2038944" y="188312"/>
                    <a:pt x="2042461" y="191125"/>
                  </a:cubicBezTo>
                  <a:cubicBezTo>
                    <a:pt x="2045220" y="193332"/>
                    <a:pt x="2046927" y="196802"/>
                    <a:pt x="2049957" y="198620"/>
                  </a:cubicBezTo>
                  <a:cubicBezTo>
                    <a:pt x="2053344" y="200652"/>
                    <a:pt x="2057666" y="200601"/>
                    <a:pt x="2061199" y="202368"/>
                  </a:cubicBezTo>
                  <a:cubicBezTo>
                    <a:pt x="2087074" y="215306"/>
                    <a:pt x="2056241" y="205813"/>
                    <a:pt x="2087432" y="213610"/>
                  </a:cubicBezTo>
                  <a:cubicBezTo>
                    <a:pt x="2089930" y="217358"/>
                    <a:pt x="2091410" y="222039"/>
                    <a:pt x="2094927" y="224853"/>
                  </a:cubicBezTo>
                  <a:cubicBezTo>
                    <a:pt x="2098012" y="227321"/>
                    <a:pt x="2102386" y="227465"/>
                    <a:pt x="2106170" y="228600"/>
                  </a:cubicBezTo>
                  <a:cubicBezTo>
                    <a:pt x="2114880" y="231213"/>
                    <a:pt x="2123510" y="234189"/>
                    <a:pt x="2132402" y="236095"/>
                  </a:cubicBezTo>
                  <a:cubicBezTo>
                    <a:pt x="2146902" y="239202"/>
                    <a:pt x="2184185" y="242398"/>
                    <a:pt x="2196111" y="243591"/>
                  </a:cubicBezTo>
                  <a:cubicBezTo>
                    <a:pt x="2234705" y="256454"/>
                    <a:pt x="2222216" y="253919"/>
                    <a:pt x="2301042" y="239843"/>
                  </a:cubicBezTo>
                  <a:cubicBezTo>
                    <a:pt x="2306259" y="238911"/>
                    <a:pt x="2307544" y="230970"/>
                    <a:pt x="2312284" y="228600"/>
                  </a:cubicBezTo>
                  <a:cubicBezTo>
                    <a:pt x="2317981" y="225751"/>
                    <a:pt x="2324843" y="226398"/>
                    <a:pt x="2331022" y="224853"/>
                  </a:cubicBezTo>
                  <a:cubicBezTo>
                    <a:pt x="2334854" y="223895"/>
                    <a:pt x="2338517" y="222354"/>
                    <a:pt x="2342265" y="221105"/>
                  </a:cubicBezTo>
                  <a:cubicBezTo>
                    <a:pt x="2343514" y="216108"/>
                    <a:pt x="2341821" y="209109"/>
                    <a:pt x="2346012" y="206115"/>
                  </a:cubicBezTo>
                  <a:cubicBezTo>
                    <a:pt x="2352195" y="201698"/>
                    <a:pt x="2360920" y="202929"/>
                    <a:pt x="2368498" y="202368"/>
                  </a:cubicBezTo>
                  <a:cubicBezTo>
                    <a:pt x="2394689" y="200428"/>
                    <a:pt x="2420963" y="199869"/>
                    <a:pt x="2447196" y="198620"/>
                  </a:cubicBezTo>
                  <a:cubicBezTo>
                    <a:pt x="2462927" y="159291"/>
                    <a:pt x="2441220" y="197588"/>
                    <a:pt x="2488419" y="176135"/>
                  </a:cubicBezTo>
                  <a:cubicBezTo>
                    <a:pt x="2493505" y="173823"/>
                    <a:pt x="2491964" y="165095"/>
                    <a:pt x="2495914" y="161145"/>
                  </a:cubicBezTo>
                  <a:cubicBezTo>
                    <a:pt x="2498707" y="158352"/>
                    <a:pt x="2503458" y="158784"/>
                    <a:pt x="2507157" y="157397"/>
                  </a:cubicBezTo>
                  <a:cubicBezTo>
                    <a:pt x="2513455" y="155035"/>
                    <a:pt x="2519648" y="152400"/>
                    <a:pt x="2525894" y="149902"/>
                  </a:cubicBezTo>
                  <a:cubicBezTo>
                    <a:pt x="2528392" y="146154"/>
                    <a:pt x="2528889" y="138847"/>
                    <a:pt x="2533389" y="138659"/>
                  </a:cubicBezTo>
                  <a:cubicBezTo>
                    <a:pt x="2581161" y="136668"/>
                    <a:pt x="2596493" y="141318"/>
                    <a:pt x="2630825" y="149902"/>
                  </a:cubicBezTo>
                  <a:cubicBezTo>
                    <a:pt x="2638320" y="154899"/>
                    <a:pt x="2644765" y="162043"/>
                    <a:pt x="2653311" y="164892"/>
                  </a:cubicBezTo>
                  <a:lnTo>
                    <a:pt x="2675796" y="172387"/>
                  </a:lnTo>
                  <a:cubicBezTo>
                    <a:pt x="2693459" y="198883"/>
                    <a:pt x="2671292" y="166081"/>
                    <a:pt x="2694534" y="198620"/>
                  </a:cubicBezTo>
                  <a:cubicBezTo>
                    <a:pt x="2697152" y="202285"/>
                    <a:pt x="2699411" y="206198"/>
                    <a:pt x="2702029" y="209863"/>
                  </a:cubicBezTo>
                  <a:cubicBezTo>
                    <a:pt x="2706754" y="216478"/>
                    <a:pt x="2717083" y="231141"/>
                    <a:pt x="2724514" y="236095"/>
                  </a:cubicBezTo>
                  <a:cubicBezTo>
                    <a:pt x="2727801" y="238286"/>
                    <a:pt x="2732304" y="237924"/>
                    <a:pt x="2735757" y="239843"/>
                  </a:cubicBezTo>
                  <a:cubicBezTo>
                    <a:pt x="2743631" y="244218"/>
                    <a:pt x="2749503" y="252648"/>
                    <a:pt x="2758242" y="254833"/>
                  </a:cubicBezTo>
                  <a:cubicBezTo>
                    <a:pt x="2787825" y="262230"/>
                    <a:pt x="2768099" y="258153"/>
                    <a:pt x="2818202" y="262328"/>
                  </a:cubicBezTo>
                  <a:cubicBezTo>
                    <a:pt x="2821950" y="263577"/>
                    <a:pt x="2825814" y="264520"/>
                    <a:pt x="2829445" y="266076"/>
                  </a:cubicBezTo>
                  <a:cubicBezTo>
                    <a:pt x="2834580" y="268277"/>
                    <a:pt x="2838973" y="272401"/>
                    <a:pt x="2844435" y="273571"/>
                  </a:cubicBezTo>
                  <a:cubicBezTo>
                    <a:pt x="2856711" y="276201"/>
                    <a:pt x="2869419" y="276069"/>
                    <a:pt x="2881911" y="277318"/>
                  </a:cubicBezTo>
                  <a:lnTo>
                    <a:pt x="2911891" y="292309"/>
                  </a:lnTo>
                  <a:cubicBezTo>
                    <a:pt x="2916888" y="294807"/>
                    <a:pt x="2921461" y="298449"/>
                    <a:pt x="2926881" y="299804"/>
                  </a:cubicBezTo>
                  <a:cubicBezTo>
                    <a:pt x="2948051" y="305096"/>
                    <a:pt x="2936821" y="302541"/>
                    <a:pt x="2960609" y="307299"/>
                  </a:cubicBezTo>
                  <a:cubicBezTo>
                    <a:pt x="2964357" y="311046"/>
                    <a:pt x="2967219" y="315967"/>
                    <a:pt x="2971852" y="318541"/>
                  </a:cubicBezTo>
                  <a:cubicBezTo>
                    <a:pt x="2978758" y="322378"/>
                    <a:pt x="2994337" y="326036"/>
                    <a:pt x="2994337" y="326036"/>
                  </a:cubicBezTo>
                  <a:cubicBezTo>
                    <a:pt x="2998085" y="328535"/>
                    <a:pt x="3002120" y="330648"/>
                    <a:pt x="3005580" y="333532"/>
                  </a:cubicBezTo>
                  <a:cubicBezTo>
                    <a:pt x="3009651" y="336925"/>
                    <a:pt x="3012413" y="341834"/>
                    <a:pt x="3016822" y="344774"/>
                  </a:cubicBezTo>
                  <a:cubicBezTo>
                    <a:pt x="3020109" y="346965"/>
                    <a:pt x="3024317" y="347273"/>
                    <a:pt x="3028065" y="348522"/>
                  </a:cubicBezTo>
                  <a:cubicBezTo>
                    <a:pt x="3031812" y="352269"/>
                    <a:pt x="3035067" y="356584"/>
                    <a:pt x="3039307" y="359764"/>
                  </a:cubicBezTo>
                  <a:cubicBezTo>
                    <a:pt x="3053469" y="370385"/>
                    <a:pt x="3055453" y="370143"/>
                    <a:pt x="3069288" y="374754"/>
                  </a:cubicBezTo>
                  <a:cubicBezTo>
                    <a:pt x="3070537" y="379751"/>
                    <a:pt x="3071620" y="384792"/>
                    <a:pt x="3073035" y="389745"/>
                  </a:cubicBezTo>
                  <a:cubicBezTo>
                    <a:pt x="3078640" y="409363"/>
                    <a:pt x="3088156" y="419496"/>
                    <a:pt x="3073035" y="445958"/>
                  </a:cubicBezTo>
                  <a:cubicBezTo>
                    <a:pt x="3068523" y="453854"/>
                    <a:pt x="3055546" y="450955"/>
                    <a:pt x="3046802" y="453453"/>
                  </a:cubicBezTo>
                  <a:cubicBezTo>
                    <a:pt x="3041805" y="457200"/>
                    <a:pt x="3037398" y="461902"/>
                    <a:pt x="3031812" y="464695"/>
                  </a:cubicBezTo>
                  <a:cubicBezTo>
                    <a:pt x="3027205" y="466998"/>
                    <a:pt x="3021529" y="466351"/>
                    <a:pt x="3016822" y="468443"/>
                  </a:cubicBezTo>
                  <a:cubicBezTo>
                    <a:pt x="3010166" y="471401"/>
                    <a:pt x="3004330" y="475938"/>
                    <a:pt x="2998084" y="479686"/>
                  </a:cubicBezTo>
                  <a:cubicBezTo>
                    <a:pt x="2986023" y="515874"/>
                    <a:pt x="3007131" y="461377"/>
                    <a:pt x="2979347" y="498423"/>
                  </a:cubicBezTo>
                  <a:cubicBezTo>
                    <a:pt x="2974607" y="504744"/>
                    <a:pt x="2974786" y="513573"/>
                    <a:pt x="2971852" y="520909"/>
                  </a:cubicBezTo>
                  <a:cubicBezTo>
                    <a:pt x="2969777" y="526096"/>
                    <a:pt x="2966432" y="530712"/>
                    <a:pt x="2964357" y="535899"/>
                  </a:cubicBezTo>
                  <a:cubicBezTo>
                    <a:pt x="2961423" y="543234"/>
                    <a:pt x="2959360" y="550889"/>
                    <a:pt x="2956861" y="558384"/>
                  </a:cubicBezTo>
                  <a:cubicBezTo>
                    <a:pt x="2951208" y="592306"/>
                    <a:pt x="2957238" y="569715"/>
                    <a:pt x="2945619" y="595859"/>
                  </a:cubicBezTo>
                  <a:cubicBezTo>
                    <a:pt x="2942887" y="602006"/>
                    <a:pt x="2942034" y="609123"/>
                    <a:pt x="2938124" y="614597"/>
                  </a:cubicBezTo>
                  <a:cubicBezTo>
                    <a:pt x="2935506" y="618262"/>
                    <a:pt x="2930629" y="619594"/>
                    <a:pt x="2926881" y="622092"/>
                  </a:cubicBezTo>
                  <a:cubicBezTo>
                    <a:pt x="2925632" y="627089"/>
                    <a:pt x="2926431" y="633125"/>
                    <a:pt x="2923134" y="637082"/>
                  </a:cubicBezTo>
                  <a:cubicBezTo>
                    <a:pt x="2919557" y="641374"/>
                    <a:pt x="2912791" y="641478"/>
                    <a:pt x="2908143" y="644577"/>
                  </a:cubicBezTo>
                  <a:cubicBezTo>
                    <a:pt x="2897021" y="651992"/>
                    <a:pt x="2903172" y="653296"/>
                    <a:pt x="2893153" y="663315"/>
                  </a:cubicBezTo>
                  <a:cubicBezTo>
                    <a:pt x="2889968" y="666500"/>
                    <a:pt x="2885658" y="668312"/>
                    <a:pt x="2881911" y="670810"/>
                  </a:cubicBezTo>
                  <a:cubicBezTo>
                    <a:pt x="2879413" y="675807"/>
                    <a:pt x="2877663" y="681254"/>
                    <a:pt x="2874416" y="685800"/>
                  </a:cubicBezTo>
                  <a:cubicBezTo>
                    <a:pt x="2871335" y="690113"/>
                    <a:pt x="2865803" y="692441"/>
                    <a:pt x="2863173" y="697043"/>
                  </a:cubicBezTo>
                  <a:cubicBezTo>
                    <a:pt x="2853510" y="713952"/>
                    <a:pt x="2866932" y="713269"/>
                    <a:pt x="2851930" y="730771"/>
                  </a:cubicBezTo>
                  <a:cubicBezTo>
                    <a:pt x="2848294" y="735013"/>
                    <a:pt x="2842075" y="736065"/>
                    <a:pt x="2836940" y="738266"/>
                  </a:cubicBezTo>
                  <a:cubicBezTo>
                    <a:pt x="2825195" y="743300"/>
                    <a:pt x="2816695" y="743514"/>
                    <a:pt x="2803212" y="745761"/>
                  </a:cubicBezTo>
                  <a:cubicBezTo>
                    <a:pt x="2792409" y="752963"/>
                    <a:pt x="2785241" y="756681"/>
                    <a:pt x="2776980" y="768246"/>
                  </a:cubicBezTo>
                  <a:cubicBezTo>
                    <a:pt x="2774684" y="771461"/>
                    <a:pt x="2776025" y="776696"/>
                    <a:pt x="2773232" y="779489"/>
                  </a:cubicBezTo>
                  <a:cubicBezTo>
                    <a:pt x="2770439" y="782282"/>
                    <a:pt x="2765900" y="782677"/>
                    <a:pt x="2761989" y="783236"/>
                  </a:cubicBezTo>
                  <a:cubicBezTo>
                    <a:pt x="2748330" y="785187"/>
                    <a:pt x="2734507" y="785735"/>
                    <a:pt x="2720766" y="786984"/>
                  </a:cubicBezTo>
                  <a:cubicBezTo>
                    <a:pt x="2718268" y="790732"/>
                    <a:pt x="2716731" y="795344"/>
                    <a:pt x="2713271" y="798227"/>
                  </a:cubicBezTo>
                  <a:cubicBezTo>
                    <a:pt x="2708979" y="801803"/>
                    <a:pt x="2703131" y="802950"/>
                    <a:pt x="2698281" y="805722"/>
                  </a:cubicBezTo>
                  <a:cubicBezTo>
                    <a:pt x="2672086" y="820691"/>
                    <a:pt x="2705195" y="805955"/>
                    <a:pt x="2668301" y="820712"/>
                  </a:cubicBezTo>
                  <a:cubicBezTo>
                    <a:pt x="2663304" y="825709"/>
                    <a:pt x="2657418" y="829952"/>
                    <a:pt x="2653311" y="835702"/>
                  </a:cubicBezTo>
                  <a:cubicBezTo>
                    <a:pt x="2636855" y="858741"/>
                    <a:pt x="2665714" y="836177"/>
                    <a:pt x="2638321" y="854440"/>
                  </a:cubicBezTo>
                  <a:cubicBezTo>
                    <a:pt x="2637121" y="858041"/>
                    <a:pt x="2626587" y="891103"/>
                    <a:pt x="2623330" y="895663"/>
                  </a:cubicBezTo>
                  <a:cubicBezTo>
                    <a:pt x="2620712" y="899328"/>
                    <a:pt x="2615835" y="900660"/>
                    <a:pt x="2612088" y="903158"/>
                  </a:cubicBezTo>
                  <a:cubicBezTo>
                    <a:pt x="2610839" y="916899"/>
                    <a:pt x="2609864" y="930668"/>
                    <a:pt x="2608340" y="944381"/>
                  </a:cubicBezTo>
                  <a:cubicBezTo>
                    <a:pt x="2607365" y="953160"/>
                    <a:pt x="2605689" y="961849"/>
                    <a:pt x="2604593" y="970614"/>
                  </a:cubicBezTo>
                  <a:cubicBezTo>
                    <a:pt x="2603190" y="981838"/>
                    <a:pt x="2601971" y="993086"/>
                    <a:pt x="2600845" y="1004341"/>
                  </a:cubicBezTo>
                  <a:cubicBezTo>
                    <a:pt x="2599472" y="1018070"/>
                    <a:pt x="2598542" y="1031842"/>
                    <a:pt x="2597098" y="1045564"/>
                  </a:cubicBezTo>
                  <a:cubicBezTo>
                    <a:pt x="2596044" y="1055580"/>
                    <a:pt x="2595460" y="1065697"/>
                    <a:pt x="2593350" y="1075545"/>
                  </a:cubicBezTo>
                  <a:cubicBezTo>
                    <a:pt x="2591695" y="1083270"/>
                    <a:pt x="2593350" y="1095532"/>
                    <a:pt x="2585855" y="1098030"/>
                  </a:cubicBezTo>
                  <a:cubicBezTo>
                    <a:pt x="2543777" y="1112054"/>
                    <a:pt x="2578559" y="1101625"/>
                    <a:pt x="2477176" y="1105525"/>
                  </a:cubicBezTo>
                  <a:cubicBezTo>
                    <a:pt x="2472179" y="1106774"/>
                    <a:pt x="2466658" y="1106718"/>
                    <a:pt x="2462186" y="1109273"/>
                  </a:cubicBezTo>
                  <a:cubicBezTo>
                    <a:pt x="2447049" y="1117923"/>
                    <a:pt x="2452473" y="1121432"/>
                    <a:pt x="2447196" y="1135505"/>
                  </a:cubicBezTo>
                  <a:cubicBezTo>
                    <a:pt x="2445235" y="1140736"/>
                    <a:pt x="2442662" y="1145758"/>
                    <a:pt x="2439701" y="1150495"/>
                  </a:cubicBezTo>
                  <a:cubicBezTo>
                    <a:pt x="2436391" y="1155792"/>
                    <a:pt x="2431768" y="1160189"/>
                    <a:pt x="2428458" y="1165486"/>
                  </a:cubicBezTo>
                  <a:cubicBezTo>
                    <a:pt x="2425497" y="1170223"/>
                    <a:pt x="2424599" y="1176234"/>
                    <a:pt x="2420963" y="1180476"/>
                  </a:cubicBezTo>
                  <a:cubicBezTo>
                    <a:pt x="2411664" y="1191325"/>
                    <a:pt x="2399845" y="1194169"/>
                    <a:pt x="2387235" y="1199214"/>
                  </a:cubicBezTo>
                  <a:cubicBezTo>
                    <a:pt x="2356006" y="1197965"/>
                    <a:pt x="2324736" y="1197478"/>
                    <a:pt x="2293547" y="1195466"/>
                  </a:cubicBezTo>
                  <a:cubicBezTo>
                    <a:pt x="2285964" y="1194977"/>
                    <a:pt x="2277858" y="1195116"/>
                    <a:pt x="2271061" y="1191718"/>
                  </a:cubicBezTo>
                  <a:cubicBezTo>
                    <a:pt x="2264741" y="1188558"/>
                    <a:pt x="2261821" y="1180835"/>
                    <a:pt x="2256071" y="1176728"/>
                  </a:cubicBezTo>
                  <a:cubicBezTo>
                    <a:pt x="2252857" y="1174432"/>
                    <a:pt x="2248661" y="1173939"/>
                    <a:pt x="2244829" y="1172981"/>
                  </a:cubicBezTo>
                  <a:cubicBezTo>
                    <a:pt x="2217804" y="1166225"/>
                    <a:pt x="2202588" y="1167666"/>
                    <a:pt x="2169878" y="1165486"/>
                  </a:cubicBezTo>
                  <a:cubicBezTo>
                    <a:pt x="2166130" y="1164237"/>
                    <a:pt x="2162266" y="1163294"/>
                    <a:pt x="2158635" y="1161738"/>
                  </a:cubicBezTo>
                  <a:cubicBezTo>
                    <a:pt x="2123365" y="1146622"/>
                    <a:pt x="2155794" y="1156962"/>
                    <a:pt x="2136150" y="1098030"/>
                  </a:cubicBezTo>
                  <a:cubicBezTo>
                    <a:pt x="2134175" y="1092105"/>
                    <a:pt x="2126457" y="1090097"/>
                    <a:pt x="2121160" y="1086787"/>
                  </a:cubicBezTo>
                  <a:cubicBezTo>
                    <a:pt x="2105694" y="1077121"/>
                    <a:pt x="2107781" y="1080525"/>
                    <a:pt x="2091180" y="1075545"/>
                  </a:cubicBezTo>
                  <a:cubicBezTo>
                    <a:pt x="2083612" y="1073275"/>
                    <a:pt x="2076189" y="1070548"/>
                    <a:pt x="2068694" y="1068050"/>
                  </a:cubicBezTo>
                  <a:cubicBezTo>
                    <a:pt x="2060981" y="1060336"/>
                    <a:pt x="2056606" y="1055253"/>
                    <a:pt x="2046209" y="1049312"/>
                  </a:cubicBezTo>
                  <a:cubicBezTo>
                    <a:pt x="2042779" y="1047352"/>
                    <a:pt x="2038597" y="1047120"/>
                    <a:pt x="2034966" y="1045564"/>
                  </a:cubicBezTo>
                  <a:cubicBezTo>
                    <a:pt x="2029831" y="1043363"/>
                    <a:pt x="2024973" y="1040567"/>
                    <a:pt x="2019976" y="1038069"/>
                  </a:cubicBezTo>
                  <a:cubicBezTo>
                    <a:pt x="2018727" y="1034322"/>
                    <a:pt x="2019022" y="1029620"/>
                    <a:pt x="2016229" y="1026827"/>
                  </a:cubicBezTo>
                  <a:cubicBezTo>
                    <a:pt x="2012279" y="1022877"/>
                    <a:pt x="2006089" y="1022104"/>
                    <a:pt x="2001239" y="1019332"/>
                  </a:cubicBezTo>
                  <a:cubicBezTo>
                    <a:pt x="1979540" y="1006932"/>
                    <a:pt x="2001412" y="1013738"/>
                    <a:pt x="1967511" y="1008089"/>
                  </a:cubicBezTo>
                  <a:cubicBezTo>
                    <a:pt x="1962700" y="1006485"/>
                    <a:pt x="1945345" y="1000380"/>
                    <a:pt x="1941278" y="1000594"/>
                  </a:cubicBezTo>
                  <a:cubicBezTo>
                    <a:pt x="1922401" y="1001588"/>
                    <a:pt x="1903803" y="1005591"/>
                    <a:pt x="1885065" y="1008089"/>
                  </a:cubicBezTo>
                  <a:cubicBezTo>
                    <a:pt x="1860389" y="1045104"/>
                    <a:pt x="1875399" y="1037545"/>
                    <a:pt x="1851337" y="1045564"/>
                  </a:cubicBezTo>
                  <a:cubicBezTo>
                    <a:pt x="1847589" y="1049312"/>
                    <a:pt x="1845368" y="1056280"/>
                    <a:pt x="1840094" y="1056807"/>
                  </a:cubicBezTo>
                  <a:cubicBezTo>
                    <a:pt x="1818927" y="1058924"/>
                    <a:pt x="1797024" y="1058218"/>
                    <a:pt x="1776386" y="1053059"/>
                  </a:cubicBezTo>
                  <a:cubicBezTo>
                    <a:pt x="1770327" y="1051544"/>
                    <a:pt x="1769208" y="1042811"/>
                    <a:pt x="1765143" y="1038069"/>
                  </a:cubicBezTo>
                  <a:cubicBezTo>
                    <a:pt x="1761694" y="1034045"/>
                    <a:pt x="1757972" y="1030220"/>
                    <a:pt x="1753901" y="1026827"/>
                  </a:cubicBezTo>
                  <a:cubicBezTo>
                    <a:pt x="1741712" y="1016670"/>
                    <a:pt x="1740918" y="1018984"/>
                    <a:pt x="1723921" y="1015584"/>
                  </a:cubicBezTo>
                  <a:cubicBezTo>
                    <a:pt x="1722672" y="1020581"/>
                    <a:pt x="1718758" y="1025622"/>
                    <a:pt x="1720173" y="1030574"/>
                  </a:cubicBezTo>
                  <a:cubicBezTo>
                    <a:pt x="1721629" y="1035670"/>
                    <a:pt x="1731416" y="1047117"/>
                    <a:pt x="1731416" y="1041817"/>
                  </a:cubicBezTo>
                  <a:cubicBezTo>
                    <a:pt x="1731416" y="1028205"/>
                    <a:pt x="1717488" y="1025932"/>
                    <a:pt x="1708930" y="1023079"/>
                  </a:cubicBezTo>
                  <a:cubicBezTo>
                    <a:pt x="1691275" y="996596"/>
                    <a:pt x="1713422" y="1029366"/>
                    <a:pt x="1690193" y="996846"/>
                  </a:cubicBezTo>
                  <a:cubicBezTo>
                    <a:pt x="1687575" y="993181"/>
                    <a:pt x="1684712" y="989632"/>
                    <a:pt x="1682698" y="985604"/>
                  </a:cubicBezTo>
                  <a:cubicBezTo>
                    <a:pt x="1680931" y="982071"/>
                    <a:pt x="1680199" y="978109"/>
                    <a:pt x="1678950" y="974361"/>
                  </a:cubicBezTo>
                  <a:cubicBezTo>
                    <a:pt x="1677701" y="940633"/>
                    <a:pt x="1679521" y="906651"/>
                    <a:pt x="1675202" y="873177"/>
                  </a:cubicBezTo>
                  <a:cubicBezTo>
                    <a:pt x="1674403" y="866983"/>
                    <a:pt x="1667270" y="863483"/>
                    <a:pt x="1663960" y="858187"/>
                  </a:cubicBezTo>
                  <a:cubicBezTo>
                    <a:pt x="1660999" y="853450"/>
                    <a:pt x="1660101" y="847439"/>
                    <a:pt x="1656465" y="843197"/>
                  </a:cubicBezTo>
                  <a:cubicBezTo>
                    <a:pt x="1652400" y="838455"/>
                    <a:pt x="1646217" y="836019"/>
                    <a:pt x="1641475" y="831954"/>
                  </a:cubicBezTo>
                  <a:cubicBezTo>
                    <a:pt x="1623612" y="816643"/>
                    <a:pt x="1638112" y="823339"/>
                    <a:pt x="1618989" y="816964"/>
                  </a:cubicBezTo>
                  <a:cubicBezTo>
                    <a:pt x="1567773" y="819462"/>
                    <a:pt x="1516416" y="819919"/>
                    <a:pt x="1465340" y="824459"/>
                  </a:cubicBezTo>
                  <a:cubicBezTo>
                    <a:pt x="1447946" y="826005"/>
                    <a:pt x="1442885" y="845672"/>
                    <a:pt x="1431612" y="854440"/>
                  </a:cubicBezTo>
                  <a:cubicBezTo>
                    <a:pt x="1427547" y="857602"/>
                    <a:pt x="1421574" y="856772"/>
                    <a:pt x="1416622" y="858187"/>
                  </a:cubicBezTo>
                  <a:cubicBezTo>
                    <a:pt x="1412824" y="859272"/>
                    <a:pt x="1408792" y="859945"/>
                    <a:pt x="1405380" y="861935"/>
                  </a:cubicBezTo>
                  <a:cubicBezTo>
                    <a:pt x="1351431" y="893406"/>
                    <a:pt x="1393695" y="882583"/>
                    <a:pt x="1326681" y="888168"/>
                  </a:cubicBezTo>
                  <a:cubicBezTo>
                    <a:pt x="1272966" y="886919"/>
                    <a:pt x="1219064" y="889075"/>
                    <a:pt x="1165537" y="884420"/>
                  </a:cubicBezTo>
                  <a:cubicBezTo>
                    <a:pt x="1160257" y="883961"/>
                    <a:pt x="1158896" y="875806"/>
                    <a:pt x="1154294" y="873177"/>
                  </a:cubicBezTo>
                  <a:cubicBezTo>
                    <a:pt x="1149822" y="870622"/>
                    <a:pt x="1144301" y="870679"/>
                    <a:pt x="1139304" y="869430"/>
                  </a:cubicBezTo>
                  <a:cubicBezTo>
                    <a:pt x="1135556" y="866932"/>
                    <a:pt x="1132201" y="863709"/>
                    <a:pt x="1128061" y="861935"/>
                  </a:cubicBezTo>
                  <a:cubicBezTo>
                    <a:pt x="1077966" y="840465"/>
                    <a:pt x="1155179" y="881115"/>
                    <a:pt x="1094334" y="850692"/>
                  </a:cubicBezTo>
                  <a:cubicBezTo>
                    <a:pt x="1090305" y="848678"/>
                    <a:pt x="1087120" y="845211"/>
                    <a:pt x="1083091" y="843197"/>
                  </a:cubicBezTo>
                  <a:cubicBezTo>
                    <a:pt x="1079660" y="841482"/>
                    <a:pt x="1059593" y="833575"/>
                    <a:pt x="1053111" y="831954"/>
                  </a:cubicBezTo>
                  <a:cubicBezTo>
                    <a:pt x="1046932" y="830409"/>
                    <a:pt x="1040619" y="829456"/>
                    <a:pt x="1034373" y="828207"/>
                  </a:cubicBezTo>
                  <a:cubicBezTo>
                    <a:pt x="1028127" y="825709"/>
                    <a:pt x="1021934" y="823074"/>
                    <a:pt x="1015635" y="820712"/>
                  </a:cubicBezTo>
                  <a:cubicBezTo>
                    <a:pt x="1011936" y="819325"/>
                    <a:pt x="1007477" y="819432"/>
                    <a:pt x="1004393" y="816964"/>
                  </a:cubicBezTo>
                  <a:cubicBezTo>
                    <a:pt x="999980" y="813433"/>
                    <a:pt x="991246" y="794419"/>
                    <a:pt x="989402" y="790732"/>
                  </a:cubicBezTo>
                  <a:cubicBezTo>
                    <a:pt x="988153" y="783237"/>
                    <a:pt x="989053" y="775043"/>
                    <a:pt x="985655" y="768246"/>
                  </a:cubicBezTo>
                  <a:cubicBezTo>
                    <a:pt x="982495" y="761926"/>
                    <a:pt x="975983" y="757909"/>
                    <a:pt x="970665" y="753256"/>
                  </a:cubicBezTo>
                  <a:cubicBezTo>
                    <a:pt x="965965" y="749143"/>
                    <a:pt x="960473" y="746012"/>
                    <a:pt x="955675" y="742014"/>
                  </a:cubicBezTo>
                  <a:cubicBezTo>
                    <a:pt x="933994" y="723946"/>
                    <a:pt x="969837" y="747511"/>
                    <a:pt x="929442" y="723276"/>
                  </a:cubicBezTo>
                  <a:cubicBezTo>
                    <a:pt x="928193" y="718279"/>
                    <a:pt x="928249" y="712758"/>
                    <a:pt x="925694" y="708286"/>
                  </a:cubicBezTo>
                  <a:cubicBezTo>
                    <a:pt x="923065" y="703684"/>
                    <a:pt x="914979" y="702316"/>
                    <a:pt x="914452" y="697043"/>
                  </a:cubicBezTo>
                  <a:cubicBezTo>
                    <a:pt x="912335" y="675876"/>
                    <a:pt x="915044" y="654372"/>
                    <a:pt x="918199" y="633335"/>
                  </a:cubicBezTo>
                  <a:cubicBezTo>
                    <a:pt x="918867" y="628881"/>
                    <a:pt x="921875" y="624479"/>
                    <a:pt x="925694" y="622092"/>
                  </a:cubicBezTo>
                  <a:cubicBezTo>
                    <a:pt x="934644" y="616498"/>
                    <a:pt x="956216" y="612990"/>
                    <a:pt x="966917" y="610850"/>
                  </a:cubicBezTo>
                  <a:cubicBezTo>
                    <a:pt x="978985" y="574650"/>
                    <a:pt x="959632" y="630938"/>
                    <a:pt x="978160" y="584617"/>
                  </a:cubicBezTo>
                  <a:cubicBezTo>
                    <a:pt x="981094" y="577282"/>
                    <a:pt x="983157" y="569627"/>
                    <a:pt x="985655" y="562132"/>
                  </a:cubicBezTo>
                  <a:cubicBezTo>
                    <a:pt x="986904" y="552138"/>
                    <a:pt x="987871" y="542105"/>
                    <a:pt x="989402" y="532151"/>
                  </a:cubicBezTo>
                  <a:cubicBezTo>
                    <a:pt x="990371" y="525856"/>
                    <a:pt x="994695" y="519593"/>
                    <a:pt x="993150" y="513414"/>
                  </a:cubicBezTo>
                  <a:cubicBezTo>
                    <a:pt x="991865" y="508272"/>
                    <a:pt x="986220" y="505252"/>
                    <a:pt x="981907" y="502171"/>
                  </a:cubicBezTo>
                  <a:cubicBezTo>
                    <a:pt x="969480" y="493295"/>
                    <a:pt x="962977" y="494099"/>
                    <a:pt x="948180" y="490928"/>
                  </a:cubicBezTo>
                  <a:lnTo>
                    <a:pt x="914452" y="483433"/>
                  </a:lnTo>
                  <a:cubicBezTo>
                    <a:pt x="891967" y="484682"/>
                    <a:pt x="869002" y="482397"/>
                    <a:pt x="846996" y="487181"/>
                  </a:cubicBezTo>
                  <a:cubicBezTo>
                    <a:pt x="839180" y="488880"/>
                    <a:pt x="835412" y="498594"/>
                    <a:pt x="828258" y="502171"/>
                  </a:cubicBezTo>
                  <a:cubicBezTo>
                    <a:pt x="820124" y="506238"/>
                    <a:pt x="810736" y="507053"/>
                    <a:pt x="802025" y="509666"/>
                  </a:cubicBezTo>
                  <a:cubicBezTo>
                    <a:pt x="767007" y="520172"/>
                    <a:pt x="822658" y="509164"/>
                    <a:pt x="734570" y="520909"/>
                  </a:cubicBezTo>
                  <a:cubicBezTo>
                    <a:pt x="737068" y="527155"/>
                    <a:pt x="736684" y="535610"/>
                    <a:pt x="742065" y="539646"/>
                  </a:cubicBezTo>
                  <a:cubicBezTo>
                    <a:pt x="748144" y="544205"/>
                    <a:pt x="771856" y="541307"/>
                    <a:pt x="764550" y="543394"/>
                  </a:cubicBezTo>
                  <a:cubicBezTo>
                    <a:pt x="748889" y="547868"/>
                    <a:pt x="732071" y="545892"/>
                    <a:pt x="715832" y="547141"/>
                  </a:cubicBezTo>
                  <a:cubicBezTo>
                    <a:pt x="712084" y="548390"/>
                    <a:pt x="707674" y="548421"/>
                    <a:pt x="704589" y="550889"/>
                  </a:cubicBezTo>
                  <a:cubicBezTo>
                    <a:pt x="679230" y="571177"/>
                    <a:pt x="720665" y="554094"/>
                    <a:pt x="682104" y="573374"/>
                  </a:cubicBezTo>
                  <a:cubicBezTo>
                    <a:pt x="671890" y="578481"/>
                    <a:pt x="630913" y="580719"/>
                    <a:pt x="629639" y="580869"/>
                  </a:cubicBezTo>
                  <a:cubicBezTo>
                    <a:pt x="620866" y="581901"/>
                    <a:pt x="612150" y="583368"/>
                    <a:pt x="603406" y="584617"/>
                  </a:cubicBezTo>
                  <a:cubicBezTo>
                    <a:pt x="599658" y="588364"/>
                    <a:pt x="595103" y="591449"/>
                    <a:pt x="592163" y="595859"/>
                  </a:cubicBezTo>
                  <a:cubicBezTo>
                    <a:pt x="579571" y="614747"/>
                    <a:pt x="577986" y="630474"/>
                    <a:pt x="569678" y="652073"/>
                  </a:cubicBezTo>
                  <a:cubicBezTo>
                    <a:pt x="567673" y="657287"/>
                    <a:pt x="564681" y="662066"/>
                    <a:pt x="562183" y="667063"/>
                  </a:cubicBezTo>
                  <a:cubicBezTo>
                    <a:pt x="545944" y="664565"/>
                    <a:pt x="529263" y="664082"/>
                    <a:pt x="513465" y="659568"/>
                  </a:cubicBezTo>
                  <a:cubicBezTo>
                    <a:pt x="476591" y="649032"/>
                    <a:pt x="488454" y="641947"/>
                    <a:pt x="457252" y="622092"/>
                  </a:cubicBezTo>
                  <a:cubicBezTo>
                    <a:pt x="452906" y="619327"/>
                    <a:pt x="447258" y="619594"/>
                    <a:pt x="442261" y="618345"/>
                  </a:cubicBezTo>
                  <a:cubicBezTo>
                    <a:pt x="448507" y="624591"/>
                    <a:pt x="458572" y="645575"/>
                    <a:pt x="460999" y="637082"/>
                  </a:cubicBezTo>
                  <a:cubicBezTo>
                    <a:pt x="467529" y="614229"/>
                    <a:pt x="459226" y="589564"/>
                    <a:pt x="457252" y="565879"/>
                  </a:cubicBezTo>
                  <a:cubicBezTo>
                    <a:pt x="456508" y="556948"/>
                    <a:pt x="446924" y="521126"/>
                    <a:pt x="446009" y="517161"/>
                  </a:cubicBezTo>
                  <a:cubicBezTo>
                    <a:pt x="444577" y="510954"/>
                    <a:pt x="443937" y="504568"/>
                    <a:pt x="442261" y="498423"/>
                  </a:cubicBezTo>
                  <a:cubicBezTo>
                    <a:pt x="440182" y="490801"/>
                    <a:pt x="440352" y="481525"/>
                    <a:pt x="434766" y="475938"/>
                  </a:cubicBezTo>
                  <a:cubicBezTo>
                    <a:pt x="431019" y="472190"/>
                    <a:pt x="427548" y="468144"/>
                    <a:pt x="423524" y="464695"/>
                  </a:cubicBezTo>
                  <a:cubicBezTo>
                    <a:pt x="415392" y="457724"/>
                    <a:pt x="406187" y="451888"/>
                    <a:pt x="397291" y="445958"/>
                  </a:cubicBezTo>
                  <a:cubicBezTo>
                    <a:pt x="396042" y="442210"/>
                    <a:pt x="396336" y="437508"/>
                    <a:pt x="393543" y="434715"/>
                  </a:cubicBezTo>
                  <a:cubicBezTo>
                    <a:pt x="389593" y="430765"/>
                    <a:pt x="383403" y="429992"/>
                    <a:pt x="378553" y="427220"/>
                  </a:cubicBezTo>
                  <a:cubicBezTo>
                    <a:pt x="374643" y="424985"/>
                    <a:pt x="371248" y="421912"/>
                    <a:pt x="367311" y="419725"/>
                  </a:cubicBezTo>
                  <a:cubicBezTo>
                    <a:pt x="359986" y="415655"/>
                    <a:pt x="352320" y="412230"/>
                    <a:pt x="344825" y="408482"/>
                  </a:cubicBezTo>
                  <a:cubicBezTo>
                    <a:pt x="343576" y="403485"/>
                    <a:pt x="345035" y="396789"/>
                    <a:pt x="341078" y="393492"/>
                  </a:cubicBezTo>
                  <a:cubicBezTo>
                    <a:pt x="336185" y="389414"/>
                    <a:pt x="328668" y="390475"/>
                    <a:pt x="322340" y="389745"/>
                  </a:cubicBezTo>
                  <a:cubicBezTo>
                    <a:pt x="296162" y="386725"/>
                    <a:pt x="269875" y="384748"/>
                    <a:pt x="243642" y="382250"/>
                  </a:cubicBezTo>
                  <a:cubicBezTo>
                    <a:pt x="237396" y="379751"/>
                    <a:pt x="231286" y="376881"/>
                    <a:pt x="224904" y="374754"/>
                  </a:cubicBezTo>
                  <a:cubicBezTo>
                    <a:pt x="220018" y="373125"/>
                    <a:pt x="214282" y="373737"/>
                    <a:pt x="209914" y="371007"/>
                  </a:cubicBezTo>
                  <a:cubicBezTo>
                    <a:pt x="203922" y="367262"/>
                    <a:pt x="200804" y="359937"/>
                    <a:pt x="194924" y="356017"/>
                  </a:cubicBezTo>
                  <a:cubicBezTo>
                    <a:pt x="185627" y="349819"/>
                    <a:pt x="173762" y="347887"/>
                    <a:pt x="164943" y="341027"/>
                  </a:cubicBezTo>
                  <a:cubicBezTo>
                    <a:pt x="153701" y="332283"/>
                    <a:pt x="144728" y="319298"/>
                    <a:pt x="131216" y="314794"/>
                  </a:cubicBezTo>
                  <a:lnTo>
                    <a:pt x="108730" y="307299"/>
                  </a:lnTo>
                  <a:cubicBezTo>
                    <a:pt x="106232" y="302302"/>
                    <a:pt x="105477" y="295945"/>
                    <a:pt x="101235" y="292309"/>
                  </a:cubicBezTo>
                  <a:cubicBezTo>
                    <a:pt x="96128" y="287931"/>
                    <a:pt x="88338" y="288152"/>
                    <a:pt x="82498" y="284814"/>
                  </a:cubicBezTo>
                  <a:cubicBezTo>
                    <a:pt x="79430" y="283061"/>
                    <a:pt x="78163" y="278898"/>
                    <a:pt x="75002" y="277318"/>
                  </a:cubicBezTo>
                  <a:cubicBezTo>
                    <a:pt x="67936" y="273785"/>
                    <a:pt x="60012" y="272321"/>
                    <a:pt x="52517" y="269823"/>
                  </a:cubicBezTo>
                  <a:cubicBezTo>
                    <a:pt x="47520" y="266076"/>
                    <a:pt x="42883" y="261794"/>
                    <a:pt x="37527" y="258581"/>
                  </a:cubicBezTo>
                  <a:cubicBezTo>
                    <a:pt x="30341" y="254270"/>
                    <a:pt x="22014" y="251986"/>
                    <a:pt x="15042" y="247338"/>
                  </a:cubicBezTo>
                  <a:cubicBezTo>
                    <a:pt x="10632" y="244398"/>
                    <a:pt x="7547" y="239843"/>
                    <a:pt x="3799" y="236095"/>
                  </a:cubicBezTo>
                  <a:cubicBezTo>
                    <a:pt x="-738" y="222483"/>
                    <a:pt x="52" y="228803"/>
                    <a:pt x="52" y="217358"/>
                  </a:cubicBezTo>
                </a:path>
              </a:pathLst>
            </a:cu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3F20522-E58D-EDEB-6CE8-636926535248}"/>
              </a:ext>
            </a:extLst>
          </p:cNvPr>
          <p:cNvGrpSpPr/>
          <p:nvPr/>
        </p:nvGrpSpPr>
        <p:grpSpPr>
          <a:xfrm>
            <a:off x="11601137" y="1975929"/>
            <a:ext cx="4047294" cy="670871"/>
            <a:chOff x="11601137" y="1975929"/>
            <a:chExt cx="4047294" cy="67087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64C1676-142E-1493-1666-583FD9B8AD7A}"/>
                </a:ext>
              </a:extLst>
            </p:cNvPr>
            <p:cNvSpPr txBox="1"/>
            <p:nvPr/>
          </p:nvSpPr>
          <p:spPr>
            <a:xfrm>
              <a:off x="12988729" y="1975929"/>
              <a:ext cx="2659702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BẰNG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A3148B9C-08AB-4C85-7DF6-2FAEA76D8ADC}"/>
                </a:ext>
              </a:extLst>
            </p:cNvPr>
            <p:cNvCxnSpPr>
              <a:stCxn id="48" idx="1"/>
            </p:cNvCxnSpPr>
            <p:nvPr/>
          </p:nvCxnSpPr>
          <p:spPr>
            <a:xfrm flipH="1">
              <a:off x="11601137" y="2299095"/>
              <a:ext cx="1387592" cy="34770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02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-61912"/>
            <a:ext cx="13706475" cy="1080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5610226" y="2384822"/>
            <a:ext cx="9953625" cy="4536281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Nhiệm</a:t>
            </a:r>
            <a:r>
              <a:rPr lang="en-GB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GB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vụ</a:t>
            </a:r>
            <a:r>
              <a:rPr lang="en-GB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GB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tiếp</a:t>
            </a:r>
            <a:r>
              <a:rPr lang="en-GB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GB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theo</a:t>
            </a:r>
            <a:r>
              <a:rPr lang="en-GB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- </a:t>
            </a:r>
            <a:r>
              <a:rPr lang="en-US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Luyện</a:t>
            </a:r>
            <a:r>
              <a:rPr lang="en-US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đọc</a:t>
            </a:r>
            <a:r>
              <a:rPr lang="en-US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diễn</a:t>
            </a:r>
            <a:r>
              <a:rPr lang="en-US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cảm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và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học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thuộc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lòng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bài</a:t>
            </a:r>
            <a:r>
              <a:rPr lang="en-US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đọc</a:t>
            </a:r>
            <a:r>
              <a:rPr lang="en-US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- </a:t>
            </a:r>
            <a:r>
              <a:rPr lang="en-US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Xem</a:t>
            </a:r>
            <a:r>
              <a:rPr lang="en-US" sz="4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trước</a:t>
            </a:r>
            <a:r>
              <a:rPr lang="en-US" sz="4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chuẩn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bị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bài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: </a:t>
            </a:r>
            <a:r>
              <a:rPr lang="en-US" sz="4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G</a:t>
            </a:r>
            <a:r>
              <a:rPr lang="en-US" sz="4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óc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sáng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tạo</a:t>
            </a:r>
            <a:r>
              <a:rPr lang="en-US" sz="4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ea typeface="+mn-ea"/>
                <a:cs typeface="Times New Roman"/>
              </a:rPr>
              <a:t>.</a:t>
            </a:r>
            <a:endParaRPr lang="en-GB" sz="4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3300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583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40482"/>
            <a:ext cx="13716000" cy="194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6305">
            <a:off x="4604148" y="2513410"/>
            <a:ext cx="201215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610470"/>
      </p:ext>
    </p:extLst>
  </p:cSld>
  <p:clrMapOvr>
    <a:masterClrMapping/>
  </p:clrMapOvr>
  <p:transition advTm="377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0" name="11 Me T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300" y="8686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Oval 5"/>
          <p:cNvSpPr>
            <a:spLocks noChangeArrowheads="1"/>
          </p:cNvSpPr>
          <p:nvPr/>
        </p:nvSpPr>
        <p:spPr bwMode="auto">
          <a:xfrm>
            <a:off x="3072782" y="1709738"/>
            <a:ext cx="12142436" cy="52673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2000" b="1" kern="1200" dirty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rPr>
              <a:t>TẬP ĐỌC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CAO BẰNG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vi-VN" sz="6600" b="1" kern="1200" dirty="0">
              <a:solidFill>
                <a:srgbClr val="003399"/>
              </a:solidFill>
              <a:latin typeface="Times New Roman" panose="020206030504050203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2296290"/>
      </p:ext>
    </p:extLst>
  </p:cSld>
  <p:clrMapOvr>
    <a:masterClrMapping/>
  </p:clrMapOvr>
  <p:transition advTm="4849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0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>
            <a:off x="1378080" y="2324100"/>
            <a:ext cx="14709800" cy="6565296"/>
            <a:chOff x="-3810" y="0"/>
            <a:chExt cx="3859739" cy="1476796"/>
          </a:xfrm>
        </p:grpSpPr>
        <p:sp>
          <p:nvSpPr>
            <p:cNvPr id="206" name="Google Shape;206;p8"/>
            <p:cNvSpPr/>
            <p:nvPr/>
          </p:nvSpPr>
          <p:spPr>
            <a:xfrm>
              <a:off x="10160" y="16510"/>
              <a:ext cx="3830529" cy="1450126"/>
            </a:xfrm>
            <a:custGeom>
              <a:avLst/>
              <a:gdLst/>
              <a:ahLst/>
              <a:cxnLst/>
              <a:rect l="l" t="t" r="r" b="b"/>
              <a:pathLst>
                <a:path w="3830529" h="1450126" extrusionOk="0">
                  <a:moveTo>
                    <a:pt x="3830529" y="1450126"/>
                  </a:moveTo>
                  <a:lnTo>
                    <a:pt x="0" y="1442506"/>
                  </a:lnTo>
                  <a:lnTo>
                    <a:pt x="0" y="516169"/>
                  </a:lnTo>
                  <a:lnTo>
                    <a:pt x="17780" y="19050"/>
                  </a:lnTo>
                  <a:lnTo>
                    <a:pt x="1908061" y="0"/>
                  </a:lnTo>
                  <a:lnTo>
                    <a:pt x="3811479" y="5080"/>
                  </a:lnTo>
                  <a:close/>
                </a:path>
              </a:pathLst>
            </a:custGeom>
            <a:solidFill>
              <a:srgbClr val="FFF5FB"/>
            </a:solidFill>
            <a:ln>
              <a:noFill/>
            </a:ln>
          </p:spPr>
        </p:sp>
        <p:sp>
          <p:nvSpPr>
            <p:cNvPr id="207" name="Google Shape;207;p8"/>
            <p:cNvSpPr/>
            <p:nvPr/>
          </p:nvSpPr>
          <p:spPr>
            <a:xfrm>
              <a:off x="-3810" y="0"/>
              <a:ext cx="3859739" cy="1476796"/>
            </a:xfrm>
            <a:custGeom>
              <a:avLst/>
              <a:gdLst/>
              <a:ahLst/>
              <a:cxnLst/>
              <a:rect l="l" t="t" r="r" b="b"/>
              <a:pathLst>
                <a:path w="3859739" h="1476796" extrusionOk="0">
                  <a:moveTo>
                    <a:pt x="3825449" y="21590"/>
                  </a:moveTo>
                  <a:cubicBezTo>
                    <a:pt x="3826719" y="34290"/>
                    <a:pt x="3826719" y="44450"/>
                    <a:pt x="3827989" y="54610"/>
                  </a:cubicBezTo>
                  <a:cubicBezTo>
                    <a:pt x="3830529" y="85242"/>
                    <a:pt x="3831799" y="115503"/>
                    <a:pt x="3834339" y="144684"/>
                  </a:cubicBezTo>
                  <a:cubicBezTo>
                    <a:pt x="3834339" y="186834"/>
                    <a:pt x="3847039" y="1017942"/>
                    <a:pt x="3853389" y="1060092"/>
                  </a:cubicBezTo>
                  <a:cubicBezTo>
                    <a:pt x="3859739" y="1123857"/>
                    <a:pt x="3855929" y="1188703"/>
                    <a:pt x="3855929" y="1252468"/>
                  </a:cubicBezTo>
                  <a:cubicBezTo>
                    <a:pt x="3855929" y="1308668"/>
                    <a:pt x="3857199" y="1360545"/>
                    <a:pt x="3858469" y="1415836"/>
                  </a:cubicBezTo>
                  <a:cubicBezTo>
                    <a:pt x="3858469" y="1437426"/>
                    <a:pt x="3858469" y="1451396"/>
                    <a:pt x="3858469" y="1475526"/>
                  </a:cubicBezTo>
                  <a:cubicBezTo>
                    <a:pt x="3835609" y="1475526"/>
                    <a:pt x="3815289" y="1476796"/>
                    <a:pt x="3788010" y="1475526"/>
                  </a:cubicBezTo>
                  <a:cubicBezTo>
                    <a:pt x="3594876" y="1470446"/>
                    <a:pt x="3398770" y="1476796"/>
                    <a:pt x="3205635" y="1471716"/>
                  </a:cubicBezTo>
                  <a:cubicBezTo>
                    <a:pt x="3089754" y="1467906"/>
                    <a:pt x="2976844" y="1470446"/>
                    <a:pt x="2860964" y="1467906"/>
                  </a:cubicBezTo>
                  <a:cubicBezTo>
                    <a:pt x="2807480" y="1466636"/>
                    <a:pt x="2753997" y="1465366"/>
                    <a:pt x="2700513" y="1464096"/>
                  </a:cubicBezTo>
                  <a:cubicBezTo>
                    <a:pt x="2667829" y="1464096"/>
                    <a:pt x="2638116" y="1465366"/>
                    <a:pt x="2605431" y="1465366"/>
                  </a:cubicBezTo>
                  <a:cubicBezTo>
                    <a:pt x="2522235" y="1464096"/>
                    <a:pt x="2293444" y="1465366"/>
                    <a:pt x="2210248" y="1464096"/>
                  </a:cubicBezTo>
                  <a:cubicBezTo>
                    <a:pt x="2150822" y="1462826"/>
                    <a:pt x="962300" y="1471716"/>
                    <a:pt x="902874" y="1470446"/>
                  </a:cubicBezTo>
                  <a:cubicBezTo>
                    <a:pt x="888017" y="1470446"/>
                    <a:pt x="870189" y="1471716"/>
                    <a:pt x="855333" y="1471716"/>
                  </a:cubicBezTo>
                  <a:cubicBezTo>
                    <a:pt x="819677" y="1471716"/>
                    <a:pt x="786993" y="1472986"/>
                    <a:pt x="751337" y="1472986"/>
                  </a:cubicBezTo>
                  <a:cubicBezTo>
                    <a:pt x="662198" y="1472986"/>
                    <a:pt x="576030" y="1471716"/>
                    <a:pt x="486891" y="1470446"/>
                  </a:cubicBezTo>
                  <a:cubicBezTo>
                    <a:pt x="433408" y="1469176"/>
                    <a:pt x="379924" y="1467906"/>
                    <a:pt x="329412" y="1466636"/>
                  </a:cubicBezTo>
                  <a:cubicBezTo>
                    <a:pt x="234330" y="1465366"/>
                    <a:pt x="139249" y="1464096"/>
                    <a:pt x="48260" y="1464096"/>
                  </a:cubicBezTo>
                  <a:cubicBezTo>
                    <a:pt x="38100" y="1464096"/>
                    <a:pt x="29210" y="1464096"/>
                    <a:pt x="19050" y="1462826"/>
                  </a:cubicBezTo>
                  <a:cubicBezTo>
                    <a:pt x="10160" y="1461556"/>
                    <a:pt x="5080" y="1455206"/>
                    <a:pt x="7620" y="1446316"/>
                  </a:cubicBezTo>
                  <a:cubicBezTo>
                    <a:pt x="16510" y="1414583"/>
                    <a:pt x="12700" y="1387564"/>
                    <a:pt x="11430" y="1359464"/>
                  </a:cubicBezTo>
                  <a:cubicBezTo>
                    <a:pt x="10160" y="1302183"/>
                    <a:pt x="6350" y="1245984"/>
                    <a:pt x="7620" y="1188703"/>
                  </a:cubicBezTo>
                  <a:cubicBezTo>
                    <a:pt x="5080" y="1117372"/>
                    <a:pt x="0" y="234387"/>
                    <a:pt x="7620" y="161976"/>
                  </a:cubicBezTo>
                  <a:cubicBezTo>
                    <a:pt x="8890" y="147926"/>
                    <a:pt x="7620" y="132795"/>
                    <a:pt x="8890" y="118745"/>
                  </a:cubicBezTo>
                  <a:cubicBezTo>
                    <a:pt x="10160" y="96049"/>
                    <a:pt x="12700" y="7119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66" y="30480"/>
                    <a:pt x="112507" y="29210"/>
                  </a:cubicBezTo>
                  <a:cubicBezTo>
                    <a:pt x="192732" y="25400"/>
                    <a:pt x="272957" y="22860"/>
                    <a:pt x="356154" y="20320"/>
                  </a:cubicBezTo>
                  <a:cubicBezTo>
                    <a:pt x="412609" y="17780"/>
                    <a:pt x="469063" y="16510"/>
                    <a:pt x="522547" y="13970"/>
                  </a:cubicBezTo>
                  <a:cubicBezTo>
                    <a:pt x="576030" y="11430"/>
                    <a:pt x="632485" y="8890"/>
                    <a:pt x="685969" y="8890"/>
                  </a:cubicBezTo>
                  <a:cubicBezTo>
                    <a:pt x="745395" y="7620"/>
                    <a:pt x="804821" y="10160"/>
                    <a:pt x="864247" y="8890"/>
                  </a:cubicBezTo>
                  <a:cubicBezTo>
                    <a:pt x="938529" y="8890"/>
                    <a:pt x="2284530" y="6350"/>
                    <a:pt x="2358813" y="5080"/>
                  </a:cubicBezTo>
                  <a:cubicBezTo>
                    <a:pt x="2430124" y="3810"/>
                    <a:pt x="2501436" y="2540"/>
                    <a:pt x="2575718" y="2540"/>
                  </a:cubicBezTo>
                  <a:cubicBezTo>
                    <a:pt x="2697542" y="1270"/>
                    <a:pt x="2816394" y="0"/>
                    <a:pt x="2938218" y="0"/>
                  </a:cubicBezTo>
                  <a:cubicBezTo>
                    <a:pt x="2988730" y="0"/>
                    <a:pt x="3042213" y="2540"/>
                    <a:pt x="3092725" y="2540"/>
                  </a:cubicBezTo>
                  <a:cubicBezTo>
                    <a:pt x="3232377" y="3810"/>
                    <a:pt x="3374999" y="5080"/>
                    <a:pt x="3514651" y="7620"/>
                  </a:cubicBezTo>
                  <a:cubicBezTo>
                    <a:pt x="3588933" y="8890"/>
                    <a:pt x="3663216" y="12700"/>
                    <a:pt x="3737498" y="16510"/>
                  </a:cubicBezTo>
                  <a:cubicBezTo>
                    <a:pt x="3755326" y="16510"/>
                    <a:pt x="3773154" y="16510"/>
                    <a:pt x="3788010" y="16510"/>
                  </a:cubicBezTo>
                  <a:cubicBezTo>
                    <a:pt x="3806399" y="17780"/>
                    <a:pt x="3815289" y="20320"/>
                    <a:pt x="3825449" y="21590"/>
                  </a:cubicBezTo>
                  <a:close/>
                  <a:moveTo>
                    <a:pt x="3835609" y="1459016"/>
                  </a:moveTo>
                  <a:cubicBezTo>
                    <a:pt x="3836879" y="1442506"/>
                    <a:pt x="3838149" y="1429806"/>
                    <a:pt x="3838149" y="1417106"/>
                  </a:cubicBezTo>
                  <a:cubicBezTo>
                    <a:pt x="3836879" y="1355141"/>
                    <a:pt x="3835609" y="1297860"/>
                    <a:pt x="3835609" y="1236257"/>
                  </a:cubicBezTo>
                  <a:cubicBezTo>
                    <a:pt x="3835609" y="1208157"/>
                    <a:pt x="3838149" y="1180057"/>
                    <a:pt x="3836879" y="1151957"/>
                  </a:cubicBezTo>
                  <a:cubicBezTo>
                    <a:pt x="3836879" y="1126019"/>
                    <a:pt x="3835609" y="1099000"/>
                    <a:pt x="3834339" y="1073061"/>
                  </a:cubicBezTo>
                  <a:cubicBezTo>
                    <a:pt x="3829259" y="1033073"/>
                    <a:pt x="3817829" y="205207"/>
                    <a:pt x="3817829" y="165218"/>
                  </a:cubicBezTo>
                  <a:cubicBezTo>
                    <a:pt x="3815289" y="131715"/>
                    <a:pt x="3812749" y="97130"/>
                    <a:pt x="3810209" y="63500"/>
                  </a:cubicBezTo>
                  <a:cubicBezTo>
                    <a:pt x="3808939" y="44450"/>
                    <a:pt x="3807669" y="43180"/>
                    <a:pt x="3779097" y="41910"/>
                  </a:cubicBezTo>
                  <a:cubicBezTo>
                    <a:pt x="3770183" y="41910"/>
                    <a:pt x="3764240" y="41910"/>
                    <a:pt x="3755326" y="40640"/>
                  </a:cubicBezTo>
                  <a:cubicBezTo>
                    <a:pt x="3681044" y="36830"/>
                    <a:pt x="3603790" y="31750"/>
                    <a:pt x="3529507" y="30480"/>
                  </a:cubicBezTo>
                  <a:cubicBezTo>
                    <a:pt x="3348258" y="26670"/>
                    <a:pt x="3164037" y="25400"/>
                    <a:pt x="2982787" y="22860"/>
                  </a:cubicBezTo>
                  <a:cubicBezTo>
                    <a:pt x="2956045" y="22860"/>
                    <a:pt x="2926332" y="22860"/>
                    <a:pt x="2899591" y="22860"/>
                  </a:cubicBezTo>
                  <a:cubicBezTo>
                    <a:pt x="2855021" y="22860"/>
                    <a:pt x="2810451" y="22860"/>
                    <a:pt x="2768853" y="22860"/>
                  </a:cubicBezTo>
                  <a:cubicBezTo>
                    <a:pt x="2673771" y="22860"/>
                    <a:pt x="2578690" y="22860"/>
                    <a:pt x="2486579" y="24130"/>
                  </a:cubicBezTo>
                  <a:cubicBezTo>
                    <a:pt x="2406354" y="25400"/>
                    <a:pt x="1054410" y="29210"/>
                    <a:pt x="974185" y="29210"/>
                  </a:cubicBezTo>
                  <a:cubicBezTo>
                    <a:pt x="843448" y="29210"/>
                    <a:pt x="712710" y="26670"/>
                    <a:pt x="581973" y="33020"/>
                  </a:cubicBezTo>
                  <a:cubicBezTo>
                    <a:pt x="513633" y="36830"/>
                    <a:pt x="448264" y="36830"/>
                    <a:pt x="382896" y="38100"/>
                  </a:cubicBezTo>
                  <a:cubicBezTo>
                    <a:pt x="269986" y="41910"/>
                    <a:pt x="157076" y="45720"/>
                    <a:pt x="49530" y="50800"/>
                  </a:cubicBezTo>
                  <a:cubicBezTo>
                    <a:pt x="36830" y="50800"/>
                    <a:pt x="34290" y="53340"/>
                    <a:pt x="33020" y="67949"/>
                  </a:cubicBezTo>
                  <a:cubicBezTo>
                    <a:pt x="31750" y="87403"/>
                    <a:pt x="31750" y="106857"/>
                    <a:pt x="30480" y="126311"/>
                  </a:cubicBezTo>
                  <a:cubicBezTo>
                    <a:pt x="29210" y="158734"/>
                    <a:pt x="26670" y="190076"/>
                    <a:pt x="25400" y="222499"/>
                  </a:cubicBezTo>
                  <a:cubicBezTo>
                    <a:pt x="20320" y="257083"/>
                    <a:pt x="26670" y="1102242"/>
                    <a:pt x="29210" y="1136826"/>
                  </a:cubicBezTo>
                  <a:cubicBezTo>
                    <a:pt x="29210" y="1173572"/>
                    <a:pt x="29210" y="1211399"/>
                    <a:pt x="30480" y="1248145"/>
                  </a:cubicBezTo>
                  <a:cubicBezTo>
                    <a:pt x="30480" y="1275164"/>
                    <a:pt x="33020" y="1302183"/>
                    <a:pt x="33020" y="1329203"/>
                  </a:cubicBezTo>
                  <a:cubicBezTo>
                    <a:pt x="33020" y="1358383"/>
                    <a:pt x="33020" y="1387564"/>
                    <a:pt x="31750" y="1417106"/>
                  </a:cubicBezTo>
                  <a:cubicBezTo>
                    <a:pt x="31750" y="1420916"/>
                    <a:pt x="31750" y="1423456"/>
                    <a:pt x="31750" y="1427266"/>
                  </a:cubicBezTo>
                  <a:cubicBezTo>
                    <a:pt x="31750" y="1437426"/>
                    <a:pt x="35560" y="1441236"/>
                    <a:pt x="44450" y="1441236"/>
                  </a:cubicBezTo>
                  <a:cubicBezTo>
                    <a:pt x="70909" y="1441236"/>
                    <a:pt x="112507" y="1442506"/>
                    <a:pt x="151134" y="1442506"/>
                  </a:cubicBezTo>
                  <a:cubicBezTo>
                    <a:pt x="207589" y="1442506"/>
                    <a:pt x="267015" y="1439966"/>
                    <a:pt x="323469" y="1442506"/>
                  </a:cubicBezTo>
                  <a:cubicBezTo>
                    <a:pt x="415580" y="1446316"/>
                    <a:pt x="507690" y="1448856"/>
                    <a:pt x="599801" y="1447586"/>
                  </a:cubicBezTo>
                  <a:cubicBezTo>
                    <a:pt x="659227" y="1446316"/>
                    <a:pt x="715682" y="1448856"/>
                    <a:pt x="775108" y="1448856"/>
                  </a:cubicBezTo>
                  <a:cubicBezTo>
                    <a:pt x="861276" y="1448856"/>
                    <a:pt x="947443" y="1447586"/>
                    <a:pt x="1033611" y="1448856"/>
                  </a:cubicBezTo>
                  <a:cubicBezTo>
                    <a:pt x="1161377" y="1450126"/>
                    <a:pt x="2563833" y="1439966"/>
                    <a:pt x="2694571" y="1442506"/>
                  </a:cubicBezTo>
                  <a:cubicBezTo>
                    <a:pt x="2751025" y="1443776"/>
                    <a:pt x="2807480" y="1445046"/>
                    <a:pt x="2860964" y="1445046"/>
                  </a:cubicBezTo>
                  <a:cubicBezTo>
                    <a:pt x="2959017" y="1447586"/>
                    <a:pt x="3054098" y="1443776"/>
                    <a:pt x="3152152" y="1447586"/>
                  </a:cubicBezTo>
                  <a:cubicBezTo>
                    <a:pt x="3232377" y="1450126"/>
                    <a:pt x="3312602" y="1450126"/>
                    <a:pt x="3392827" y="1452666"/>
                  </a:cubicBezTo>
                  <a:cubicBezTo>
                    <a:pt x="3511679" y="1456476"/>
                    <a:pt x="3630532" y="1459016"/>
                    <a:pt x="3749384" y="1460286"/>
                  </a:cubicBezTo>
                  <a:cubicBezTo>
                    <a:pt x="3793953" y="1460286"/>
                    <a:pt x="3815289" y="1459016"/>
                    <a:pt x="3835609" y="1459016"/>
                  </a:cubicBezTo>
                  <a:close/>
                </a:path>
              </a:pathLst>
            </a:custGeom>
            <a:solidFill>
              <a:srgbClr val="FC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8" name="Google Shape;20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8814" y="4275114"/>
            <a:ext cx="5400972" cy="572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/>
          <p:cNvPicPr preferRelativeResize="0"/>
          <p:nvPr/>
        </p:nvPicPr>
        <p:blipFill rotWithShape="1">
          <a:blip r:embed="rId4">
            <a:alphaModFix/>
          </a:blip>
          <a:srcRect l="41854" r="30886" b="55189"/>
          <a:stretch/>
        </p:blipFill>
        <p:spPr>
          <a:xfrm>
            <a:off x="15092077" y="6495719"/>
            <a:ext cx="3195924" cy="379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9601" y="8703121"/>
            <a:ext cx="1804390" cy="38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86867" y="2881339"/>
            <a:ext cx="2351066" cy="457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8"/>
          <p:cNvGrpSpPr/>
          <p:nvPr/>
        </p:nvGrpSpPr>
        <p:grpSpPr>
          <a:xfrm>
            <a:off x="301710" y="395408"/>
            <a:ext cx="6162237" cy="1371421"/>
            <a:chOff x="301710" y="395408"/>
            <a:chExt cx="6162237" cy="1371421"/>
          </a:xfrm>
        </p:grpSpPr>
        <p:sp>
          <p:nvSpPr>
            <p:cNvPr id="213" name="Google Shape;213;p8"/>
            <p:cNvSpPr/>
            <p:nvPr/>
          </p:nvSpPr>
          <p:spPr>
            <a:xfrm>
              <a:off x="334995" y="395408"/>
              <a:ext cx="6128952" cy="1371421"/>
            </a:xfrm>
            <a:prstGeom prst="roundRect">
              <a:avLst>
                <a:gd name="adj" fmla="val 50000"/>
              </a:avLst>
            </a:prstGeom>
            <a:solidFill>
              <a:srgbClr val="FCD7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400" b="1" i="0" u="none" strike="noStrike" cap="none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</a:t>
              </a:r>
              <a:r>
                <a:rPr lang="en-US" sz="6400" b="1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6400" b="1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400" b="1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endParaRPr sz="6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301710" y="395408"/>
              <a:ext cx="1371421" cy="1371421"/>
            </a:xfrm>
            <a:prstGeom prst="ellipse">
              <a:avLst/>
            </a:prstGeom>
            <a:solidFill>
              <a:srgbClr val="F1A2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8"/>
            <p:cNvSpPr txBox="1"/>
            <p:nvPr/>
          </p:nvSpPr>
          <p:spPr>
            <a:xfrm>
              <a:off x="638606" y="419398"/>
              <a:ext cx="69762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i="0" u="none" strike="noStrike" cap="none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8000" b="1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16" name="Google Shape;216;p8"/>
          <p:cNvSpPr txBox="1"/>
          <p:nvPr/>
        </p:nvSpPr>
        <p:spPr>
          <a:xfrm>
            <a:off x="5003036" y="2489653"/>
            <a:ext cx="91850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</a:t>
            </a:r>
            <a:r>
              <a:rPr lang="en-US" sz="6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</a:t>
            </a:r>
            <a:r>
              <a:rPr lang="en-US" sz="6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giọng</a:t>
            </a:r>
            <a:r>
              <a:rPr lang="en-US" sz="6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endParaRPr sz="6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8"/>
          <p:cNvSpPr txBox="1"/>
          <p:nvPr/>
        </p:nvSpPr>
        <p:spPr>
          <a:xfrm>
            <a:off x="1036321" y="3801992"/>
            <a:ext cx="1580896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Giọng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thiết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tự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hào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giúp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người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nghe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cảm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nhận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được</a:t>
            </a:r>
            <a:r>
              <a:rPr lang="en-US" sz="6000" spc="-15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cái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hay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nhịp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điệu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ảnh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 l="41854" r="30886" b="55189"/>
          <a:stretch/>
        </p:blipFill>
        <p:spPr>
          <a:xfrm>
            <a:off x="14025063" y="5229935"/>
            <a:ext cx="4262938" cy="505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58209" y="-2004578"/>
            <a:ext cx="4500567" cy="4768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6"/>
          <p:cNvGrpSpPr/>
          <p:nvPr/>
        </p:nvGrpSpPr>
        <p:grpSpPr>
          <a:xfrm>
            <a:off x="734166" y="1060926"/>
            <a:ext cx="16819668" cy="9213691"/>
            <a:chOff x="-3810" y="0"/>
            <a:chExt cx="4731818" cy="1797798"/>
          </a:xfrm>
        </p:grpSpPr>
        <p:sp>
          <p:nvSpPr>
            <p:cNvPr id="167" name="Google Shape;167;p6"/>
            <p:cNvSpPr/>
            <p:nvPr/>
          </p:nvSpPr>
          <p:spPr>
            <a:xfrm>
              <a:off x="10160" y="16510"/>
              <a:ext cx="4702607" cy="1771128"/>
            </a:xfrm>
            <a:custGeom>
              <a:avLst/>
              <a:gdLst/>
              <a:ahLst/>
              <a:cxnLst/>
              <a:rect l="l" t="t" r="r" b="b"/>
              <a:pathLst>
                <a:path w="4702607" h="1771128" extrusionOk="0">
                  <a:moveTo>
                    <a:pt x="4702607" y="1771128"/>
                  </a:moveTo>
                  <a:lnTo>
                    <a:pt x="0" y="1763508"/>
                  </a:lnTo>
                  <a:lnTo>
                    <a:pt x="0" y="627501"/>
                  </a:lnTo>
                  <a:lnTo>
                    <a:pt x="17780" y="19050"/>
                  </a:lnTo>
                  <a:lnTo>
                    <a:pt x="2342980" y="0"/>
                  </a:lnTo>
                  <a:lnTo>
                    <a:pt x="4683557" y="5080"/>
                  </a:ln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</p:spPr>
        </p:sp>
        <p:sp>
          <p:nvSpPr>
            <p:cNvPr id="168" name="Google Shape;168;p6"/>
            <p:cNvSpPr/>
            <p:nvPr/>
          </p:nvSpPr>
          <p:spPr>
            <a:xfrm>
              <a:off x="-3810" y="0"/>
              <a:ext cx="4731818" cy="1797798"/>
            </a:xfrm>
            <a:custGeom>
              <a:avLst/>
              <a:gdLst/>
              <a:ahLst/>
              <a:cxnLst/>
              <a:rect l="l" t="t" r="r" b="b"/>
              <a:pathLst>
                <a:path w="4731818" h="1797798" extrusionOk="0">
                  <a:moveTo>
                    <a:pt x="4697527" y="21590"/>
                  </a:moveTo>
                  <a:cubicBezTo>
                    <a:pt x="4698797" y="34290"/>
                    <a:pt x="4698797" y="44450"/>
                    <a:pt x="4700068" y="54610"/>
                  </a:cubicBezTo>
                  <a:cubicBezTo>
                    <a:pt x="4702608" y="90209"/>
                    <a:pt x="4703877" y="127664"/>
                    <a:pt x="4706418" y="163781"/>
                  </a:cubicBezTo>
                  <a:cubicBezTo>
                    <a:pt x="4706418" y="215951"/>
                    <a:pt x="4719118" y="1244632"/>
                    <a:pt x="4725468" y="1296801"/>
                  </a:cubicBezTo>
                  <a:cubicBezTo>
                    <a:pt x="4731818" y="1375725"/>
                    <a:pt x="4728008" y="1455986"/>
                    <a:pt x="4728008" y="1534909"/>
                  </a:cubicBezTo>
                  <a:cubicBezTo>
                    <a:pt x="4728008" y="1604469"/>
                    <a:pt x="4729277" y="1668678"/>
                    <a:pt x="4730547" y="1736838"/>
                  </a:cubicBezTo>
                  <a:cubicBezTo>
                    <a:pt x="4730547" y="1758428"/>
                    <a:pt x="4730547" y="1772398"/>
                    <a:pt x="4730547" y="1796528"/>
                  </a:cubicBezTo>
                  <a:cubicBezTo>
                    <a:pt x="4707688" y="1796528"/>
                    <a:pt x="4687368" y="1797798"/>
                    <a:pt x="4657261" y="1796528"/>
                  </a:cubicBezTo>
                  <a:cubicBezTo>
                    <a:pt x="4419171" y="1791448"/>
                    <a:pt x="4177419" y="1797798"/>
                    <a:pt x="3939329" y="1792718"/>
                  </a:cubicBezTo>
                  <a:cubicBezTo>
                    <a:pt x="3796475" y="1788908"/>
                    <a:pt x="3657285" y="1791448"/>
                    <a:pt x="3514431" y="1788908"/>
                  </a:cubicBezTo>
                  <a:cubicBezTo>
                    <a:pt x="3448499" y="1787638"/>
                    <a:pt x="3382566" y="1786368"/>
                    <a:pt x="3316633" y="1785098"/>
                  </a:cubicBezTo>
                  <a:cubicBezTo>
                    <a:pt x="3276341" y="1785098"/>
                    <a:pt x="3239712" y="1786368"/>
                    <a:pt x="3199420" y="1786368"/>
                  </a:cubicBezTo>
                  <a:cubicBezTo>
                    <a:pt x="3096858" y="1785098"/>
                    <a:pt x="2814814" y="1786368"/>
                    <a:pt x="2712252" y="1785098"/>
                  </a:cubicBezTo>
                  <a:cubicBezTo>
                    <a:pt x="2638994" y="1783828"/>
                    <a:pt x="1173828" y="1792718"/>
                    <a:pt x="1100569" y="1791448"/>
                  </a:cubicBezTo>
                  <a:cubicBezTo>
                    <a:pt x="1082255" y="1791448"/>
                    <a:pt x="1060277" y="1792718"/>
                    <a:pt x="1041963" y="1792718"/>
                  </a:cubicBezTo>
                  <a:cubicBezTo>
                    <a:pt x="998008" y="1792718"/>
                    <a:pt x="957716" y="1793988"/>
                    <a:pt x="913761" y="1793988"/>
                  </a:cubicBezTo>
                  <a:cubicBezTo>
                    <a:pt x="803873" y="1793988"/>
                    <a:pt x="697649" y="1792718"/>
                    <a:pt x="587761" y="1791448"/>
                  </a:cubicBezTo>
                  <a:cubicBezTo>
                    <a:pt x="521829" y="1790178"/>
                    <a:pt x="455896" y="1788908"/>
                    <a:pt x="393626" y="1787638"/>
                  </a:cubicBezTo>
                  <a:cubicBezTo>
                    <a:pt x="276413" y="1786368"/>
                    <a:pt x="159200" y="1785098"/>
                    <a:pt x="48260" y="1785098"/>
                  </a:cubicBezTo>
                  <a:cubicBezTo>
                    <a:pt x="38100" y="1785098"/>
                    <a:pt x="29210" y="1785098"/>
                    <a:pt x="19050" y="1783828"/>
                  </a:cubicBezTo>
                  <a:cubicBezTo>
                    <a:pt x="10160" y="1782558"/>
                    <a:pt x="5080" y="1776208"/>
                    <a:pt x="7620" y="1767318"/>
                  </a:cubicBezTo>
                  <a:cubicBezTo>
                    <a:pt x="16510" y="1735562"/>
                    <a:pt x="12700" y="1702120"/>
                    <a:pt x="11430" y="1667340"/>
                  </a:cubicBezTo>
                  <a:cubicBezTo>
                    <a:pt x="10160" y="1596443"/>
                    <a:pt x="6350" y="1526883"/>
                    <a:pt x="7620" y="1455986"/>
                  </a:cubicBezTo>
                  <a:cubicBezTo>
                    <a:pt x="5080" y="1367699"/>
                    <a:pt x="0" y="274809"/>
                    <a:pt x="7620" y="185184"/>
                  </a:cubicBezTo>
                  <a:cubicBezTo>
                    <a:pt x="8890" y="167794"/>
                    <a:pt x="7620" y="149067"/>
                    <a:pt x="8890" y="131677"/>
                  </a:cubicBezTo>
                  <a:cubicBezTo>
                    <a:pt x="10160" y="103585"/>
                    <a:pt x="12700" y="7281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627" y="30480"/>
                    <a:pt x="126234" y="29210"/>
                  </a:cubicBezTo>
                  <a:cubicBezTo>
                    <a:pt x="225132" y="25400"/>
                    <a:pt x="324031" y="22860"/>
                    <a:pt x="426593" y="20320"/>
                  </a:cubicBezTo>
                  <a:cubicBezTo>
                    <a:pt x="496188" y="17780"/>
                    <a:pt x="565784" y="16510"/>
                    <a:pt x="631716" y="13970"/>
                  </a:cubicBezTo>
                  <a:cubicBezTo>
                    <a:pt x="697649" y="11430"/>
                    <a:pt x="767244" y="8890"/>
                    <a:pt x="833176" y="8890"/>
                  </a:cubicBezTo>
                  <a:cubicBezTo>
                    <a:pt x="906435" y="7620"/>
                    <a:pt x="979693" y="10160"/>
                    <a:pt x="1052951" y="8890"/>
                  </a:cubicBezTo>
                  <a:cubicBezTo>
                    <a:pt x="1144524" y="8890"/>
                    <a:pt x="2803825" y="6350"/>
                    <a:pt x="2895398" y="5080"/>
                  </a:cubicBezTo>
                  <a:cubicBezTo>
                    <a:pt x="2983308" y="3810"/>
                    <a:pt x="3071218" y="2540"/>
                    <a:pt x="3162791" y="2540"/>
                  </a:cubicBezTo>
                  <a:cubicBezTo>
                    <a:pt x="3312971" y="1270"/>
                    <a:pt x="3459487" y="0"/>
                    <a:pt x="3609667" y="0"/>
                  </a:cubicBezTo>
                  <a:cubicBezTo>
                    <a:pt x="3671936" y="0"/>
                    <a:pt x="3737869" y="2540"/>
                    <a:pt x="3800138" y="2540"/>
                  </a:cubicBezTo>
                  <a:cubicBezTo>
                    <a:pt x="3972295" y="3810"/>
                    <a:pt x="4148116" y="5080"/>
                    <a:pt x="4320272" y="7620"/>
                  </a:cubicBezTo>
                  <a:cubicBezTo>
                    <a:pt x="4411845" y="8890"/>
                    <a:pt x="4503418" y="12700"/>
                    <a:pt x="4594991" y="16510"/>
                  </a:cubicBezTo>
                  <a:cubicBezTo>
                    <a:pt x="4616969" y="16510"/>
                    <a:pt x="4638946" y="16510"/>
                    <a:pt x="4657261" y="16510"/>
                  </a:cubicBezTo>
                  <a:cubicBezTo>
                    <a:pt x="4678477" y="17780"/>
                    <a:pt x="4687368" y="20320"/>
                    <a:pt x="4697527" y="21590"/>
                  </a:cubicBezTo>
                  <a:close/>
                  <a:moveTo>
                    <a:pt x="4707688" y="1780018"/>
                  </a:moveTo>
                  <a:cubicBezTo>
                    <a:pt x="4708958" y="1763508"/>
                    <a:pt x="4710227" y="1750808"/>
                    <a:pt x="4710227" y="1738108"/>
                  </a:cubicBezTo>
                  <a:cubicBezTo>
                    <a:pt x="4708958" y="1661990"/>
                    <a:pt x="4707688" y="1591092"/>
                    <a:pt x="4707688" y="1514844"/>
                  </a:cubicBezTo>
                  <a:cubicBezTo>
                    <a:pt x="4707688" y="1480064"/>
                    <a:pt x="4710227" y="1445284"/>
                    <a:pt x="4708958" y="1410505"/>
                  </a:cubicBezTo>
                  <a:cubicBezTo>
                    <a:pt x="4708958" y="1378400"/>
                    <a:pt x="4707688" y="1344958"/>
                    <a:pt x="4706418" y="1312853"/>
                  </a:cubicBezTo>
                  <a:cubicBezTo>
                    <a:pt x="4701338" y="1263359"/>
                    <a:pt x="4689908" y="238692"/>
                    <a:pt x="4689908" y="189197"/>
                  </a:cubicBezTo>
                  <a:cubicBezTo>
                    <a:pt x="4687368" y="147729"/>
                    <a:pt x="4684827" y="104923"/>
                    <a:pt x="4682288" y="63500"/>
                  </a:cubicBezTo>
                  <a:cubicBezTo>
                    <a:pt x="4681018" y="44450"/>
                    <a:pt x="4679747" y="43180"/>
                    <a:pt x="4646272" y="41910"/>
                  </a:cubicBezTo>
                  <a:cubicBezTo>
                    <a:pt x="4635284" y="41910"/>
                    <a:pt x="4627958" y="41910"/>
                    <a:pt x="4616969" y="40640"/>
                  </a:cubicBezTo>
                  <a:cubicBezTo>
                    <a:pt x="4525396" y="36830"/>
                    <a:pt x="4430160" y="31750"/>
                    <a:pt x="4338587" y="30480"/>
                  </a:cubicBezTo>
                  <a:cubicBezTo>
                    <a:pt x="4115149" y="26670"/>
                    <a:pt x="3888048" y="25400"/>
                    <a:pt x="3664611" y="22860"/>
                  </a:cubicBezTo>
                  <a:cubicBezTo>
                    <a:pt x="3631644" y="22860"/>
                    <a:pt x="3595015" y="22860"/>
                    <a:pt x="3562049" y="22860"/>
                  </a:cubicBezTo>
                  <a:cubicBezTo>
                    <a:pt x="3507105" y="22860"/>
                    <a:pt x="3452162" y="22860"/>
                    <a:pt x="3400881" y="22860"/>
                  </a:cubicBezTo>
                  <a:cubicBezTo>
                    <a:pt x="3283668" y="22860"/>
                    <a:pt x="3166454" y="22860"/>
                    <a:pt x="3052904" y="24130"/>
                  </a:cubicBezTo>
                  <a:cubicBezTo>
                    <a:pt x="2954005" y="25400"/>
                    <a:pt x="1287378" y="29210"/>
                    <a:pt x="1188479" y="29210"/>
                  </a:cubicBezTo>
                  <a:cubicBezTo>
                    <a:pt x="1027311" y="29210"/>
                    <a:pt x="866143" y="26670"/>
                    <a:pt x="704974" y="33020"/>
                  </a:cubicBezTo>
                  <a:cubicBezTo>
                    <a:pt x="620727" y="36830"/>
                    <a:pt x="540143" y="36830"/>
                    <a:pt x="459559" y="38100"/>
                  </a:cubicBezTo>
                  <a:cubicBezTo>
                    <a:pt x="320368" y="41910"/>
                    <a:pt x="181177" y="45720"/>
                    <a:pt x="49530" y="50800"/>
                  </a:cubicBezTo>
                  <a:cubicBezTo>
                    <a:pt x="36830" y="50800"/>
                    <a:pt x="34290" y="53340"/>
                    <a:pt x="33020" y="68806"/>
                  </a:cubicBezTo>
                  <a:cubicBezTo>
                    <a:pt x="31750" y="92884"/>
                    <a:pt x="31750" y="116962"/>
                    <a:pt x="30480" y="141041"/>
                  </a:cubicBezTo>
                  <a:cubicBezTo>
                    <a:pt x="29210" y="181171"/>
                    <a:pt x="26670" y="219964"/>
                    <a:pt x="25400" y="260095"/>
                  </a:cubicBezTo>
                  <a:cubicBezTo>
                    <a:pt x="20320" y="302901"/>
                    <a:pt x="26670" y="1348971"/>
                    <a:pt x="29210" y="1391777"/>
                  </a:cubicBezTo>
                  <a:cubicBezTo>
                    <a:pt x="29210" y="1437258"/>
                    <a:pt x="29210" y="1484077"/>
                    <a:pt x="30480" y="1529559"/>
                  </a:cubicBezTo>
                  <a:cubicBezTo>
                    <a:pt x="30480" y="1563001"/>
                    <a:pt x="33020" y="1596443"/>
                    <a:pt x="33020" y="1629885"/>
                  </a:cubicBezTo>
                  <a:cubicBezTo>
                    <a:pt x="33020" y="1666003"/>
                    <a:pt x="33020" y="1702120"/>
                    <a:pt x="31750" y="1738108"/>
                  </a:cubicBezTo>
                  <a:cubicBezTo>
                    <a:pt x="31750" y="1741918"/>
                    <a:pt x="31750" y="1744458"/>
                    <a:pt x="31750" y="1748268"/>
                  </a:cubicBezTo>
                  <a:cubicBezTo>
                    <a:pt x="31750" y="1758428"/>
                    <a:pt x="35560" y="1762238"/>
                    <a:pt x="44450" y="1762238"/>
                  </a:cubicBezTo>
                  <a:cubicBezTo>
                    <a:pt x="74953" y="1762238"/>
                    <a:pt x="126234" y="1763508"/>
                    <a:pt x="173852" y="1763508"/>
                  </a:cubicBezTo>
                  <a:cubicBezTo>
                    <a:pt x="243447" y="1763508"/>
                    <a:pt x="316705" y="1760968"/>
                    <a:pt x="386301" y="1763508"/>
                  </a:cubicBezTo>
                  <a:cubicBezTo>
                    <a:pt x="499851" y="1767318"/>
                    <a:pt x="613401" y="1769858"/>
                    <a:pt x="726952" y="1768588"/>
                  </a:cubicBezTo>
                  <a:cubicBezTo>
                    <a:pt x="800210" y="1767318"/>
                    <a:pt x="869806" y="1769858"/>
                    <a:pt x="943064" y="1769858"/>
                  </a:cubicBezTo>
                  <a:cubicBezTo>
                    <a:pt x="1049289" y="1769858"/>
                    <a:pt x="1155513" y="1768588"/>
                    <a:pt x="1261738" y="1769858"/>
                  </a:cubicBezTo>
                  <a:cubicBezTo>
                    <a:pt x="1419243" y="1771128"/>
                    <a:pt x="3148139" y="1760968"/>
                    <a:pt x="3309308" y="1763508"/>
                  </a:cubicBezTo>
                  <a:cubicBezTo>
                    <a:pt x="3378903" y="1764778"/>
                    <a:pt x="3448499" y="1766048"/>
                    <a:pt x="3514431" y="1766048"/>
                  </a:cubicBezTo>
                  <a:cubicBezTo>
                    <a:pt x="3635307" y="1768588"/>
                    <a:pt x="3752521" y="1764778"/>
                    <a:pt x="3873397" y="1768588"/>
                  </a:cubicBezTo>
                  <a:cubicBezTo>
                    <a:pt x="3972296" y="1771128"/>
                    <a:pt x="4071194" y="1771128"/>
                    <a:pt x="4170093" y="1773668"/>
                  </a:cubicBezTo>
                  <a:cubicBezTo>
                    <a:pt x="4316610" y="1777478"/>
                    <a:pt x="4463126" y="1780018"/>
                    <a:pt x="4609643" y="1781288"/>
                  </a:cubicBezTo>
                  <a:cubicBezTo>
                    <a:pt x="4664587" y="1781288"/>
                    <a:pt x="4687368" y="1780018"/>
                    <a:pt x="4707688" y="1780018"/>
                  </a:cubicBezTo>
                  <a:close/>
                </a:path>
              </a:pathLst>
            </a:custGeom>
            <a:solidFill>
              <a:srgbClr val="FC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9" name="Google Shape;16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967" y="9638849"/>
            <a:ext cx="2154614" cy="32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564678" y="447528"/>
            <a:ext cx="3152978" cy="61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678506" y="1105711"/>
            <a:ext cx="1804390" cy="38384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 txBox="1"/>
          <p:nvPr/>
        </p:nvSpPr>
        <p:spPr>
          <a:xfrm>
            <a:off x="1110783" y="1932826"/>
            <a:ext cx="17261995" cy="821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alt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alt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endParaRPr lang="en-US" alt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alt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alt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Cao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endParaRPr lang="en-US" alt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endParaRPr lang="en-US" alt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n-US" altLang="en-US" sz="4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4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alt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alt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					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77FDF5-2863-E2E8-E0EA-7FB6D641E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4733" y="53921"/>
            <a:ext cx="6662271" cy="187890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6CED87-501E-4702-406B-59D2D78E7CCA}"/>
              </a:ext>
            </a:extLst>
          </p:cNvPr>
          <p:cNvGrpSpPr/>
          <p:nvPr/>
        </p:nvGrpSpPr>
        <p:grpSpPr>
          <a:xfrm>
            <a:off x="-68405" y="64452"/>
            <a:ext cx="5303137" cy="954067"/>
            <a:chOff x="-68405" y="64452"/>
            <a:chExt cx="5303137" cy="954067"/>
          </a:xfrm>
        </p:grpSpPr>
        <p:sp>
          <p:nvSpPr>
            <p:cNvPr id="3" name="Google Shape;213;p8">
              <a:extLst>
                <a:ext uri="{FF2B5EF4-FFF2-40B4-BE49-F238E27FC236}">
                  <a16:creationId xmlns:a16="http://schemas.microsoft.com/office/drawing/2014/main" xmlns="" id="{B8E818E0-C125-DD1B-AE2C-9968B1F6B4A5}"/>
                </a:ext>
              </a:extLst>
            </p:cNvPr>
            <p:cNvSpPr/>
            <p:nvPr/>
          </p:nvSpPr>
          <p:spPr>
            <a:xfrm>
              <a:off x="-35121" y="64452"/>
              <a:ext cx="5269853" cy="954067"/>
            </a:xfrm>
            <a:prstGeom prst="roundRect">
              <a:avLst>
                <a:gd name="adj" fmla="val 50000"/>
              </a:avLst>
            </a:prstGeom>
            <a:solidFill>
              <a:srgbClr val="FCD7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400" b="1" i="0" u="none" strike="noStrike" cap="none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</a:t>
              </a:r>
              <a:r>
                <a:rPr lang="en-US" sz="6400" b="1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6400" b="1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400" b="1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endParaRPr sz="6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" name="Google Shape;214;p8">
              <a:extLst>
                <a:ext uri="{FF2B5EF4-FFF2-40B4-BE49-F238E27FC236}">
                  <a16:creationId xmlns:a16="http://schemas.microsoft.com/office/drawing/2014/main" xmlns="" id="{712BFC6B-FE4C-97F2-88E9-7852E06BBF06}"/>
                </a:ext>
              </a:extLst>
            </p:cNvPr>
            <p:cNvSpPr/>
            <p:nvPr/>
          </p:nvSpPr>
          <p:spPr>
            <a:xfrm>
              <a:off x="-68405" y="64452"/>
              <a:ext cx="1179188" cy="954067"/>
            </a:xfrm>
            <a:prstGeom prst="ellipse">
              <a:avLst/>
            </a:prstGeom>
            <a:solidFill>
              <a:srgbClr val="F1A2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215;p8">
              <a:extLst>
                <a:ext uri="{FF2B5EF4-FFF2-40B4-BE49-F238E27FC236}">
                  <a16:creationId xmlns:a16="http://schemas.microsoft.com/office/drawing/2014/main" xmlns="" id="{08EB940F-2DF6-2F73-642C-586544EFCBF8}"/>
                </a:ext>
              </a:extLst>
            </p:cNvPr>
            <p:cNvSpPr txBox="1"/>
            <p:nvPr/>
          </p:nvSpPr>
          <p:spPr>
            <a:xfrm>
              <a:off x="268491" y="73840"/>
              <a:ext cx="515334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i="0" u="none" strike="noStrike" cap="none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5400" b="1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15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1"/>
          <p:cNvPicPr preferRelativeResize="0"/>
          <p:nvPr/>
        </p:nvPicPr>
        <p:blipFill rotWithShape="1">
          <a:blip r:embed="rId3">
            <a:alphaModFix/>
          </a:blip>
          <a:srcRect l="41854" r="30886" b="55189"/>
          <a:stretch/>
        </p:blipFill>
        <p:spPr>
          <a:xfrm>
            <a:off x="14429389" y="5709582"/>
            <a:ext cx="3858611" cy="457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/>
          <p:cNvPicPr preferRelativeResize="0"/>
          <p:nvPr/>
        </p:nvPicPr>
        <p:blipFill rotWithShape="1">
          <a:blip r:embed="rId3">
            <a:alphaModFix/>
          </a:blip>
          <a:srcRect l="41854" r="30886" b="55189"/>
          <a:stretch/>
        </p:blipFill>
        <p:spPr>
          <a:xfrm rot="10800000">
            <a:off x="0" y="0"/>
            <a:ext cx="3858611" cy="457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2748" y="-391432"/>
            <a:ext cx="1738633" cy="16248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11"/>
          <p:cNvGrpSpPr/>
          <p:nvPr/>
        </p:nvGrpSpPr>
        <p:grpSpPr>
          <a:xfrm>
            <a:off x="301710" y="195488"/>
            <a:ext cx="6128952" cy="1412483"/>
            <a:chOff x="301710" y="195488"/>
            <a:chExt cx="6128952" cy="1412483"/>
          </a:xfrm>
        </p:grpSpPr>
        <p:sp>
          <p:nvSpPr>
            <p:cNvPr id="323" name="Google Shape;323;p11"/>
            <p:cNvSpPr/>
            <p:nvPr/>
          </p:nvSpPr>
          <p:spPr>
            <a:xfrm>
              <a:off x="301710" y="195488"/>
              <a:ext cx="6128952" cy="1371421"/>
            </a:xfrm>
            <a:prstGeom prst="roundRect">
              <a:avLst>
                <a:gd name="adj" fmla="val 50000"/>
              </a:avLst>
            </a:prstGeom>
            <a:solidFill>
              <a:srgbClr val="FCD7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400" b="1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</a:t>
              </a:r>
              <a:r>
                <a:rPr lang="en-US" sz="64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64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400" b="1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endParaRPr sz="6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315892" y="236550"/>
              <a:ext cx="1371421" cy="1371421"/>
            </a:xfrm>
            <a:prstGeom prst="ellipse">
              <a:avLst/>
            </a:prstGeom>
            <a:solidFill>
              <a:srgbClr val="F1A2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1"/>
            <p:cNvSpPr txBox="1"/>
            <p:nvPr/>
          </p:nvSpPr>
          <p:spPr>
            <a:xfrm>
              <a:off x="652788" y="269252"/>
              <a:ext cx="69762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8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26" name="Google Shape;326;p11"/>
          <p:cNvGrpSpPr/>
          <p:nvPr/>
        </p:nvGrpSpPr>
        <p:grpSpPr>
          <a:xfrm>
            <a:off x="2566738" y="3043093"/>
            <a:ext cx="9094018" cy="2072218"/>
            <a:chOff x="-3810" y="0"/>
            <a:chExt cx="4731818" cy="1797798"/>
          </a:xfrm>
        </p:grpSpPr>
        <p:sp>
          <p:nvSpPr>
            <p:cNvPr id="327" name="Google Shape;327;p11"/>
            <p:cNvSpPr/>
            <p:nvPr/>
          </p:nvSpPr>
          <p:spPr>
            <a:xfrm>
              <a:off x="10160" y="16510"/>
              <a:ext cx="4702607" cy="1771128"/>
            </a:xfrm>
            <a:custGeom>
              <a:avLst/>
              <a:gdLst/>
              <a:ahLst/>
              <a:cxnLst/>
              <a:rect l="l" t="t" r="r" b="b"/>
              <a:pathLst>
                <a:path w="4702607" h="1771128" extrusionOk="0">
                  <a:moveTo>
                    <a:pt x="4702607" y="1771128"/>
                  </a:moveTo>
                  <a:lnTo>
                    <a:pt x="0" y="1763508"/>
                  </a:lnTo>
                  <a:lnTo>
                    <a:pt x="0" y="627501"/>
                  </a:lnTo>
                  <a:lnTo>
                    <a:pt x="17780" y="19050"/>
                  </a:lnTo>
                  <a:lnTo>
                    <a:pt x="2342980" y="0"/>
                  </a:lnTo>
                  <a:lnTo>
                    <a:pt x="4683557" y="5080"/>
                  </a:ln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</p:spPr>
        </p:sp>
        <p:sp>
          <p:nvSpPr>
            <p:cNvPr id="328" name="Google Shape;328;p11"/>
            <p:cNvSpPr/>
            <p:nvPr/>
          </p:nvSpPr>
          <p:spPr>
            <a:xfrm>
              <a:off x="-3810" y="0"/>
              <a:ext cx="4731818" cy="1797798"/>
            </a:xfrm>
            <a:custGeom>
              <a:avLst/>
              <a:gdLst/>
              <a:ahLst/>
              <a:cxnLst/>
              <a:rect l="l" t="t" r="r" b="b"/>
              <a:pathLst>
                <a:path w="4731818" h="1797798" extrusionOk="0">
                  <a:moveTo>
                    <a:pt x="4697527" y="21590"/>
                  </a:moveTo>
                  <a:cubicBezTo>
                    <a:pt x="4698797" y="34290"/>
                    <a:pt x="4698797" y="44450"/>
                    <a:pt x="4700068" y="54610"/>
                  </a:cubicBezTo>
                  <a:cubicBezTo>
                    <a:pt x="4702608" y="90209"/>
                    <a:pt x="4703877" y="127664"/>
                    <a:pt x="4706418" y="163781"/>
                  </a:cubicBezTo>
                  <a:cubicBezTo>
                    <a:pt x="4706418" y="215951"/>
                    <a:pt x="4719118" y="1244632"/>
                    <a:pt x="4725468" y="1296801"/>
                  </a:cubicBezTo>
                  <a:cubicBezTo>
                    <a:pt x="4731818" y="1375725"/>
                    <a:pt x="4728008" y="1455986"/>
                    <a:pt x="4728008" y="1534909"/>
                  </a:cubicBezTo>
                  <a:cubicBezTo>
                    <a:pt x="4728008" y="1604469"/>
                    <a:pt x="4729277" y="1668678"/>
                    <a:pt x="4730547" y="1736838"/>
                  </a:cubicBezTo>
                  <a:cubicBezTo>
                    <a:pt x="4730547" y="1758428"/>
                    <a:pt x="4730547" y="1772398"/>
                    <a:pt x="4730547" y="1796528"/>
                  </a:cubicBezTo>
                  <a:cubicBezTo>
                    <a:pt x="4707688" y="1796528"/>
                    <a:pt x="4687368" y="1797798"/>
                    <a:pt x="4657261" y="1796528"/>
                  </a:cubicBezTo>
                  <a:cubicBezTo>
                    <a:pt x="4419171" y="1791448"/>
                    <a:pt x="4177419" y="1797798"/>
                    <a:pt x="3939329" y="1792718"/>
                  </a:cubicBezTo>
                  <a:cubicBezTo>
                    <a:pt x="3796475" y="1788908"/>
                    <a:pt x="3657285" y="1791448"/>
                    <a:pt x="3514431" y="1788908"/>
                  </a:cubicBezTo>
                  <a:cubicBezTo>
                    <a:pt x="3448499" y="1787638"/>
                    <a:pt x="3382566" y="1786368"/>
                    <a:pt x="3316633" y="1785098"/>
                  </a:cubicBezTo>
                  <a:cubicBezTo>
                    <a:pt x="3276341" y="1785098"/>
                    <a:pt x="3239712" y="1786368"/>
                    <a:pt x="3199420" y="1786368"/>
                  </a:cubicBezTo>
                  <a:cubicBezTo>
                    <a:pt x="3096858" y="1785098"/>
                    <a:pt x="2814814" y="1786368"/>
                    <a:pt x="2712252" y="1785098"/>
                  </a:cubicBezTo>
                  <a:cubicBezTo>
                    <a:pt x="2638994" y="1783828"/>
                    <a:pt x="1173828" y="1792718"/>
                    <a:pt x="1100569" y="1791448"/>
                  </a:cubicBezTo>
                  <a:cubicBezTo>
                    <a:pt x="1082255" y="1791448"/>
                    <a:pt x="1060277" y="1792718"/>
                    <a:pt x="1041963" y="1792718"/>
                  </a:cubicBezTo>
                  <a:cubicBezTo>
                    <a:pt x="998008" y="1792718"/>
                    <a:pt x="957716" y="1793988"/>
                    <a:pt x="913761" y="1793988"/>
                  </a:cubicBezTo>
                  <a:cubicBezTo>
                    <a:pt x="803873" y="1793988"/>
                    <a:pt x="697649" y="1792718"/>
                    <a:pt x="587761" y="1791448"/>
                  </a:cubicBezTo>
                  <a:cubicBezTo>
                    <a:pt x="521829" y="1790178"/>
                    <a:pt x="455896" y="1788908"/>
                    <a:pt x="393626" y="1787638"/>
                  </a:cubicBezTo>
                  <a:cubicBezTo>
                    <a:pt x="276413" y="1786368"/>
                    <a:pt x="159200" y="1785098"/>
                    <a:pt x="48260" y="1785098"/>
                  </a:cubicBezTo>
                  <a:cubicBezTo>
                    <a:pt x="38100" y="1785098"/>
                    <a:pt x="29210" y="1785098"/>
                    <a:pt x="19050" y="1783828"/>
                  </a:cubicBezTo>
                  <a:cubicBezTo>
                    <a:pt x="10160" y="1782558"/>
                    <a:pt x="5080" y="1776208"/>
                    <a:pt x="7620" y="1767318"/>
                  </a:cubicBezTo>
                  <a:cubicBezTo>
                    <a:pt x="16510" y="1735562"/>
                    <a:pt x="12700" y="1702120"/>
                    <a:pt x="11430" y="1667340"/>
                  </a:cubicBezTo>
                  <a:cubicBezTo>
                    <a:pt x="10160" y="1596443"/>
                    <a:pt x="6350" y="1526883"/>
                    <a:pt x="7620" y="1455986"/>
                  </a:cubicBezTo>
                  <a:cubicBezTo>
                    <a:pt x="5080" y="1367699"/>
                    <a:pt x="0" y="274809"/>
                    <a:pt x="7620" y="185184"/>
                  </a:cubicBezTo>
                  <a:cubicBezTo>
                    <a:pt x="8890" y="167794"/>
                    <a:pt x="7620" y="149067"/>
                    <a:pt x="8890" y="131677"/>
                  </a:cubicBezTo>
                  <a:cubicBezTo>
                    <a:pt x="10160" y="103585"/>
                    <a:pt x="12700" y="7281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627" y="30480"/>
                    <a:pt x="126234" y="29210"/>
                  </a:cubicBezTo>
                  <a:cubicBezTo>
                    <a:pt x="225132" y="25400"/>
                    <a:pt x="324031" y="22860"/>
                    <a:pt x="426593" y="20320"/>
                  </a:cubicBezTo>
                  <a:cubicBezTo>
                    <a:pt x="496188" y="17780"/>
                    <a:pt x="565784" y="16510"/>
                    <a:pt x="631716" y="13970"/>
                  </a:cubicBezTo>
                  <a:cubicBezTo>
                    <a:pt x="697649" y="11430"/>
                    <a:pt x="767244" y="8890"/>
                    <a:pt x="833176" y="8890"/>
                  </a:cubicBezTo>
                  <a:cubicBezTo>
                    <a:pt x="906435" y="7620"/>
                    <a:pt x="979693" y="10160"/>
                    <a:pt x="1052951" y="8890"/>
                  </a:cubicBezTo>
                  <a:cubicBezTo>
                    <a:pt x="1144524" y="8890"/>
                    <a:pt x="2803825" y="6350"/>
                    <a:pt x="2895398" y="5080"/>
                  </a:cubicBezTo>
                  <a:cubicBezTo>
                    <a:pt x="2983308" y="3810"/>
                    <a:pt x="3071218" y="2540"/>
                    <a:pt x="3162791" y="2540"/>
                  </a:cubicBezTo>
                  <a:cubicBezTo>
                    <a:pt x="3312971" y="1270"/>
                    <a:pt x="3459487" y="0"/>
                    <a:pt x="3609667" y="0"/>
                  </a:cubicBezTo>
                  <a:cubicBezTo>
                    <a:pt x="3671936" y="0"/>
                    <a:pt x="3737869" y="2540"/>
                    <a:pt x="3800138" y="2540"/>
                  </a:cubicBezTo>
                  <a:cubicBezTo>
                    <a:pt x="3972295" y="3810"/>
                    <a:pt x="4148116" y="5080"/>
                    <a:pt x="4320272" y="7620"/>
                  </a:cubicBezTo>
                  <a:cubicBezTo>
                    <a:pt x="4411845" y="8890"/>
                    <a:pt x="4503418" y="12700"/>
                    <a:pt x="4594991" y="16510"/>
                  </a:cubicBezTo>
                  <a:cubicBezTo>
                    <a:pt x="4616969" y="16510"/>
                    <a:pt x="4638946" y="16510"/>
                    <a:pt x="4657261" y="16510"/>
                  </a:cubicBezTo>
                  <a:cubicBezTo>
                    <a:pt x="4678477" y="17780"/>
                    <a:pt x="4687368" y="20320"/>
                    <a:pt x="4697527" y="21590"/>
                  </a:cubicBezTo>
                  <a:close/>
                  <a:moveTo>
                    <a:pt x="4707688" y="1780018"/>
                  </a:moveTo>
                  <a:cubicBezTo>
                    <a:pt x="4708958" y="1763508"/>
                    <a:pt x="4710227" y="1750808"/>
                    <a:pt x="4710227" y="1738108"/>
                  </a:cubicBezTo>
                  <a:cubicBezTo>
                    <a:pt x="4708958" y="1661990"/>
                    <a:pt x="4707688" y="1591092"/>
                    <a:pt x="4707688" y="1514844"/>
                  </a:cubicBezTo>
                  <a:cubicBezTo>
                    <a:pt x="4707688" y="1480064"/>
                    <a:pt x="4710227" y="1445284"/>
                    <a:pt x="4708958" y="1410505"/>
                  </a:cubicBezTo>
                  <a:cubicBezTo>
                    <a:pt x="4708958" y="1378400"/>
                    <a:pt x="4707688" y="1344958"/>
                    <a:pt x="4706418" y="1312853"/>
                  </a:cubicBezTo>
                  <a:cubicBezTo>
                    <a:pt x="4701338" y="1263359"/>
                    <a:pt x="4689908" y="238692"/>
                    <a:pt x="4689908" y="189197"/>
                  </a:cubicBezTo>
                  <a:cubicBezTo>
                    <a:pt x="4687368" y="147729"/>
                    <a:pt x="4684827" y="104923"/>
                    <a:pt x="4682288" y="63500"/>
                  </a:cubicBezTo>
                  <a:cubicBezTo>
                    <a:pt x="4681018" y="44450"/>
                    <a:pt x="4679747" y="43180"/>
                    <a:pt x="4646272" y="41910"/>
                  </a:cubicBezTo>
                  <a:cubicBezTo>
                    <a:pt x="4635284" y="41910"/>
                    <a:pt x="4627958" y="41910"/>
                    <a:pt x="4616969" y="40640"/>
                  </a:cubicBezTo>
                  <a:cubicBezTo>
                    <a:pt x="4525396" y="36830"/>
                    <a:pt x="4430160" y="31750"/>
                    <a:pt x="4338587" y="30480"/>
                  </a:cubicBezTo>
                  <a:cubicBezTo>
                    <a:pt x="4115149" y="26670"/>
                    <a:pt x="3888048" y="25400"/>
                    <a:pt x="3664611" y="22860"/>
                  </a:cubicBezTo>
                  <a:cubicBezTo>
                    <a:pt x="3631644" y="22860"/>
                    <a:pt x="3595015" y="22860"/>
                    <a:pt x="3562049" y="22860"/>
                  </a:cubicBezTo>
                  <a:cubicBezTo>
                    <a:pt x="3507105" y="22860"/>
                    <a:pt x="3452162" y="22860"/>
                    <a:pt x="3400881" y="22860"/>
                  </a:cubicBezTo>
                  <a:cubicBezTo>
                    <a:pt x="3283668" y="22860"/>
                    <a:pt x="3166454" y="22860"/>
                    <a:pt x="3052904" y="24130"/>
                  </a:cubicBezTo>
                  <a:cubicBezTo>
                    <a:pt x="2954005" y="25400"/>
                    <a:pt x="1287378" y="29210"/>
                    <a:pt x="1188479" y="29210"/>
                  </a:cubicBezTo>
                  <a:cubicBezTo>
                    <a:pt x="1027311" y="29210"/>
                    <a:pt x="866143" y="26670"/>
                    <a:pt x="704974" y="33020"/>
                  </a:cubicBezTo>
                  <a:cubicBezTo>
                    <a:pt x="620727" y="36830"/>
                    <a:pt x="540143" y="36830"/>
                    <a:pt x="459559" y="38100"/>
                  </a:cubicBezTo>
                  <a:cubicBezTo>
                    <a:pt x="320368" y="41910"/>
                    <a:pt x="181177" y="45720"/>
                    <a:pt x="49530" y="50800"/>
                  </a:cubicBezTo>
                  <a:cubicBezTo>
                    <a:pt x="36830" y="50800"/>
                    <a:pt x="34290" y="53340"/>
                    <a:pt x="33020" y="68806"/>
                  </a:cubicBezTo>
                  <a:cubicBezTo>
                    <a:pt x="31750" y="92884"/>
                    <a:pt x="31750" y="116962"/>
                    <a:pt x="30480" y="141041"/>
                  </a:cubicBezTo>
                  <a:cubicBezTo>
                    <a:pt x="29210" y="181171"/>
                    <a:pt x="26670" y="219964"/>
                    <a:pt x="25400" y="260095"/>
                  </a:cubicBezTo>
                  <a:cubicBezTo>
                    <a:pt x="20320" y="302901"/>
                    <a:pt x="26670" y="1348971"/>
                    <a:pt x="29210" y="1391777"/>
                  </a:cubicBezTo>
                  <a:cubicBezTo>
                    <a:pt x="29210" y="1437258"/>
                    <a:pt x="29210" y="1484077"/>
                    <a:pt x="30480" y="1529559"/>
                  </a:cubicBezTo>
                  <a:cubicBezTo>
                    <a:pt x="30480" y="1563001"/>
                    <a:pt x="33020" y="1596443"/>
                    <a:pt x="33020" y="1629885"/>
                  </a:cubicBezTo>
                  <a:cubicBezTo>
                    <a:pt x="33020" y="1666003"/>
                    <a:pt x="33020" y="1702120"/>
                    <a:pt x="31750" y="1738108"/>
                  </a:cubicBezTo>
                  <a:cubicBezTo>
                    <a:pt x="31750" y="1741918"/>
                    <a:pt x="31750" y="1744458"/>
                    <a:pt x="31750" y="1748268"/>
                  </a:cubicBezTo>
                  <a:cubicBezTo>
                    <a:pt x="31750" y="1758428"/>
                    <a:pt x="35560" y="1762238"/>
                    <a:pt x="44450" y="1762238"/>
                  </a:cubicBezTo>
                  <a:cubicBezTo>
                    <a:pt x="74953" y="1762238"/>
                    <a:pt x="126234" y="1763508"/>
                    <a:pt x="173852" y="1763508"/>
                  </a:cubicBezTo>
                  <a:cubicBezTo>
                    <a:pt x="243447" y="1763508"/>
                    <a:pt x="316705" y="1760968"/>
                    <a:pt x="386301" y="1763508"/>
                  </a:cubicBezTo>
                  <a:cubicBezTo>
                    <a:pt x="499851" y="1767318"/>
                    <a:pt x="613401" y="1769858"/>
                    <a:pt x="726952" y="1768588"/>
                  </a:cubicBezTo>
                  <a:cubicBezTo>
                    <a:pt x="800210" y="1767318"/>
                    <a:pt x="869806" y="1769858"/>
                    <a:pt x="943064" y="1769858"/>
                  </a:cubicBezTo>
                  <a:cubicBezTo>
                    <a:pt x="1049289" y="1769858"/>
                    <a:pt x="1155513" y="1768588"/>
                    <a:pt x="1261738" y="1769858"/>
                  </a:cubicBezTo>
                  <a:cubicBezTo>
                    <a:pt x="1419243" y="1771128"/>
                    <a:pt x="3148139" y="1760968"/>
                    <a:pt x="3309308" y="1763508"/>
                  </a:cubicBezTo>
                  <a:cubicBezTo>
                    <a:pt x="3378903" y="1764778"/>
                    <a:pt x="3448499" y="1766048"/>
                    <a:pt x="3514431" y="1766048"/>
                  </a:cubicBezTo>
                  <a:cubicBezTo>
                    <a:pt x="3635307" y="1768588"/>
                    <a:pt x="3752521" y="1764778"/>
                    <a:pt x="3873397" y="1768588"/>
                  </a:cubicBezTo>
                  <a:cubicBezTo>
                    <a:pt x="3972296" y="1771128"/>
                    <a:pt x="4071194" y="1771128"/>
                    <a:pt x="4170093" y="1773668"/>
                  </a:cubicBezTo>
                  <a:cubicBezTo>
                    <a:pt x="4316610" y="1777478"/>
                    <a:pt x="4463126" y="1780018"/>
                    <a:pt x="4609643" y="1781288"/>
                  </a:cubicBezTo>
                  <a:cubicBezTo>
                    <a:pt x="4664587" y="1781288"/>
                    <a:pt x="4687368" y="1780018"/>
                    <a:pt x="4707688" y="1780018"/>
                  </a:cubicBezTo>
                  <a:close/>
                </a:path>
              </a:pathLst>
            </a:custGeom>
            <a:solidFill>
              <a:srgbClr val="FC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11"/>
          <p:cNvSpPr txBox="1"/>
          <p:nvPr/>
        </p:nvSpPr>
        <p:spPr>
          <a:xfrm>
            <a:off x="2441615" y="1743197"/>
            <a:ext cx="1485636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Ngắt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nghỉ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Nhịp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(3/2 </a:t>
            </a:r>
            <a:r>
              <a:rPr lang="en-US" sz="5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hoặc</a:t>
            </a:r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2/3)</a:t>
            </a:r>
            <a:endParaRPr sz="5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1" name="Google Shape;331;p11" descr="Illustration （株）ファミリー不動産 Sapporo Housewife Telephony PNG, Clipart, Arm,  Boy, Cartoon, Cheek, Child Free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660756" y="3543300"/>
            <a:ext cx="62722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4F8502-8DC7-AC64-390E-F25E87687A63}"/>
              </a:ext>
            </a:extLst>
          </p:cNvPr>
          <p:cNvSpPr txBox="1"/>
          <p:nvPr/>
        </p:nvSpPr>
        <p:spPr>
          <a:xfrm>
            <a:off x="3062000" y="3072238"/>
            <a:ext cx="9930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AB0346-F37D-7A4F-DA3D-B81412F76777}"/>
              </a:ext>
            </a:extLst>
          </p:cNvPr>
          <p:cNvSpPr txBox="1"/>
          <p:nvPr/>
        </p:nvSpPr>
        <p:spPr>
          <a:xfrm>
            <a:off x="3455095" y="6226744"/>
            <a:ext cx="195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FB244A7-99AA-B850-BAC7-A0E91E965B2D}"/>
              </a:ext>
            </a:extLst>
          </p:cNvPr>
          <p:cNvCxnSpPr/>
          <p:nvPr/>
        </p:nvCxnSpPr>
        <p:spPr>
          <a:xfrm flipH="1">
            <a:off x="5649190" y="3122162"/>
            <a:ext cx="304800" cy="7793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0346F9E-85B9-CC00-635C-47D7BD783D21}"/>
              </a:ext>
            </a:extLst>
          </p:cNvPr>
          <p:cNvCxnSpPr/>
          <p:nvPr/>
        </p:nvCxnSpPr>
        <p:spPr>
          <a:xfrm flipH="1">
            <a:off x="6669280" y="3901502"/>
            <a:ext cx="304800" cy="7793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Google Shape;326;p11">
            <a:extLst>
              <a:ext uri="{FF2B5EF4-FFF2-40B4-BE49-F238E27FC236}">
                <a16:creationId xmlns:a16="http://schemas.microsoft.com/office/drawing/2014/main" xmlns="" id="{3CD9BDC1-4924-6BEA-27A6-DE16469161D8}"/>
              </a:ext>
            </a:extLst>
          </p:cNvPr>
          <p:cNvGrpSpPr/>
          <p:nvPr/>
        </p:nvGrpSpPr>
        <p:grpSpPr>
          <a:xfrm>
            <a:off x="2468464" y="7232112"/>
            <a:ext cx="9094018" cy="2072218"/>
            <a:chOff x="-3810" y="0"/>
            <a:chExt cx="4731818" cy="1797798"/>
          </a:xfrm>
        </p:grpSpPr>
        <p:sp>
          <p:nvSpPr>
            <p:cNvPr id="5" name="Google Shape;327;p11">
              <a:extLst>
                <a:ext uri="{FF2B5EF4-FFF2-40B4-BE49-F238E27FC236}">
                  <a16:creationId xmlns:a16="http://schemas.microsoft.com/office/drawing/2014/main" xmlns="" id="{FCE766B8-38BF-1D0E-735C-83250ED0234B}"/>
                </a:ext>
              </a:extLst>
            </p:cNvPr>
            <p:cNvSpPr/>
            <p:nvPr/>
          </p:nvSpPr>
          <p:spPr>
            <a:xfrm>
              <a:off x="10160" y="16510"/>
              <a:ext cx="4702607" cy="1771128"/>
            </a:xfrm>
            <a:custGeom>
              <a:avLst/>
              <a:gdLst/>
              <a:ahLst/>
              <a:cxnLst/>
              <a:rect l="l" t="t" r="r" b="b"/>
              <a:pathLst>
                <a:path w="4702607" h="1771128" extrusionOk="0">
                  <a:moveTo>
                    <a:pt x="4702607" y="1771128"/>
                  </a:moveTo>
                  <a:lnTo>
                    <a:pt x="0" y="1763508"/>
                  </a:lnTo>
                  <a:lnTo>
                    <a:pt x="0" y="627501"/>
                  </a:lnTo>
                  <a:lnTo>
                    <a:pt x="17780" y="19050"/>
                  </a:lnTo>
                  <a:lnTo>
                    <a:pt x="2342980" y="0"/>
                  </a:lnTo>
                  <a:lnTo>
                    <a:pt x="4683557" y="5080"/>
                  </a:ln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</p:spPr>
        </p:sp>
        <p:sp>
          <p:nvSpPr>
            <p:cNvPr id="6" name="Google Shape;328;p11">
              <a:extLst>
                <a:ext uri="{FF2B5EF4-FFF2-40B4-BE49-F238E27FC236}">
                  <a16:creationId xmlns:a16="http://schemas.microsoft.com/office/drawing/2014/main" xmlns="" id="{5D3B1D37-90AA-7DE2-C905-4772622F2ECA}"/>
                </a:ext>
              </a:extLst>
            </p:cNvPr>
            <p:cNvSpPr/>
            <p:nvPr/>
          </p:nvSpPr>
          <p:spPr>
            <a:xfrm>
              <a:off x="-3810" y="0"/>
              <a:ext cx="4731818" cy="1797798"/>
            </a:xfrm>
            <a:custGeom>
              <a:avLst/>
              <a:gdLst/>
              <a:ahLst/>
              <a:cxnLst/>
              <a:rect l="l" t="t" r="r" b="b"/>
              <a:pathLst>
                <a:path w="4731818" h="1797798" extrusionOk="0">
                  <a:moveTo>
                    <a:pt x="4697527" y="21590"/>
                  </a:moveTo>
                  <a:cubicBezTo>
                    <a:pt x="4698797" y="34290"/>
                    <a:pt x="4698797" y="44450"/>
                    <a:pt x="4700068" y="54610"/>
                  </a:cubicBezTo>
                  <a:cubicBezTo>
                    <a:pt x="4702608" y="90209"/>
                    <a:pt x="4703877" y="127664"/>
                    <a:pt x="4706418" y="163781"/>
                  </a:cubicBezTo>
                  <a:cubicBezTo>
                    <a:pt x="4706418" y="215951"/>
                    <a:pt x="4719118" y="1244632"/>
                    <a:pt x="4725468" y="1296801"/>
                  </a:cubicBezTo>
                  <a:cubicBezTo>
                    <a:pt x="4731818" y="1375725"/>
                    <a:pt x="4728008" y="1455986"/>
                    <a:pt x="4728008" y="1534909"/>
                  </a:cubicBezTo>
                  <a:cubicBezTo>
                    <a:pt x="4728008" y="1604469"/>
                    <a:pt x="4729277" y="1668678"/>
                    <a:pt x="4730547" y="1736838"/>
                  </a:cubicBezTo>
                  <a:cubicBezTo>
                    <a:pt x="4730547" y="1758428"/>
                    <a:pt x="4730547" y="1772398"/>
                    <a:pt x="4730547" y="1796528"/>
                  </a:cubicBezTo>
                  <a:cubicBezTo>
                    <a:pt x="4707688" y="1796528"/>
                    <a:pt x="4687368" y="1797798"/>
                    <a:pt x="4657261" y="1796528"/>
                  </a:cubicBezTo>
                  <a:cubicBezTo>
                    <a:pt x="4419171" y="1791448"/>
                    <a:pt x="4177419" y="1797798"/>
                    <a:pt x="3939329" y="1792718"/>
                  </a:cubicBezTo>
                  <a:cubicBezTo>
                    <a:pt x="3796475" y="1788908"/>
                    <a:pt x="3657285" y="1791448"/>
                    <a:pt x="3514431" y="1788908"/>
                  </a:cubicBezTo>
                  <a:cubicBezTo>
                    <a:pt x="3448499" y="1787638"/>
                    <a:pt x="3382566" y="1786368"/>
                    <a:pt x="3316633" y="1785098"/>
                  </a:cubicBezTo>
                  <a:cubicBezTo>
                    <a:pt x="3276341" y="1785098"/>
                    <a:pt x="3239712" y="1786368"/>
                    <a:pt x="3199420" y="1786368"/>
                  </a:cubicBezTo>
                  <a:cubicBezTo>
                    <a:pt x="3096858" y="1785098"/>
                    <a:pt x="2814814" y="1786368"/>
                    <a:pt x="2712252" y="1785098"/>
                  </a:cubicBezTo>
                  <a:cubicBezTo>
                    <a:pt x="2638994" y="1783828"/>
                    <a:pt x="1173828" y="1792718"/>
                    <a:pt x="1100569" y="1791448"/>
                  </a:cubicBezTo>
                  <a:cubicBezTo>
                    <a:pt x="1082255" y="1791448"/>
                    <a:pt x="1060277" y="1792718"/>
                    <a:pt x="1041963" y="1792718"/>
                  </a:cubicBezTo>
                  <a:cubicBezTo>
                    <a:pt x="998008" y="1792718"/>
                    <a:pt x="957716" y="1793988"/>
                    <a:pt x="913761" y="1793988"/>
                  </a:cubicBezTo>
                  <a:cubicBezTo>
                    <a:pt x="803873" y="1793988"/>
                    <a:pt x="697649" y="1792718"/>
                    <a:pt x="587761" y="1791448"/>
                  </a:cubicBezTo>
                  <a:cubicBezTo>
                    <a:pt x="521829" y="1790178"/>
                    <a:pt x="455896" y="1788908"/>
                    <a:pt x="393626" y="1787638"/>
                  </a:cubicBezTo>
                  <a:cubicBezTo>
                    <a:pt x="276413" y="1786368"/>
                    <a:pt x="159200" y="1785098"/>
                    <a:pt x="48260" y="1785098"/>
                  </a:cubicBezTo>
                  <a:cubicBezTo>
                    <a:pt x="38100" y="1785098"/>
                    <a:pt x="29210" y="1785098"/>
                    <a:pt x="19050" y="1783828"/>
                  </a:cubicBezTo>
                  <a:cubicBezTo>
                    <a:pt x="10160" y="1782558"/>
                    <a:pt x="5080" y="1776208"/>
                    <a:pt x="7620" y="1767318"/>
                  </a:cubicBezTo>
                  <a:cubicBezTo>
                    <a:pt x="16510" y="1735562"/>
                    <a:pt x="12700" y="1702120"/>
                    <a:pt x="11430" y="1667340"/>
                  </a:cubicBezTo>
                  <a:cubicBezTo>
                    <a:pt x="10160" y="1596443"/>
                    <a:pt x="6350" y="1526883"/>
                    <a:pt x="7620" y="1455986"/>
                  </a:cubicBezTo>
                  <a:cubicBezTo>
                    <a:pt x="5080" y="1367699"/>
                    <a:pt x="0" y="274809"/>
                    <a:pt x="7620" y="185184"/>
                  </a:cubicBezTo>
                  <a:cubicBezTo>
                    <a:pt x="8890" y="167794"/>
                    <a:pt x="7620" y="149067"/>
                    <a:pt x="8890" y="131677"/>
                  </a:cubicBezTo>
                  <a:cubicBezTo>
                    <a:pt x="10160" y="103585"/>
                    <a:pt x="12700" y="7281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627" y="30480"/>
                    <a:pt x="126234" y="29210"/>
                  </a:cubicBezTo>
                  <a:cubicBezTo>
                    <a:pt x="225132" y="25400"/>
                    <a:pt x="324031" y="22860"/>
                    <a:pt x="426593" y="20320"/>
                  </a:cubicBezTo>
                  <a:cubicBezTo>
                    <a:pt x="496188" y="17780"/>
                    <a:pt x="565784" y="16510"/>
                    <a:pt x="631716" y="13970"/>
                  </a:cubicBezTo>
                  <a:cubicBezTo>
                    <a:pt x="697649" y="11430"/>
                    <a:pt x="767244" y="8890"/>
                    <a:pt x="833176" y="8890"/>
                  </a:cubicBezTo>
                  <a:cubicBezTo>
                    <a:pt x="906435" y="7620"/>
                    <a:pt x="979693" y="10160"/>
                    <a:pt x="1052951" y="8890"/>
                  </a:cubicBezTo>
                  <a:cubicBezTo>
                    <a:pt x="1144524" y="8890"/>
                    <a:pt x="2803825" y="6350"/>
                    <a:pt x="2895398" y="5080"/>
                  </a:cubicBezTo>
                  <a:cubicBezTo>
                    <a:pt x="2983308" y="3810"/>
                    <a:pt x="3071218" y="2540"/>
                    <a:pt x="3162791" y="2540"/>
                  </a:cubicBezTo>
                  <a:cubicBezTo>
                    <a:pt x="3312971" y="1270"/>
                    <a:pt x="3459487" y="0"/>
                    <a:pt x="3609667" y="0"/>
                  </a:cubicBezTo>
                  <a:cubicBezTo>
                    <a:pt x="3671936" y="0"/>
                    <a:pt x="3737869" y="2540"/>
                    <a:pt x="3800138" y="2540"/>
                  </a:cubicBezTo>
                  <a:cubicBezTo>
                    <a:pt x="3972295" y="3810"/>
                    <a:pt x="4148116" y="5080"/>
                    <a:pt x="4320272" y="7620"/>
                  </a:cubicBezTo>
                  <a:cubicBezTo>
                    <a:pt x="4411845" y="8890"/>
                    <a:pt x="4503418" y="12700"/>
                    <a:pt x="4594991" y="16510"/>
                  </a:cubicBezTo>
                  <a:cubicBezTo>
                    <a:pt x="4616969" y="16510"/>
                    <a:pt x="4638946" y="16510"/>
                    <a:pt x="4657261" y="16510"/>
                  </a:cubicBezTo>
                  <a:cubicBezTo>
                    <a:pt x="4678477" y="17780"/>
                    <a:pt x="4687368" y="20320"/>
                    <a:pt x="4697527" y="21590"/>
                  </a:cubicBezTo>
                  <a:close/>
                  <a:moveTo>
                    <a:pt x="4707688" y="1780018"/>
                  </a:moveTo>
                  <a:cubicBezTo>
                    <a:pt x="4708958" y="1763508"/>
                    <a:pt x="4710227" y="1750808"/>
                    <a:pt x="4710227" y="1738108"/>
                  </a:cubicBezTo>
                  <a:cubicBezTo>
                    <a:pt x="4708958" y="1661990"/>
                    <a:pt x="4707688" y="1591092"/>
                    <a:pt x="4707688" y="1514844"/>
                  </a:cubicBezTo>
                  <a:cubicBezTo>
                    <a:pt x="4707688" y="1480064"/>
                    <a:pt x="4710227" y="1445284"/>
                    <a:pt x="4708958" y="1410505"/>
                  </a:cubicBezTo>
                  <a:cubicBezTo>
                    <a:pt x="4708958" y="1378400"/>
                    <a:pt x="4707688" y="1344958"/>
                    <a:pt x="4706418" y="1312853"/>
                  </a:cubicBezTo>
                  <a:cubicBezTo>
                    <a:pt x="4701338" y="1263359"/>
                    <a:pt x="4689908" y="238692"/>
                    <a:pt x="4689908" y="189197"/>
                  </a:cubicBezTo>
                  <a:cubicBezTo>
                    <a:pt x="4687368" y="147729"/>
                    <a:pt x="4684827" y="104923"/>
                    <a:pt x="4682288" y="63500"/>
                  </a:cubicBezTo>
                  <a:cubicBezTo>
                    <a:pt x="4681018" y="44450"/>
                    <a:pt x="4679747" y="43180"/>
                    <a:pt x="4646272" y="41910"/>
                  </a:cubicBezTo>
                  <a:cubicBezTo>
                    <a:pt x="4635284" y="41910"/>
                    <a:pt x="4627958" y="41910"/>
                    <a:pt x="4616969" y="40640"/>
                  </a:cubicBezTo>
                  <a:cubicBezTo>
                    <a:pt x="4525396" y="36830"/>
                    <a:pt x="4430160" y="31750"/>
                    <a:pt x="4338587" y="30480"/>
                  </a:cubicBezTo>
                  <a:cubicBezTo>
                    <a:pt x="4115149" y="26670"/>
                    <a:pt x="3888048" y="25400"/>
                    <a:pt x="3664611" y="22860"/>
                  </a:cubicBezTo>
                  <a:cubicBezTo>
                    <a:pt x="3631644" y="22860"/>
                    <a:pt x="3595015" y="22860"/>
                    <a:pt x="3562049" y="22860"/>
                  </a:cubicBezTo>
                  <a:cubicBezTo>
                    <a:pt x="3507105" y="22860"/>
                    <a:pt x="3452162" y="22860"/>
                    <a:pt x="3400881" y="22860"/>
                  </a:cubicBezTo>
                  <a:cubicBezTo>
                    <a:pt x="3283668" y="22860"/>
                    <a:pt x="3166454" y="22860"/>
                    <a:pt x="3052904" y="24130"/>
                  </a:cubicBezTo>
                  <a:cubicBezTo>
                    <a:pt x="2954005" y="25400"/>
                    <a:pt x="1287378" y="29210"/>
                    <a:pt x="1188479" y="29210"/>
                  </a:cubicBezTo>
                  <a:cubicBezTo>
                    <a:pt x="1027311" y="29210"/>
                    <a:pt x="866143" y="26670"/>
                    <a:pt x="704974" y="33020"/>
                  </a:cubicBezTo>
                  <a:cubicBezTo>
                    <a:pt x="620727" y="36830"/>
                    <a:pt x="540143" y="36830"/>
                    <a:pt x="459559" y="38100"/>
                  </a:cubicBezTo>
                  <a:cubicBezTo>
                    <a:pt x="320368" y="41910"/>
                    <a:pt x="181177" y="45720"/>
                    <a:pt x="49530" y="50800"/>
                  </a:cubicBezTo>
                  <a:cubicBezTo>
                    <a:pt x="36830" y="50800"/>
                    <a:pt x="34290" y="53340"/>
                    <a:pt x="33020" y="68806"/>
                  </a:cubicBezTo>
                  <a:cubicBezTo>
                    <a:pt x="31750" y="92884"/>
                    <a:pt x="31750" y="116962"/>
                    <a:pt x="30480" y="141041"/>
                  </a:cubicBezTo>
                  <a:cubicBezTo>
                    <a:pt x="29210" y="181171"/>
                    <a:pt x="26670" y="219964"/>
                    <a:pt x="25400" y="260095"/>
                  </a:cubicBezTo>
                  <a:cubicBezTo>
                    <a:pt x="20320" y="302901"/>
                    <a:pt x="26670" y="1348971"/>
                    <a:pt x="29210" y="1391777"/>
                  </a:cubicBezTo>
                  <a:cubicBezTo>
                    <a:pt x="29210" y="1437258"/>
                    <a:pt x="29210" y="1484077"/>
                    <a:pt x="30480" y="1529559"/>
                  </a:cubicBezTo>
                  <a:cubicBezTo>
                    <a:pt x="30480" y="1563001"/>
                    <a:pt x="33020" y="1596443"/>
                    <a:pt x="33020" y="1629885"/>
                  </a:cubicBezTo>
                  <a:cubicBezTo>
                    <a:pt x="33020" y="1666003"/>
                    <a:pt x="33020" y="1702120"/>
                    <a:pt x="31750" y="1738108"/>
                  </a:cubicBezTo>
                  <a:cubicBezTo>
                    <a:pt x="31750" y="1741918"/>
                    <a:pt x="31750" y="1744458"/>
                    <a:pt x="31750" y="1748268"/>
                  </a:cubicBezTo>
                  <a:cubicBezTo>
                    <a:pt x="31750" y="1758428"/>
                    <a:pt x="35560" y="1762238"/>
                    <a:pt x="44450" y="1762238"/>
                  </a:cubicBezTo>
                  <a:cubicBezTo>
                    <a:pt x="74953" y="1762238"/>
                    <a:pt x="126234" y="1763508"/>
                    <a:pt x="173852" y="1763508"/>
                  </a:cubicBezTo>
                  <a:cubicBezTo>
                    <a:pt x="243447" y="1763508"/>
                    <a:pt x="316705" y="1760968"/>
                    <a:pt x="386301" y="1763508"/>
                  </a:cubicBezTo>
                  <a:cubicBezTo>
                    <a:pt x="499851" y="1767318"/>
                    <a:pt x="613401" y="1769858"/>
                    <a:pt x="726952" y="1768588"/>
                  </a:cubicBezTo>
                  <a:cubicBezTo>
                    <a:pt x="800210" y="1767318"/>
                    <a:pt x="869806" y="1769858"/>
                    <a:pt x="943064" y="1769858"/>
                  </a:cubicBezTo>
                  <a:cubicBezTo>
                    <a:pt x="1049289" y="1769858"/>
                    <a:pt x="1155513" y="1768588"/>
                    <a:pt x="1261738" y="1769858"/>
                  </a:cubicBezTo>
                  <a:cubicBezTo>
                    <a:pt x="1419243" y="1771128"/>
                    <a:pt x="3148139" y="1760968"/>
                    <a:pt x="3309308" y="1763508"/>
                  </a:cubicBezTo>
                  <a:cubicBezTo>
                    <a:pt x="3378903" y="1764778"/>
                    <a:pt x="3448499" y="1766048"/>
                    <a:pt x="3514431" y="1766048"/>
                  </a:cubicBezTo>
                  <a:cubicBezTo>
                    <a:pt x="3635307" y="1768588"/>
                    <a:pt x="3752521" y="1764778"/>
                    <a:pt x="3873397" y="1768588"/>
                  </a:cubicBezTo>
                  <a:cubicBezTo>
                    <a:pt x="3972296" y="1771128"/>
                    <a:pt x="4071194" y="1771128"/>
                    <a:pt x="4170093" y="1773668"/>
                  </a:cubicBezTo>
                  <a:cubicBezTo>
                    <a:pt x="4316610" y="1777478"/>
                    <a:pt x="4463126" y="1780018"/>
                    <a:pt x="4609643" y="1781288"/>
                  </a:cubicBezTo>
                  <a:cubicBezTo>
                    <a:pt x="4664587" y="1781288"/>
                    <a:pt x="4687368" y="1780018"/>
                    <a:pt x="4707688" y="1780018"/>
                  </a:cubicBezTo>
                  <a:close/>
                </a:path>
              </a:pathLst>
            </a:custGeom>
            <a:solidFill>
              <a:srgbClr val="FC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927394-1842-5BDF-306C-D4A4DC4E498E}"/>
              </a:ext>
            </a:extLst>
          </p:cNvPr>
          <p:cNvSpPr txBox="1"/>
          <p:nvPr/>
        </p:nvSpPr>
        <p:spPr>
          <a:xfrm>
            <a:off x="2953596" y="7484928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Bằng,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2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9628EA-EBCB-7D43-48C1-6980550ABD3C}"/>
              </a:ext>
            </a:extLst>
          </p:cNvPr>
          <p:cNvSpPr txBox="1"/>
          <p:nvPr/>
        </p:nvSpPr>
        <p:spPr>
          <a:xfrm>
            <a:off x="2487465" y="5668669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giọng</a:t>
            </a:r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lang="vi-VN" sz="4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992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516182">
            <a:off x="13552705" y="-648755"/>
            <a:ext cx="4315494" cy="411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52168">
            <a:off x="12310470" y="8418219"/>
            <a:ext cx="4760345" cy="9261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16"/>
          <p:cNvGrpSpPr/>
          <p:nvPr/>
        </p:nvGrpSpPr>
        <p:grpSpPr>
          <a:xfrm>
            <a:off x="1382086" y="3311493"/>
            <a:ext cx="13503147" cy="2534672"/>
            <a:chOff x="457200" y="358431"/>
            <a:chExt cx="7609708" cy="1371420"/>
          </a:xfrm>
        </p:grpSpPr>
        <p:sp>
          <p:nvSpPr>
            <p:cNvPr id="433" name="Google Shape;433;p16"/>
            <p:cNvSpPr/>
            <p:nvPr/>
          </p:nvSpPr>
          <p:spPr>
            <a:xfrm>
              <a:off x="457200" y="358431"/>
              <a:ext cx="7609708" cy="1371420"/>
            </a:xfrm>
            <a:prstGeom prst="roundRect">
              <a:avLst>
                <a:gd name="adj" fmla="val 50000"/>
              </a:avLst>
            </a:prstGeom>
            <a:solidFill>
              <a:srgbClr val="FCD7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algn="ctr"/>
              <a:r>
                <a:rPr lang="en-US" sz="96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9600" b="1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96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9600" b="1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96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theo</a:t>
              </a:r>
              <a:r>
                <a:rPr lang="en-US" sz="9600" b="1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96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nhóm</a:t>
              </a:r>
              <a:endParaRPr sz="96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5" name="Google Shape;435;p16"/>
            <p:cNvSpPr txBox="1"/>
            <p:nvPr/>
          </p:nvSpPr>
          <p:spPr>
            <a:xfrm>
              <a:off x="638607" y="419398"/>
              <a:ext cx="549619" cy="127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endParaRPr sz="6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1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>
            <a:off x="1378080" y="2324100"/>
            <a:ext cx="14709800" cy="6565296"/>
            <a:chOff x="-3810" y="0"/>
            <a:chExt cx="3859739" cy="1476796"/>
          </a:xfrm>
        </p:grpSpPr>
        <p:sp>
          <p:nvSpPr>
            <p:cNvPr id="206" name="Google Shape;206;p8"/>
            <p:cNvSpPr/>
            <p:nvPr/>
          </p:nvSpPr>
          <p:spPr>
            <a:xfrm>
              <a:off x="10160" y="16510"/>
              <a:ext cx="3830529" cy="1450126"/>
            </a:xfrm>
            <a:custGeom>
              <a:avLst/>
              <a:gdLst/>
              <a:ahLst/>
              <a:cxnLst/>
              <a:rect l="l" t="t" r="r" b="b"/>
              <a:pathLst>
                <a:path w="3830529" h="1450126" extrusionOk="0">
                  <a:moveTo>
                    <a:pt x="3830529" y="1450126"/>
                  </a:moveTo>
                  <a:lnTo>
                    <a:pt x="0" y="1442506"/>
                  </a:lnTo>
                  <a:lnTo>
                    <a:pt x="0" y="516169"/>
                  </a:lnTo>
                  <a:lnTo>
                    <a:pt x="17780" y="19050"/>
                  </a:lnTo>
                  <a:lnTo>
                    <a:pt x="1908061" y="0"/>
                  </a:lnTo>
                  <a:lnTo>
                    <a:pt x="3811479" y="5080"/>
                  </a:lnTo>
                  <a:close/>
                </a:path>
              </a:pathLst>
            </a:custGeom>
            <a:solidFill>
              <a:srgbClr val="FFF5FB"/>
            </a:solidFill>
            <a:ln>
              <a:noFill/>
            </a:ln>
          </p:spPr>
        </p:sp>
        <p:sp>
          <p:nvSpPr>
            <p:cNvPr id="207" name="Google Shape;207;p8"/>
            <p:cNvSpPr/>
            <p:nvPr/>
          </p:nvSpPr>
          <p:spPr>
            <a:xfrm>
              <a:off x="-3810" y="0"/>
              <a:ext cx="3859739" cy="1476796"/>
            </a:xfrm>
            <a:custGeom>
              <a:avLst/>
              <a:gdLst/>
              <a:ahLst/>
              <a:cxnLst/>
              <a:rect l="l" t="t" r="r" b="b"/>
              <a:pathLst>
                <a:path w="3859739" h="1476796" extrusionOk="0">
                  <a:moveTo>
                    <a:pt x="3825449" y="21590"/>
                  </a:moveTo>
                  <a:cubicBezTo>
                    <a:pt x="3826719" y="34290"/>
                    <a:pt x="3826719" y="44450"/>
                    <a:pt x="3827989" y="54610"/>
                  </a:cubicBezTo>
                  <a:cubicBezTo>
                    <a:pt x="3830529" y="85242"/>
                    <a:pt x="3831799" y="115503"/>
                    <a:pt x="3834339" y="144684"/>
                  </a:cubicBezTo>
                  <a:cubicBezTo>
                    <a:pt x="3834339" y="186834"/>
                    <a:pt x="3847039" y="1017942"/>
                    <a:pt x="3853389" y="1060092"/>
                  </a:cubicBezTo>
                  <a:cubicBezTo>
                    <a:pt x="3859739" y="1123857"/>
                    <a:pt x="3855929" y="1188703"/>
                    <a:pt x="3855929" y="1252468"/>
                  </a:cubicBezTo>
                  <a:cubicBezTo>
                    <a:pt x="3855929" y="1308668"/>
                    <a:pt x="3857199" y="1360545"/>
                    <a:pt x="3858469" y="1415836"/>
                  </a:cubicBezTo>
                  <a:cubicBezTo>
                    <a:pt x="3858469" y="1437426"/>
                    <a:pt x="3858469" y="1451396"/>
                    <a:pt x="3858469" y="1475526"/>
                  </a:cubicBezTo>
                  <a:cubicBezTo>
                    <a:pt x="3835609" y="1475526"/>
                    <a:pt x="3815289" y="1476796"/>
                    <a:pt x="3788010" y="1475526"/>
                  </a:cubicBezTo>
                  <a:cubicBezTo>
                    <a:pt x="3594876" y="1470446"/>
                    <a:pt x="3398770" y="1476796"/>
                    <a:pt x="3205635" y="1471716"/>
                  </a:cubicBezTo>
                  <a:cubicBezTo>
                    <a:pt x="3089754" y="1467906"/>
                    <a:pt x="2976844" y="1470446"/>
                    <a:pt x="2860964" y="1467906"/>
                  </a:cubicBezTo>
                  <a:cubicBezTo>
                    <a:pt x="2807480" y="1466636"/>
                    <a:pt x="2753997" y="1465366"/>
                    <a:pt x="2700513" y="1464096"/>
                  </a:cubicBezTo>
                  <a:cubicBezTo>
                    <a:pt x="2667829" y="1464096"/>
                    <a:pt x="2638116" y="1465366"/>
                    <a:pt x="2605431" y="1465366"/>
                  </a:cubicBezTo>
                  <a:cubicBezTo>
                    <a:pt x="2522235" y="1464096"/>
                    <a:pt x="2293444" y="1465366"/>
                    <a:pt x="2210248" y="1464096"/>
                  </a:cubicBezTo>
                  <a:cubicBezTo>
                    <a:pt x="2150822" y="1462826"/>
                    <a:pt x="962300" y="1471716"/>
                    <a:pt x="902874" y="1470446"/>
                  </a:cubicBezTo>
                  <a:cubicBezTo>
                    <a:pt x="888017" y="1470446"/>
                    <a:pt x="870189" y="1471716"/>
                    <a:pt x="855333" y="1471716"/>
                  </a:cubicBezTo>
                  <a:cubicBezTo>
                    <a:pt x="819677" y="1471716"/>
                    <a:pt x="786993" y="1472986"/>
                    <a:pt x="751337" y="1472986"/>
                  </a:cubicBezTo>
                  <a:cubicBezTo>
                    <a:pt x="662198" y="1472986"/>
                    <a:pt x="576030" y="1471716"/>
                    <a:pt x="486891" y="1470446"/>
                  </a:cubicBezTo>
                  <a:cubicBezTo>
                    <a:pt x="433408" y="1469176"/>
                    <a:pt x="379924" y="1467906"/>
                    <a:pt x="329412" y="1466636"/>
                  </a:cubicBezTo>
                  <a:cubicBezTo>
                    <a:pt x="234330" y="1465366"/>
                    <a:pt x="139249" y="1464096"/>
                    <a:pt x="48260" y="1464096"/>
                  </a:cubicBezTo>
                  <a:cubicBezTo>
                    <a:pt x="38100" y="1464096"/>
                    <a:pt x="29210" y="1464096"/>
                    <a:pt x="19050" y="1462826"/>
                  </a:cubicBezTo>
                  <a:cubicBezTo>
                    <a:pt x="10160" y="1461556"/>
                    <a:pt x="5080" y="1455206"/>
                    <a:pt x="7620" y="1446316"/>
                  </a:cubicBezTo>
                  <a:cubicBezTo>
                    <a:pt x="16510" y="1414583"/>
                    <a:pt x="12700" y="1387564"/>
                    <a:pt x="11430" y="1359464"/>
                  </a:cubicBezTo>
                  <a:cubicBezTo>
                    <a:pt x="10160" y="1302183"/>
                    <a:pt x="6350" y="1245984"/>
                    <a:pt x="7620" y="1188703"/>
                  </a:cubicBezTo>
                  <a:cubicBezTo>
                    <a:pt x="5080" y="1117372"/>
                    <a:pt x="0" y="234387"/>
                    <a:pt x="7620" y="161976"/>
                  </a:cubicBezTo>
                  <a:cubicBezTo>
                    <a:pt x="8890" y="147926"/>
                    <a:pt x="7620" y="132795"/>
                    <a:pt x="8890" y="118745"/>
                  </a:cubicBezTo>
                  <a:cubicBezTo>
                    <a:pt x="10160" y="96049"/>
                    <a:pt x="12700" y="7119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66" y="30480"/>
                    <a:pt x="112507" y="29210"/>
                  </a:cubicBezTo>
                  <a:cubicBezTo>
                    <a:pt x="192732" y="25400"/>
                    <a:pt x="272957" y="22860"/>
                    <a:pt x="356154" y="20320"/>
                  </a:cubicBezTo>
                  <a:cubicBezTo>
                    <a:pt x="412609" y="17780"/>
                    <a:pt x="469063" y="16510"/>
                    <a:pt x="522547" y="13970"/>
                  </a:cubicBezTo>
                  <a:cubicBezTo>
                    <a:pt x="576030" y="11430"/>
                    <a:pt x="632485" y="8890"/>
                    <a:pt x="685969" y="8890"/>
                  </a:cubicBezTo>
                  <a:cubicBezTo>
                    <a:pt x="745395" y="7620"/>
                    <a:pt x="804821" y="10160"/>
                    <a:pt x="864247" y="8890"/>
                  </a:cubicBezTo>
                  <a:cubicBezTo>
                    <a:pt x="938529" y="8890"/>
                    <a:pt x="2284530" y="6350"/>
                    <a:pt x="2358813" y="5080"/>
                  </a:cubicBezTo>
                  <a:cubicBezTo>
                    <a:pt x="2430124" y="3810"/>
                    <a:pt x="2501436" y="2540"/>
                    <a:pt x="2575718" y="2540"/>
                  </a:cubicBezTo>
                  <a:cubicBezTo>
                    <a:pt x="2697542" y="1270"/>
                    <a:pt x="2816394" y="0"/>
                    <a:pt x="2938218" y="0"/>
                  </a:cubicBezTo>
                  <a:cubicBezTo>
                    <a:pt x="2988730" y="0"/>
                    <a:pt x="3042213" y="2540"/>
                    <a:pt x="3092725" y="2540"/>
                  </a:cubicBezTo>
                  <a:cubicBezTo>
                    <a:pt x="3232377" y="3810"/>
                    <a:pt x="3374999" y="5080"/>
                    <a:pt x="3514651" y="7620"/>
                  </a:cubicBezTo>
                  <a:cubicBezTo>
                    <a:pt x="3588933" y="8890"/>
                    <a:pt x="3663216" y="12700"/>
                    <a:pt x="3737498" y="16510"/>
                  </a:cubicBezTo>
                  <a:cubicBezTo>
                    <a:pt x="3755326" y="16510"/>
                    <a:pt x="3773154" y="16510"/>
                    <a:pt x="3788010" y="16510"/>
                  </a:cubicBezTo>
                  <a:cubicBezTo>
                    <a:pt x="3806399" y="17780"/>
                    <a:pt x="3815289" y="20320"/>
                    <a:pt x="3825449" y="21590"/>
                  </a:cubicBezTo>
                  <a:close/>
                  <a:moveTo>
                    <a:pt x="3835609" y="1459016"/>
                  </a:moveTo>
                  <a:cubicBezTo>
                    <a:pt x="3836879" y="1442506"/>
                    <a:pt x="3838149" y="1429806"/>
                    <a:pt x="3838149" y="1417106"/>
                  </a:cubicBezTo>
                  <a:cubicBezTo>
                    <a:pt x="3836879" y="1355141"/>
                    <a:pt x="3835609" y="1297860"/>
                    <a:pt x="3835609" y="1236257"/>
                  </a:cubicBezTo>
                  <a:cubicBezTo>
                    <a:pt x="3835609" y="1208157"/>
                    <a:pt x="3838149" y="1180057"/>
                    <a:pt x="3836879" y="1151957"/>
                  </a:cubicBezTo>
                  <a:cubicBezTo>
                    <a:pt x="3836879" y="1126019"/>
                    <a:pt x="3835609" y="1099000"/>
                    <a:pt x="3834339" y="1073061"/>
                  </a:cubicBezTo>
                  <a:cubicBezTo>
                    <a:pt x="3829259" y="1033073"/>
                    <a:pt x="3817829" y="205207"/>
                    <a:pt x="3817829" y="165218"/>
                  </a:cubicBezTo>
                  <a:cubicBezTo>
                    <a:pt x="3815289" y="131715"/>
                    <a:pt x="3812749" y="97130"/>
                    <a:pt x="3810209" y="63500"/>
                  </a:cubicBezTo>
                  <a:cubicBezTo>
                    <a:pt x="3808939" y="44450"/>
                    <a:pt x="3807669" y="43180"/>
                    <a:pt x="3779097" y="41910"/>
                  </a:cubicBezTo>
                  <a:cubicBezTo>
                    <a:pt x="3770183" y="41910"/>
                    <a:pt x="3764240" y="41910"/>
                    <a:pt x="3755326" y="40640"/>
                  </a:cubicBezTo>
                  <a:cubicBezTo>
                    <a:pt x="3681044" y="36830"/>
                    <a:pt x="3603790" y="31750"/>
                    <a:pt x="3529507" y="30480"/>
                  </a:cubicBezTo>
                  <a:cubicBezTo>
                    <a:pt x="3348258" y="26670"/>
                    <a:pt x="3164037" y="25400"/>
                    <a:pt x="2982787" y="22860"/>
                  </a:cubicBezTo>
                  <a:cubicBezTo>
                    <a:pt x="2956045" y="22860"/>
                    <a:pt x="2926332" y="22860"/>
                    <a:pt x="2899591" y="22860"/>
                  </a:cubicBezTo>
                  <a:cubicBezTo>
                    <a:pt x="2855021" y="22860"/>
                    <a:pt x="2810451" y="22860"/>
                    <a:pt x="2768853" y="22860"/>
                  </a:cubicBezTo>
                  <a:cubicBezTo>
                    <a:pt x="2673771" y="22860"/>
                    <a:pt x="2578690" y="22860"/>
                    <a:pt x="2486579" y="24130"/>
                  </a:cubicBezTo>
                  <a:cubicBezTo>
                    <a:pt x="2406354" y="25400"/>
                    <a:pt x="1054410" y="29210"/>
                    <a:pt x="974185" y="29210"/>
                  </a:cubicBezTo>
                  <a:cubicBezTo>
                    <a:pt x="843448" y="29210"/>
                    <a:pt x="712710" y="26670"/>
                    <a:pt x="581973" y="33020"/>
                  </a:cubicBezTo>
                  <a:cubicBezTo>
                    <a:pt x="513633" y="36830"/>
                    <a:pt x="448264" y="36830"/>
                    <a:pt x="382896" y="38100"/>
                  </a:cubicBezTo>
                  <a:cubicBezTo>
                    <a:pt x="269986" y="41910"/>
                    <a:pt x="157076" y="45720"/>
                    <a:pt x="49530" y="50800"/>
                  </a:cubicBezTo>
                  <a:cubicBezTo>
                    <a:pt x="36830" y="50800"/>
                    <a:pt x="34290" y="53340"/>
                    <a:pt x="33020" y="67949"/>
                  </a:cubicBezTo>
                  <a:cubicBezTo>
                    <a:pt x="31750" y="87403"/>
                    <a:pt x="31750" y="106857"/>
                    <a:pt x="30480" y="126311"/>
                  </a:cubicBezTo>
                  <a:cubicBezTo>
                    <a:pt x="29210" y="158734"/>
                    <a:pt x="26670" y="190076"/>
                    <a:pt x="25400" y="222499"/>
                  </a:cubicBezTo>
                  <a:cubicBezTo>
                    <a:pt x="20320" y="257083"/>
                    <a:pt x="26670" y="1102242"/>
                    <a:pt x="29210" y="1136826"/>
                  </a:cubicBezTo>
                  <a:cubicBezTo>
                    <a:pt x="29210" y="1173572"/>
                    <a:pt x="29210" y="1211399"/>
                    <a:pt x="30480" y="1248145"/>
                  </a:cubicBezTo>
                  <a:cubicBezTo>
                    <a:pt x="30480" y="1275164"/>
                    <a:pt x="33020" y="1302183"/>
                    <a:pt x="33020" y="1329203"/>
                  </a:cubicBezTo>
                  <a:cubicBezTo>
                    <a:pt x="33020" y="1358383"/>
                    <a:pt x="33020" y="1387564"/>
                    <a:pt x="31750" y="1417106"/>
                  </a:cubicBezTo>
                  <a:cubicBezTo>
                    <a:pt x="31750" y="1420916"/>
                    <a:pt x="31750" y="1423456"/>
                    <a:pt x="31750" y="1427266"/>
                  </a:cubicBezTo>
                  <a:cubicBezTo>
                    <a:pt x="31750" y="1437426"/>
                    <a:pt x="35560" y="1441236"/>
                    <a:pt x="44450" y="1441236"/>
                  </a:cubicBezTo>
                  <a:cubicBezTo>
                    <a:pt x="70909" y="1441236"/>
                    <a:pt x="112507" y="1442506"/>
                    <a:pt x="151134" y="1442506"/>
                  </a:cubicBezTo>
                  <a:cubicBezTo>
                    <a:pt x="207589" y="1442506"/>
                    <a:pt x="267015" y="1439966"/>
                    <a:pt x="323469" y="1442506"/>
                  </a:cubicBezTo>
                  <a:cubicBezTo>
                    <a:pt x="415580" y="1446316"/>
                    <a:pt x="507690" y="1448856"/>
                    <a:pt x="599801" y="1447586"/>
                  </a:cubicBezTo>
                  <a:cubicBezTo>
                    <a:pt x="659227" y="1446316"/>
                    <a:pt x="715682" y="1448856"/>
                    <a:pt x="775108" y="1448856"/>
                  </a:cubicBezTo>
                  <a:cubicBezTo>
                    <a:pt x="861276" y="1448856"/>
                    <a:pt x="947443" y="1447586"/>
                    <a:pt x="1033611" y="1448856"/>
                  </a:cubicBezTo>
                  <a:cubicBezTo>
                    <a:pt x="1161377" y="1450126"/>
                    <a:pt x="2563833" y="1439966"/>
                    <a:pt x="2694571" y="1442506"/>
                  </a:cubicBezTo>
                  <a:cubicBezTo>
                    <a:pt x="2751025" y="1443776"/>
                    <a:pt x="2807480" y="1445046"/>
                    <a:pt x="2860964" y="1445046"/>
                  </a:cubicBezTo>
                  <a:cubicBezTo>
                    <a:pt x="2959017" y="1447586"/>
                    <a:pt x="3054098" y="1443776"/>
                    <a:pt x="3152152" y="1447586"/>
                  </a:cubicBezTo>
                  <a:cubicBezTo>
                    <a:pt x="3232377" y="1450126"/>
                    <a:pt x="3312602" y="1450126"/>
                    <a:pt x="3392827" y="1452666"/>
                  </a:cubicBezTo>
                  <a:cubicBezTo>
                    <a:pt x="3511679" y="1456476"/>
                    <a:pt x="3630532" y="1459016"/>
                    <a:pt x="3749384" y="1460286"/>
                  </a:cubicBezTo>
                  <a:cubicBezTo>
                    <a:pt x="3793953" y="1460286"/>
                    <a:pt x="3815289" y="1459016"/>
                    <a:pt x="3835609" y="1459016"/>
                  </a:cubicBezTo>
                  <a:close/>
                </a:path>
              </a:pathLst>
            </a:custGeom>
            <a:solidFill>
              <a:srgbClr val="FC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8" name="Google Shape;20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8814" y="4275114"/>
            <a:ext cx="5400972" cy="572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/>
          <p:cNvPicPr preferRelativeResize="0"/>
          <p:nvPr/>
        </p:nvPicPr>
        <p:blipFill rotWithShape="1">
          <a:blip r:embed="rId4">
            <a:alphaModFix/>
          </a:blip>
          <a:srcRect l="41854" r="30886" b="55189"/>
          <a:stretch/>
        </p:blipFill>
        <p:spPr>
          <a:xfrm>
            <a:off x="15092077" y="6495719"/>
            <a:ext cx="3195924" cy="379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9601" y="8703121"/>
            <a:ext cx="1804390" cy="38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86867" y="2881339"/>
            <a:ext cx="2351066" cy="457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8"/>
          <p:cNvGrpSpPr/>
          <p:nvPr/>
        </p:nvGrpSpPr>
        <p:grpSpPr>
          <a:xfrm>
            <a:off x="301710" y="395408"/>
            <a:ext cx="6162237" cy="1371421"/>
            <a:chOff x="301710" y="395408"/>
            <a:chExt cx="6162237" cy="1371421"/>
          </a:xfrm>
        </p:grpSpPr>
        <p:sp>
          <p:nvSpPr>
            <p:cNvPr id="213" name="Google Shape;213;p8"/>
            <p:cNvSpPr/>
            <p:nvPr/>
          </p:nvSpPr>
          <p:spPr>
            <a:xfrm>
              <a:off x="334995" y="395408"/>
              <a:ext cx="6128952" cy="1371421"/>
            </a:xfrm>
            <a:prstGeom prst="roundRect">
              <a:avLst>
                <a:gd name="adj" fmla="val 50000"/>
              </a:avLst>
            </a:prstGeom>
            <a:solidFill>
              <a:srgbClr val="FCD7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</a:t>
              </a:r>
              <a:r>
                <a:rPr lang="en-US" sz="64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Tìm</a:t>
              </a:r>
              <a:r>
                <a:rPr lang="en-US" sz="6400" b="1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4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hiểu</a:t>
              </a:r>
              <a:r>
                <a:rPr lang="en-US" sz="6400" b="1" dirty="0" smtClean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400" b="1" dirty="0" err="1" smtClean="0">
                  <a:latin typeface="Times New Roman"/>
                  <a:ea typeface="Times New Roman"/>
                  <a:cs typeface="Times New Roman"/>
                  <a:sym typeface="Times New Roman"/>
                </a:rPr>
                <a:t>bài</a:t>
              </a:r>
              <a:endParaRPr sz="6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301710" y="395408"/>
              <a:ext cx="1371421" cy="1371421"/>
            </a:xfrm>
            <a:prstGeom prst="ellipse">
              <a:avLst/>
            </a:prstGeom>
            <a:solidFill>
              <a:srgbClr val="F1A2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8"/>
            <p:cNvSpPr txBox="1"/>
            <p:nvPr/>
          </p:nvSpPr>
          <p:spPr>
            <a:xfrm>
              <a:off x="638606" y="419398"/>
              <a:ext cx="69762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endParaRPr sz="8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17" name="Google Shape;217;p8"/>
          <p:cNvSpPr txBox="1"/>
          <p:nvPr/>
        </p:nvSpPr>
        <p:spPr>
          <a:xfrm>
            <a:off x="334994" y="1685856"/>
            <a:ext cx="17953007" cy="881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(</a:t>
            </a:r>
            <a:r>
              <a:rPr lang="vi-VN" sz="54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 </a:t>
            </a:r>
            <a:r>
              <a:rPr lang="vi-VN" sz="5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)Những hình ảnh nào nói lên vẻ đẹp chất phác, hiền hậu của người dân Cao Bằng?</a:t>
            </a:r>
          </a:p>
          <a:p>
            <a:pPr>
              <a:lnSpc>
                <a:spcPct val="150000"/>
              </a:lnSpc>
            </a:pPr>
            <a:r>
              <a:rPr lang="vi-VN" sz="5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(2) Tác giả mượn hình ảnh “núi” và “suối” để thể hiện cảm nhận gì về lòng yêu nước của người dân Cao Bằng?</a:t>
            </a:r>
          </a:p>
          <a:p>
            <a:pPr>
              <a:lnSpc>
                <a:spcPct val="150000"/>
              </a:lnSpc>
            </a:pPr>
            <a:r>
              <a:rPr lang="vi-VN" sz="5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(3) Qua khổ thơ cuối, tác giả muốn nói lên điều gì?</a:t>
            </a:r>
          </a:p>
          <a:p>
            <a:pPr>
              <a:lnSpc>
                <a:spcPct val="150000"/>
              </a:lnSpc>
            </a:pPr>
            <a:r>
              <a:rPr lang="vi-VN" sz="54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(4) Em có cảm nghĩ gì về ý nghĩa của những hình ảnh thiên nhiên trong bài thơ</a:t>
            </a:r>
            <a:r>
              <a:rPr lang="vi-VN" sz="54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?</a:t>
            </a:r>
            <a:endParaRPr lang="vi-VN" sz="54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2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516182">
            <a:off x="13182919" y="-792372"/>
            <a:ext cx="4315494" cy="411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52168">
            <a:off x="13245190" y="8749660"/>
            <a:ext cx="4760345" cy="9261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16"/>
          <p:cNvGrpSpPr/>
          <p:nvPr/>
        </p:nvGrpSpPr>
        <p:grpSpPr>
          <a:xfrm>
            <a:off x="1382086" y="3311493"/>
            <a:ext cx="13503147" cy="2534672"/>
            <a:chOff x="457200" y="358431"/>
            <a:chExt cx="7609708" cy="1371420"/>
          </a:xfrm>
        </p:grpSpPr>
        <p:sp>
          <p:nvSpPr>
            <p:cNvPr id="433" name="Google Shape;433;p16"/>
            <p:cNvSpPr/>
            <p:nvPr/>
          </p:nvSpPr>
          <p:spPr>
            <a:xfrm>
              <a:off x="457200" y="358431"/>
              <a:ext cx="7609708" cy="1371420"/>
            </a:xfrm>
            <a:prstGeom prst="roundRect">
              <a:avLst>
                <a:gd name="adj" fmla="val 50000"/>
              </a:avLst>
            </a:prstGeom>
            <a:solidFill>
              <a:srgbClr val="FCD7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Thảo</a:t>
              </a:r>
              <a:r>
                <a:rPr lang="en-US" sz="9600" b="1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9600" b="1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luận</a:t>
              </a:r>
              <a:r>
                <a:rPr lang="en-US" sz="9600" b="1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9600" b="1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nhóm</a:t>
              </a:r>
              <a:r>
                <a:rPr lang="en-US" sz="9600" b="1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4</a:t>
              </a:r>
              <a:endParaRPr sz="9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5" name="Google Shape;435;p16"/>
            <p:cNvSpPr txBox="1"/>
            <p:nvPr/>
          </p:nvSpPr>
          <p:spPr>
            <a:xfrm>
              <a:off x="638607" y="419398"/>
              <a:ext cx="549619" cy="127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7" name="Google Shape;44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-6281022" y="1012766"/>
            <a:ext cx="11560793" cy="6987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6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17.7|13.6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4000</TotalTime>
  <Words>726</Words>
  <Application>Microsoft Office PowerPoint</Application>
  <PresentationFormat>Custom</PresentationFormat>
  <Paragraphs>115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.VnTime</vt:lpstr>
      <vt:lpstr>Arial</vt:lpstr>
      <vt:lpstr>Calibri</vt:lpstr>
      <vt:lpstr>Calibri Light</vt:lpstr>
      <vt:lpstr>HP001 4 hàng</vt:lpstr>
      <vt:lpstr>MS Mincho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THUY NVT</cp:lastModifiedBy>
  <cp:revision>106</cp:revision>
  <dcterms:created xsi:type="dcterms:W3CDTF">2006-08-16T00:00:00Z</dcterms:created>
  <dcterms:modified xsi:type="dcterms:W3CDTF">2024-07-18T14:53:16Z</dcterms:modified>
</cp:coreProperties>
</file>