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20"/>
  </p:notesMasterIdLst>
  <p:sldIdLst>
    <p:sldId id="263" r:id="rId5"/>
    <p:sldId id="590" r:id="rId6"/>
    <p:sldId id="591" r:id="rId7"/>
    <p:sldId id="592" r:id="rId8"/>
    <p:sldId id="309" r:id="rId9"/>
    <p:sldId id="319" r:id="rId10"/>
    <p:sldId id="320" r:id="rId11"/>
    <p:sldId id="593" r:id="rId12"/>
    <p:sldId id="262" r:id="rId13"/>
    <p:sldId id="292" r:id="rId14"/>
    <p:sldId id="297" r:id="rId15"/>
    <p:sldId id="342" r:id="rId16"/>
    <p:sldId id="343" r:id="rId17"/>
    <p:sldId id="344" r:id="rId18"/>
    <p:sldId id="332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2B80"/>
    <a:srgbClr val="FF0066"/>
    <a:srgbClr val="FFFF66"/>
    <a:srgbClr val="CC99FF"/>
    <a:srgbClr val="E8D1FF"/>
    <a:srgbClr val="009999"/>
    <a:srgbClr val="008080"/>
    <a:srgbClr val="FFCC00"/>
    <a:srgbClr val="FF99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805" autoAdjust="0"/>
  </p:normalViewPr>
  <p:slideViewPr>
    <p:cSldViewPr snapToGrid="0">
      <p:cViewPr>
        <p:scale>
          <a:sx n="26" d="100"/>
          <a:sy n="26" d="100"/>
        </p:scale>
        <p:origin x="2460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D17D7-D6F0-4B00-848D-B18654C0DD73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15278-8453-4339-A1E3-8F1F94562F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66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343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04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776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179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652A-A5F3-0086-3D59-67B9F2286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7B556-F456-21D6-EC87-D37736841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C2031-1DAA-63DF-E944-A77CEB1D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DE21-8F00-4159-DCB0-FA134C37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8A061-21B6-DDAD-2734-B0D9DBD6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E081-30B3-A908-5CDC-58AB53B5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EA365-648C-3AE6-94C4-3B11DDA21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23569-1634-508F-99FA-537FE98B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07AF-FC7A-2AD0-CEFB-C6AB27E5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ED16B-AFBD-8032-1D15-01E70C62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92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B3C67-E4AB-FECC-16BC-422A9B931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90F34-B6D7-BC83-2832-748AE8C0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12545-0AAD-FEE8-B41A-2A148B68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48433-1447-992C-3268-0AB6C991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80D38-2D09-1AD6-8F45-8D77A565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4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8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78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0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3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92E9-5FCD-D305-4248-9A2336AA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1125E-4F22-BF33-49C5-19C3A015D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7FCE4-8C7C-D9D6-A7B4-F50CEB3E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AC2B1-267E-239F-499A-16E552A8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87FA9-CE57-431A-D182-9F7971A3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6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7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72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096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3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F60D-061C-E36D-1FF9-30E906AE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29994-54C6-7A83-72E6-2725E06A8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EBFD-F6DD-B5D2-F72B-5A4ACB26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52D96-04CD-FB9A-256B-ECB8A761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2CBD5-0C07-F1D4-8A3C-FC92BD83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4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4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500" y="784933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589167" y="990600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60000" y="1752217"/>
            <a:ext cx="5136000" cy="27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517433" y="58984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66767" y="211733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260233" y="5388000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2767" y="61792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11164633" y="2590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 idx="2"/>
          </p:nvPr>
        </p:nvSpPr>
        <p:spPr>
          <a:xfrm>
            <a:off x="960000" y="4706233"/>
            <a:ext cx="5136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581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10145952" y="-1124635"/>
            <a:ext cx="3032899" cy="3042256"/>
            <a:chOff x="7609464" y="-843476"/>
            <a:chExt cx="2274674" cy="2281692"/>
          </a:xfrm>
        </p:grpSpPr>
        <p:sp>
          <p:nvSpPr>
            <p:cNvPr id="34" name="Google Shape;34;p4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10995400" y="35828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296600" y="5518633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9414367" y="13572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16833" y="5657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8617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5983100" y="51000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6435600" y="1489767"/>
            <a:ext cx="4335600" cy="43356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960000" y="2436000"/>
            <a:ext cx="38948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60000" y="3347167"/>
            <a:ext cx="3894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6556792" y="1636135"/>
            <a:ext cx="4335600" cy="433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11296600" y="2260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1810267" y="6004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1896067" y="7915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/>
          <p:nvPr/>
        </p:nvSpPr>
        <p:spPr>
          <a:xfrm>
            <a:off x="11316800" y="6073967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8" name="Google Shape;88;p7"/>
          <p:cNvCxnSpPr/>
          <p:nvPr/>
        </p:nvCxnSpPr>
        <p:spPr>
          <a:xfrm>
            <a:off x="1101267" y="-1250633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89;p7"/>
          <p:cNvCxnSpPr/>
          <p:nvPr/>
        </p:nvCxnSpPr>
        <p:spPr>
          <a:xfrm>
            <a:off x="1101267" y="4523600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818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5728139" y="1202453"/>
            <a:ext cx="5161568" cy="4859825"/>
            <a:chOff x="717450" y="1493475"/>
            <a:chExt cx="1854900" cy="2767975"/>
          </a:xfrm>
        </p:grpSpPr>
        <p:sp>
          <p:nvSpPr>
            <p:cNvPr id="103" name="Google Shape;103;p9"/>
            <p:cNvSpPr/>
            <p:nvPr/>
          </p:nvSpPr>
          <p:spPr>
            <a:xfrm>
              <a:off x="717450" y="1493475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93650" y="1637950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960000" y="2173517"/>
            <a:ext cx="4376800" cy="11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ubTitle" idx="1"/>
          </p:nvPr>
        </p:nvSpPr>
        <p:spPr>
          <a:xfrm>
            <a:off x="960000" y="3928685"/>
            <a:ext cx="4376800" cy="6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2"/>
          </p:nvPr>
        </p:nvSpPr>
        <p:spPr>
          <a:xfrm>
            <a:off x="6220033" y="1925284"/>
            <a:ext cx="4394000" cy="3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title" idx="3" hasCustomPrompt="1"/>
          </p:nvPr>
        </p:nvSpPr>
        <p:spPr>
          <a:xfrm>
            <a:off x="960000" y="3347479"/>
            <a:ext cx="4394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09" name="Google Shape;109;p9"/>
          <p:cNvGrpSpPr/>
          <p:nvPr/>
        </p:nvGrpSpPr>
        <p:grpSpPr>
          <a:xfrm flipH="1">
            <a:off x="-1682182" y="-1685068"/>
            <a:ext cx="3032899" cy="3042256"/>
            <a:chOff x="7609464" y="-843476"/>
            <a:chExt cx="2274674" cy="2281692"/>
          </a:xfrm>
        </p:grpSpPr>
        <p:sp>
          <p:nvSpPr>
            <p:cNvPr id="110" name="Google Shape;110;p9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9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" name="Google Shape;112;p9"/>
          <p:cNvSpPr/>
          <p:nvPr/>
        </p:nvSpPr>
        <p:spPr>
          <a:xfrm>
            <a:off x="-517967" y="56933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10995400" y="5933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11446000" y="22235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4419300" y="61640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9"/>
          <p:cNvSpPr/>
          <p:nvPr/>
        </p:nvSpPr>
        <p:spPr>
          <a:xfrm>
            <a:off x="114460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9"/>
          <p:cNvSpPr/>
          <p:nvPr/>
        </p:nvSpPr>
        <p:spPr>
          <a:xfrm>
            <a:off x="216833" y="3992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8" name="Google Shape;118;p9"/>
          <p:cNvCxnSpPr/>
          <p:nvPr/>
        </p:nvCxnSpPr>
        <p:spPr>
          <a:xfrm>
            <a:off x="1095400" y="-172267"/>
            <a:ext cx="0" cy="2186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9"/>
          <p:cNvCxnSpPr/>
          <p:nvPr/>
        </p:nvCxnSpPr>
        <p:spPr>
          <a:xfrm>
            <a:off x="1095400" y="4683500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69404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>
            <a:spLocks noGrp="1"/>
          </p:cNvSpPr>
          <p:nvPr>
            <p:ph type="body" idx="1"/>
          </p:nvPr>
        </p:nvSpPr>
        <p:spPr>
          <a:xfrm>
            <a:off x="8064500" y="5065900"/>
            <a:ext cx="3127200" cy="13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</a:lstStyle>
          <a:p>
            <a:endParaRPr/>
          </a:p>
        </p:txBody>
      </p:sp>
      <p:sp>
        <p:nvSpPr>
          <p:cNvPr id="122" name="Google Shape;122;p10"/>
          <p:cNvSpPr/>
          <p:nvPr/>
        </p:nvSpPr>
        <p:spPr>
          <a:xfrm>
            <a:off x="-586033" y="3943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334800" y="1376033"/>
            <a:ext cx="936800" cy="892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11208600" y="1468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10280367" y="11934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334800" y="6068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1545600" y="3265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0"/>
          <p:cNvSpPr/>
          <p:nvPr/>
        </p:nvSpPr>
        <p:spPr>
          <a:xfrm>
            <a:off x="11296333" y="527753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745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85BF-0C37-3D2B-E56D-EB3B58D3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9E232-630C-A727-6228-DC34C8DF6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9D920-31D1-6C33-C545-C4761F85D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6AF8D-287B-D2B3-20B9-DBB54C0B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2003A-F842-5BF2-9E99-20391A4A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CF0F0-716F-517F-EFCE-E9BAF310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03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2899367" y="1987000"/>
            <a:ext cx="1775600" cy="1535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-781767" y="1322800"/>
            <a:ext cx="4249200" cy="424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-634343" y="1433903"/>
            <a:ext cx="4249200" cy="424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4300533" y="2525600"/>
            <a:ext cx="6931600" cy="1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4300400" y="4130200"/>
            <a:ext cx="6931600" cy="7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35" name="Google Shape;135;p11"/>
          <p:cNvCxnSpPr/>
          <p:nvPr/>
        </p:nvCxnSpPr>
        <p:spPr>
          <a:xfrm>
            <a:off x="11065067" y="-172267"/>
            <a:ext cx="0" cy="283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1"/>
          <p:cNvCxnSpPr/>
          <p:nvPr/>
        </p:nvCxnSpPr>
        <p:spPr>
          <a:xfrm>
            <a:off x="11065067" y="4927467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7" name="Google Shape;137;p11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4229200" y="57583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1548067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10235733" y="16777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732600" y="5449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1"/>
          <p:cNvSpPr/>
          <p:nvPr/>
        </p:nvSpPr>
        <p:spPr>
          <a:xfrm>
            <a:off x="10439867" y="-172267"/>
            <a:ext cx="1250400" cy="14564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1"/>
          <p:cNvSpPr/>
          <p:nvPr/>
        </p:nvSpPr>
        <p:spPr>
          <a:xfrm>
            <a:off x="-722600" y="-618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8041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910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14"/>
          <p:cNvCxnSpPr/>
          <p:nvPr/>
        </p:nvCxnSpPr>
        <p:spPr>
          <a:xfrm rot="10800000">
            <a:off x="3086067" y="-151067"/>
            <a:ext cx="0" cy="177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1088433" y="1836467"/>
            <a:ext cx="3736000" cy="37360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4"/>
          <p:cNvSpPr/>
          <p:nvPr/>
        </p:nvSpPr>
        <p:spPr>
          <a:xfrm>
            <a:off x="1218055" y="1934153"/>
            <a:ext cx="3736000" cy="373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4282267" y="557246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41467" y="15958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4"/>
          <p:cNvSpPr/>
          <p:nvPr/>
        </p:nvSpPr>
        <p:spPr>
          <a:xfrm>
            <a:off x="11585233" y="610447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80" name="Google Shape;180;p14"/>
          <p:cNvCxnSpPr/>
          <p:nvPr/>
        </p:nvCxnSpPr>
        <p:spPr>
          <a:xfrm rot="10800000">
            <a:off x="3086067" y="5899833"/>
            <a:ext cx="0" cy="133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79379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13139094" y="5997201"/>
            <a:ext cx="79" cy="4299"/>
          </a:xfrm>
          <a:custGeom>
            <a:avLst/>
            <a:gdLst/>
            <a:ahLst/>
            <a:cxnLst/>
            <a:rect l="l" t="t" r="r" b="b"/>
            <a:pathLst>
              <a:path w="1" h="103" extrusionOk="0">
                <a:moveTo>
                  <a:pt x="0" y="102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3830700" y="57947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9646467" y="146784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7066367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9281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11513100" y="1841841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7"/>
          <p:cNvSpPr/>
          <p:nvPr/>
        </p:nvSpPr>
        <p:spPr>
          <a:xfrm>
            <a:off x="-6117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7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7"/>
          <p:cNvSpPr/>
          <p:nvPr/>
        </p:nvSpPr>
        <p:spPr>
          <a:xfrm>
            <a:off x="290067" y="52609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7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1542767" y="-16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11513100" y="35181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814667" y="4478400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9110733" y="5897167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7546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 userDrawn="1">
  <p:cSld name="Title and Four Column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6879967" y="1693100"/>
            <a:ext cx="1016000" cy="10160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7228567" y="-801700"/>
            <a:ext cx="3188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62" name="Google Shape;262;p20"/>
          <p:cNvCxnSpPr/>
          <p:nvPr/>
        </p:nvCxnSpPr>
        <p:spPr>
          <a:xfrm>
            <a:off x="11065067" y="-172267"/>
            <a:ext cx="0" cy="195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20"/>
          <p:cNvCxnSpPr/>
          <p:nvPr/>
        </p:nvCxnSpPr>
        <p:spPr>
          <a:xfrm>
            <a:off x="11064900" y="5799767"/>
            <a:ext cx="0" cy="182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4" name="Google Shape;264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0"/>
          <p:cNvSpPr/>
          <p:nvPr/>
        </p:nvSpPr>
        <p:spPr>
          <a:xfrm>
            <a:off x="341467" y="1693100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0"/>
          <p:cNvSpPr/>
          <p:nvPr/>
        </p:nvSpPr>
        <p:spPr>
          <a:xfrm>
            <a:off x="192400" y="5438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0"/>
          <p:cNvSpPr/>
          <p:nvPr/>
        </p:nvSpPr>
        <p:spPr>
          <a:xfrm>
            <a:off x="11458033" y="19486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0"/>
          <p:cNvSpPr/>
          <p:nvPr/>
        </p:nvSpPr>
        <p:spPr>
          <a:xfrm>
            <a:off x="11458033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0"/>
          <p:cNvSpPr/>
          <p:nvPr/>
        </p:nvSpPr>
        <p:spPr>
          <a:xfrm>
            <a:off x="7707467" y="-3570333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2916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ubtitle 2">
  <p:cSld name="Title and Subtitle 2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/>
          <p:nvPr/>
        </p:nvSpPr>
        <p:spPr>
          <a:xfrm rot="-5400000" flipH="1">
            <a:off x="10428867" y="5238787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5"/>
          <p:cNvSpPr/>
          <p:nvPr/>
        </p:nvSpPr>
        <p:spPr>
          <a:xfrm rot="-5400000" flipH="1">
            <a:off x="10530119" y="5373143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5"/>
          <p:cNvSpPr txBox="1">
            <a:spLocks noGrp="1"/>
          </p:cNvSpPr>
          <p:nvPr>
            <p:ph type="title"/>
          </p:nvPr>
        </p:nvSpPr>
        <p:spPr>
          <a:xfrm>
            <a:off x="1513067" y="2849200"/>
            <a:ext cx="3499600" cy="10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9" name="Google Shape;369;p25"/>
          <p:cNvSpPr txBox="1">
            <a:spLocks noGrp="1"/>
          </p:cNvSpPr>
          <p:nvPr>
            <p:ph type="subTitle" idx="1"/>
          </p:nvPr>
        </p:nvSpPr>
        <p:spPr>
          <a:xfrm>
            <a:off x="1513067" y="3702484"/>
            <a:ext cx="34996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0" name="Google Shape;370;p25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25"/>
          <p:cNvSpPr/>
          <p:nvPr/>
        </p:nvSpPr>
        <p:spPr>
          <a:xfrm>
            <a:off x="8664000" y="-5577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5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5"/>
          <p:cNvSpPr/>
          <p:nvPr/>
        </p:nvSpPr>
        <p:spPr>
          <a:xfrm>
            <a:off x="10370300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5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5"/>
          <p:cNvSpPr/>
          <p:nvPr/>
        </p:nvSpPr>
        <p:spPr>
          <a:xfrm>
            <a:off x="38686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5"/>
          <p:cNvSpPr/>
          <p:nvPr/>
        </p:nvSpPr>
        <p:spPr>
          <a:xfrm>
            <a:off x="5111600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5471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193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/>
          <p:nvPr/>
        </p:nvSpPr>
        <p:spPr>
          <a:xfrm rot="10800000" flipH="1">
            <a:off x="9974848" y="-1452376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 rot="10800000" flipH="1">
            <a:off x="10109204" y="-1553628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564700" y="52387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11585000" y="49464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9128533" y="2794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/>
          <p:nvPr/>
        </p:nvSpPr>
        <p:spPr>
          <a:xfrm>
            <a:off x="11624648" y="593194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2306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>
            <a:off x="11318467" y="-360133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>
            <a:off x="10186833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282333" y="9246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11218467" y="1497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1231033" y="1468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11318467" y="5687192"/>
            <a:ext cx="473200" cy="4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9204800" y="58840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5446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D796-8BA5-08F3-5D8F-2D3AE11F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3336E-EA3F-1587-ED68-A58DB7C9F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C2B64-DCC5-B868-A90E-44665FBF2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C70A1-F03D-5A1E-CFF0-165E3710A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DAD74-E773-301B-C724-F1DCA8A0A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1DD0F-5BC6-BC54-0952-5405D35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D9805-1EA5-D41A-D507-D5DA1956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B98F00-FDCA-38A3-3AF8-686ACB42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7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30"/>
          <p:cNvGrpSpPr/>
          <p:nvPr/>
        </p:nvGrpSpPr>
        <p:grpSpPr>
          <a:xfrm rot="10800000">
            <a:off x="-2414718" y="1441973"/>
            <a:ext cx="4007156" cy="3974052"/>
            <a:chOff x="7481136" y="-1165221"/>
            <a:chExt cx="3005367" cy="2980539"/>
          </a:xfrm>
        </p:grpSpPr>
        <p:sp>
          <p:nvSpPr>
            <p:cNvPr id="414" name="Google Shape;414;p30"/>
            <p:cNvSpPr/>
            <p:nvPr/>
          </p:nvSpPr>
          <p:spPr>
            <a:xfrm rot="10800000" flipH="1">
              <a:off x="7481136" y="-1089282"/>
              <a:ext cx="2904600" cy="29046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0"/>
            <p:cNvSpPr/>
            <p:nvPr/>
          </p:nvSpPr>
          <p:spPr>
            <a:xfrm rot="10800000" flipH="1">
              <a:off x="7581903" y="-1165221"/>
              <a:ext cx="2904600" cy="2904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30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30"/>
          <p:cNvSpPr/>
          <p:nvPr/>
        </p:nvSpPr>
        <p:spPr>
          <a:xfrm>
            <a:off x="10123400" y="58514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0"/>
          <p:cNvSpPr/>
          <p:nvPr/>
        </p:nvSpPr>
        <p:spPr>
          <a:xfrm>
            <a:off x="757333" y="6137995"/>
            <a:ext cx="492800" cy="469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0"/>
          <p:cNvSpPr/>
          <p:nvPr/>
        </p:nvSpPr>
        <p:spPr>
          <a:xfrm>
            <a:off x="479867" y="7588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11248700" y="40627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11298700" y="4330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081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476B-133D-6A61-836A-51F86B59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F7349-88AD-2805-C780-BA0E0A15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D556A-4405-6F5C-4CD2-999B6373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CEB20-1E42-C9F2-C466-8F98D657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3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FD26F-AB0D-4209-040F-6437A524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96E4F-B377-E207-CE26-29AF0F32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CC36F-CB55-C65A-6FA9-5B9E758F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7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C07B-45A3-0619-2FB3-5F183BD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676AE-6B5D-ED06-4924-9EB3AF68B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B5F8-DDCC-122E-D6A1-638A7669C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3663-D736-24FA-818D-7522D38B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2A6C3-DFFB-5022-19F3-265FB115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7C25C-DD18-437F-9C86-ABA8A7B8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7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1D37-7A5D-731D-D3D2-9A0E0C0D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BAC1D-60FD-47CE-6FFD-4397A294D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85156-642C-52CB-2EAE-327023F8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A59E-A358-517D-C93D-D0D5C859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23FA6-AF13-CA44-9DBE-035265E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A2321-746A-4EAB-082E-D98CC52C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9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84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06E80D6-E0FC-BBC3-826E-3C05BB3CD8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8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2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nton"/>
              <a:buNone/>
              <a:defRPr sz="24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445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6.xml"/><Relationship Id="rId1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image" Target="../media/image17.png"/><Relationship Id="rId15" Type="http://schemas.openxmlformats.org/officeDocument/2006/relationships/slide" Target="slide7.xml"/><Relationship Id="rId10" Type="http://schemas.openxmlformats.org/officeDocument/2006/relationships/image" Target="../media/image21.png"/><Relationship Id="rId19" Type="http://schemas.openxmlformats.org/officeDocument/2006/relationships/slide" Target="slide9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2167A223-8F17-BE51-7EAA-FA50D47E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E45019-CF63-305F-B289-FFD2271AA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650" y="234714"/>
            <a:ext cx="932768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4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477DABD6-49E9-896C-2AC3-C7078F2B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5C0B75-F48B-617E-322E-3EE52ACD3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610" y="3687994"/>
            <a:ext cx="899237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670469" y="360686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LNTH-Hoa Nho LNTH" pitchFamily="2" charset="0"/>
                </a:rPr>
                <a:t>1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1371508" y="510963"/>
            <a:ext cx="10389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cs typeface="Arial" panose="020B0604020202020204" pitchFamily="34" charset="0"/>
              </a:rPr>
              <a:t>Dự án nhỏ: Vẽ sơ đồ mặt bảng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60FAB-C150-BDE7-BEC5-6665FDD1D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30" y="1623695"/>
            <a:ext cx="5676900" cy="3752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82EB91-F60A-BCB7-474C-087F770C6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45" y="1450022"/>
            <a:ext cx="46291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6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CDD461-967C-786E-E31D-8EAAC0553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74" y="1124267"/>
            <a:ext cx="10803893" cy="350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82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A5CBE-CDEE-AAF9-F330-F15A8CFC4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7" y="1016317"/>
            <a:ext cx="10307552" cy="448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1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D7A2F3-9CB8-51FB-FF7E-56B1189FE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84" y="609917"/>
            <a:ext cx="10203815" cy="53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94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B8871EC-583C-9213-162D-19CC1898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45217-AE59-8F32-3965-CD63AE77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794" y="1406769"/>
            <a:ext cx="12391587" cy="31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5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43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2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6">
            <a:alphaModFix/>
          </a:blip>
          <a:srcRect l="17884"/>
          <a:stretch/>
        </p:blipFill>
        <p:spPr>
          <a:xfrm>
            <a:off x="1398786" y="3659368"/>
            <a:ext cx="3273511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185" y="5026726"/>
            <a:ext cx="2154199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0055" y="272611"/>
            <a:ext cx="1381677" cy="94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49638" y="1317232"/>
            <a:ext cx="981119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46513" y="2100873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5550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79863" y="5397441"/>
            <a:ext cx="1699891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12649" y="5054319"/>
            <a:ext cx="1836987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5541" y="5054319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0276833">
            <a:off x="7160765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96859" y="2745825"/>
            <a:ext cx="600934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709843" y="1844128"/>
            <a:ext cx="3444976" cy="819668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TRÒ CHƠI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688" y="917483"/>
            <a:ext cx="1515395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F2621FF1-896A-5DB9-4B21-9FFD009BF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0D56CE-6A6B-6E8F-FFFC-48B7D3E2BA62}"/>
              </a:ext>
            </a:extLst>
          </p:cNvPr>
          <p:cNvSpPr/>
          <p:nvPr/>
        </p:nvSpPr>
        <p:spPr>
          <a:xfrm>
            <a:off x="2847876" y="1510166"/>
            <a:ext cx="8839200" cy="4896054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game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 chậu hoa tương ứng với 1 câu hỏi.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GV click vào chậu hoa để hiển thị câu hỏi tương ứng.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Click vào ô đáp án để chọn đáp án đúng.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 khi chọn đáp án đúng, GV click vào mũi tên "Quay về" để về màn hình chọn chậu hoa.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Click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Click vào chậu hoa tiếp theo để tiếp tục trò chơi.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251;p1">
            <a:extLst>
              <a:ext uri="{FF2B5EF4-FFF2-40B4-BE49-F238E27FC236}">
                <a16:creationId xmlns:a16="http://schemas.microsoft.com/office/drawing/2014/main" id="{69AD57FB-3A75-ED4A-2CAD-3D77A5E3A212}"/>
              </a:ext>
            </a:extLst>
          </p:cNvPr>
          <p:cNvSpPr txBox="1"/>
          <p:nvPr/>
        </p:nvSpPr>
        <p:spPr>
          <a:xfrm>
            <a:off x="113525" y="313413"/>
            <a:ext cx="1161443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TƯỚI HOA TRONG CHẬU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A5A344-25EF-5B32-F4D6-F9394A0E4980}"/>
              </a:ext>
            </a:extLst>
          </p:cNvPr>
          <p:cNvGrpSpPr/>
          <p:nvPr/>
        </p:nvGrpSpPr>
        <p:grpSpPr>
          <a:xfrm>
            <a:off x="0" y="3132899"/>
            <a:ext cx="3303142" cy="3546744"/>
            <a:chOff x="232688" y="272611"/>
            <a:chExt cx="5023006" cy="6360793"/>
          </a:xfrm>
        </p:grpSpPr>
        <p:pic>
          <p:nvPicPr>
            <p:cNvPr id="241" name="Google Shape;241;p1"/>
            <p:cNvPicPr preferRelativeResize="0"/>
            <p:nvPr/>
          </p:nvPicPr>
          <p:blipFill rotWithShape="1">
            <a:blip r:embed="rId4">
              <a:alphaModFix/>
            </a:blip>
            <a:srcRect l="17884"/>
            <a:stretch/>
          </p:blipFill>
          <p:spPr>
            <a:xfrm>
              <a:off x="1398786" y="3659368"/>
              <a:ext cx="3273511" cy="2762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2185" y="5026726"/>
              <a:ext cx="2154199" cy="153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0055" y="272611"/>
              <a:ext cx="1381677" cy="949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46513" y="2100873"/>
              <a:ext cx="2852049" cy="3116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35550" y="5397441"/>
              <a:ext cx="1616673" cy="117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79863" y="5397441"/>
              <a:ext cx="1699891" cy="1235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12649" y="5054319"/>
              <a:ext cx="1836987" cy="1504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035541" y="5054319"/>
              <a:ext cx="2220153" cy="1579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32688" y="917483"/>
              <a:ext cx="1515395" cy="14453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286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80942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49" y="6164342"/>
            <a:ext cx="1334281" cy="688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6"/>
            <a:ext cx="1621971" cy="1447375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3438846" y="154814"/>
            <a:ext cx="886927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0573" y="279239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169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25592" y="1384219"/>
            <a:ext cx="1987468" cy="279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993134" y="1253023"/>
            <a:ext cx="2206943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43356" y="3429000"/>
            <a:ext cx="1298561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601031" y="3649481"/>
            <a:ext cx="1987468" cy="2859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Notched Right 1">
            <a:hlinkClick r:id="rId19" action="ppaction://hlinksldjump"/>
            <a:extLst>
              <a:ext uri="{FF2B5EF4-FFF2-40B4-BE49-F238E27FC236}">
                <a16:creationId xmlns:a16="http://schemas.microsoft.com/office/drawing/2014/main" id="{7B73E526-148F-4612-B46C-BE32F49A1711}"/>
              </a:ext>
            </a:extLst>
          </p:cNvPr>
          <p:cNvSpPr/>
          <p:nvPr/>
        </p:nvSpPr>
        <p:spPr>
          <a:xfrm>
            <a:off x="10775576" y="5890645"/>
            <a:ext cx="1162583" cy="739031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14581" y="698197"/>
            <a:ext cx="9762837" cy="144586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số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của 18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80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284" name="S1"/>
          <p:cNvSpPr/>
          <p:nvPr/>
        </p:nvSpPr>
        <p:spPr>
          <a:xfrm>
            <a:off x="1214582" y="2718888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12,5%.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1214583" y="4713942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26,2%.</a:t>
            </a:r>
          </a:p>
        </p:txBody>
      </p:sp>
      <p:sp>
        <p:nvSpPr>
          <p:cNvPr id="287" name="S4"/>
          <p:cNvSpPr/>
          <p:nvPr/>
        </p:nvSpPr>
        <p:spPr>
          <a:xfrm>
            <a:off x="6442365" y="2727826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22%.</a:t>
            </a:r>
          </a:p>
        </p:txBody>
      </p:sp>
      <p:sp>
        <p:nvSpPr>
          <p:cNvPr id="288" name="Đ"/>
          <p:cNvSpPr/>
          <p:nvPr/>
        </p:nvSpPr>
        <p:spPr>
          <a:xfrm>
            <a:off x="6442363" y="4702719"/>
            <a:ext cx="4535100" cy="161450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22,5%.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77417" y="5468612"/>
            <a:ext cx="1214584" cy="13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93676" y="809898"/>
            <a:ext cx="9223647" cy="264767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hỏi 2: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 2022, tỉnh Hưng Yên có 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5 000 ha trồng nhãn, trong đó diện tích cho thu hoạch khoảng 4 800 ha. Tìm tỉ số phần trăm diện tích trồng nhãn cho thu hoạch.</a:t>
            </a:r>
          </a:p>
        </p:txBody>
      </p:sp>
      <p:sp>
        <p:nvSpPr>
          <p:cNvPr id="284" name="S1"/>
          <p:cNvSpPr/>
          <p:nvPr/>
        </p:nvSpPr>
        <p:spPr>
          <a:xfrm>
            <a:off x="6282457" y="3581400"/>
            <a:ext cx="4215751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58%</a:t>
            </a:r>
          </a:p>
        </p:txBody>
      </p:sp>
      <p:sp>
        <p:nvSpPr>
          <p:cNvPr id="285" name="S2"/>
          <p:cNvSpPr/>
          <p:nvPr/>
        </p:nvSpPr>
        <p:spPr>
          <a:xfrm>
            <a:off x="1381167" y="4857486"/>
            <a:ext cx="4495254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75%</a:t>
            </a:r>
          </a:p>
        </p:txBody>
      </p:sp>
      <p:sp>
        <p:nvSpPr>
          <p:cNvPr id="287" name="S4"/>
          <p:cNvSpPr/>
          <p:nvPr/>
        </p:nvSpPr>
        <p:spPr>
          <a:xfrm>
            <a:off x="6282458" y="4857486"/>
            <a:ext cx="4215751" cy="110917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89%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381124" y="3581511"/>
            <a:ext cx="4495299" cy="110906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96%</a:t>
            </a: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8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14581" y="698197"/>
            <a:ext cx="9762837" cy="169257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của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phép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5,859 : 9,3 x 0,45 = ?</a:t>
            </a:r>
          </a:p>
        </p:txBody>
      </p:sp>
      <p:sp>
        <p:nvSpPr>
          <p:cNvPr id="284" name="S1"/>
          <p:cNvSpPr/>
          <p:nvPr/>
        </p:nvSpPr>
        <p:spPr>
          <a:xfrm>
            <a:off x="1214582" y="2718888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0,2385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6484673" y="4713942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0,2538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17" y="2718888"/>
            <a:ext cx="4535055" cy="16146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0,8352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1241053" y="4714023"/>
            <a:ext cx="4535100" cy="161450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0,2835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183526" y="452847"/>
            <a:ext cx="9762837" cy="244908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 hỏi 4: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lớp học có 40 học sinh, trong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bạn tham gia câu lạc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rổ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ố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ph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ầ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trăm 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ố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ạ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tham gia câu lạc bộ b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rổ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4" name="S1"/>
          <p:cNvSpPr/>
          <p:nvPr/>
        </p:nvSpPr>
        <p:spPr>
          <a:xfrm>
            <a:off x="1214627" y="3145012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25%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5" name="S2"/>
          <p:cNvSpPr/>
          <p:nvPr/>
        </p:nvSpPr>
        <p:spPr>
          <a:xfrm>
            <a:off x="1214583" y="4713942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22%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7" name="S4"/>
          <p:cNvSpPr/>
          <p:nvPr/>
        </p:nvSpPr>
        <p:spPr>
          <a:xfrm>
            <a:off x="6442362" y="4698509"/>
            <a:ext cx="4535055" cy="127889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15%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8" name="Đ"/>
          <p:cNvSpPr/>
          <p:nvPr/>
        </p:nvSpPr>
        <p:spPr>
          <a:xfrm>
            <a:off x="6442317" y="3121197"/>
            <a:ext cx="4535100" cy="127876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30%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7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nside out HD wallpapers, backgrounds">
            <a:extLst>
              <a:ext uri="{FF2B5EF4-FFF2-40B4-BE49-F238E27FC236}">
                <a16:creationId xmlns:a16="http://schemas.microsoft.com/office/drawing/2014/main" id="{1261B566-1303-74F5-F744-D215A263C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13107" y="656396"/>
            <a:ext cx="8151819" cy="5545208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CCECFF">
              <a:alpha val="83000"/>
            </a:srgb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6" name="Hộp Văn bản 22">
            <a:extLst>
              <a:ext uri="{FF2B5EF4-FFF2-40B4-BE49-F238E27FC236}">
                <a16:creationId xmlns:a16="http://schemas.microsoft.com/office/drawing/2014/main" id="{0F4089C6-245D-7FF8-2042-4EA888D9D72E}"/>
              </a:ext>
            </a:extLst>
          </p:cNvPr>
          <p:cNvSpPr txBox="1"/>
          <p:nvPr/>
        </p:nvSpPr>
        <p:spPr>
          <a:xfrm>
            <a:off x="-46611" y="644983"/>
            <a:ext cx="8671249" cy="92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ln w="6600">
                  <a:solidFill>
                    <a:srgbClr val="063F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63F99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 … ngày … tháng … năm 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D39D61-2B5C-0924-9B5F-B2E794A72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r="36123"/>
          <a:stretch/>
        </p:blipFill>
        <p:spPr>
          <a:xfrm>
            <a:off x="-347392" y="3477903"/>
            <a:ext cx="1975507" cy="32611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561634-09FA-A4E6-1C90-7354D1DBA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61" y="1655024"/>
            <a:ext cx="5590517" cy="92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10A66-3D91-FE51-BE7B-C638BC7C8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33" y="2879231"/>
            <a:ext cx="6334293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4.xml><?xml version="1.0" encoding="utf-8"?>
<a:theme xmlns:a="http://schemas.openxmlformats.org/drawingml/2006/main" name="Cool Professor CV by Slidesgo">
  <a:themeElements>
    <a:clrScheme name="Simple Light">
      <a:dk1>
        <a:srgbClr val="FFF0E2"/>
      </a:dk1>
      <a:lt1>
        <a:srgbClr val="FFFFFF"/>
      </a:lt1>
      <a:dk2>
        <a:srgbClr val="CD6363"/>
      </a:dk2>
      <a:lt2>
        <a:srgbClr val="B45F06"/>
      </a:lt2>
      <a:accent1>
        <a:srgbClr val="613609"/>
      </a:accent1>
      <a:accent2>
        <a:srgbClr val="7C93C3"/>
      </a:accent2>
      <a:accent3>
        <a:srgbClr val="EC8585"/>
      </a:accent3>
      <a:accent4>
        <a:srgbClr val="EDC1B1"/>
      </a:accent4>
      <a:accent5>
        <a:srgbClr val="F8B677"/>
      </a:accent5>
      <a:accent6>
        <a:srgbClr val="FFF0E2"/>
      </a:accent6>
      <a:hlink>
        <a:srgbClr val="61360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2621</TotalTime>
  <Words>299</Words>
  <Application>Microsoft Office PowerPoint</Application>
  <PresentationFormat>Widescreen</PresentationFormat>
  <Paragraphs>35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Anton</vt:lpstr>
      <vt:lpstr>Aptos</vt:lpstr>
      <vt:lpstr>Aptos Display</vt:lpstr>
      <vt:lpstr>Arial</vt:lpstr>
      <vt:lpstr>Calibri</vt:lpstr>
      <vt:lpstr>Calibri Light</vt:lpstr>
      <vt:lpstr>Cambria</vt:lpstr>
      <vt:lpstr>LNTH-Hoa Nho LNTH</vt:lpstr>
      <vt:lpstr>Open Sans</vt:lpstr>
      <vt:lpstr>Roboto</vt:lpstr>
      <vt:lpstr>UTM Avo</vt:lpstr>
      <vt:lpstr>Custom Design</vt:lpstr>
      <vt:lpstr>1_Custom Design</vt:lpstr>
      <vt:lpstr>1_Office Theme</vt:lpstr>
      <vt:lpstr>Cool Professor CV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description>9Slide.vn</dc:description>
  <cp:lastModifiedBy>hien tran 0353095025</cp:lastModifiedBy>
  <cp:revision>1</cp:revision>
  <dcterms:created xsi:type="dcterms:W3CDTF">2023-08-21T15:19:28Z</dcterms:created>
  <dcterms:modified xsi:type="dcterms:W3CDTF">2024-12-19T09:49:15Z</dcterms:modified>
  <cp:category>9Slide.vn</cp:category>
</cp:coreProperties>
</file>