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9" r:id="rId2"/>
    <p:sldMasterId id="2147483674" r:id="rId3"/>
    <p:sldMasterId id="2147483687" r:id="rId4"/>
    <p:sldMasterId id="2147483699" r:id="rId5"/>
  </p:sldMasterIdLst>
  <p:notesMasterIdLst>
    <p:notesMasterId r:id="rId19"/>
  </p:notesMasterIdLst>
  <p:sldIdLst>
    <p:sldId id="11459" r:id="rId6"/>
    <p:sldId id="286" r:id="rId7"/>
    <p:sldId id="287" r:id="rId8"/>
    <p:sldId id="288" r:id="rId9"/>
    <p:sldId id="290" r:id="rId10"/>
    <p:sldId id="11458" r:id="rId11"/>
    <p:sldId id="293" r:id="rId12"/>
    <p:sldId id="11480" r:id="rId13"/>
    <p:sldId id="11487" r:id="rId14"/>
    <p:sldId id="11488" r:id="rId15"/>
    <p:sldId id="294" r:id="rId16"/>
    <p:sldId id="11489" r:id="rId17"/>
    <p:sldId id="289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14"/>
    <a:srgbClr val="FF6500"/>
    <a:srgbClr val="B9EDFF"/>
    <a:srgbClr val="9CCEE2"/>
    <a:srgbClr val="FFFFCF"/>
    <a:srgbClr val="5A3232"/>
    <a:srgbClr val="406D9E"/>
    <a:srgbClr val="000000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85010" autoAdjust="0"/>
  </p:normalViewPr>
  <p:slideViewPr>
    <p:cSldViewPr snapToGrid="0">
      <p:cViewPr>
        <p:scale>
          <a:sx n="21" d="100"/>
          <a:sy n="21" d="100"/>
        </p:scale>
        <p:origin x="2748" y="120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726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351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10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7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7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45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67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5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53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66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80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505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E1E8-66DD-7CE7-4576-7AAA946D2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5913B-0A7D-C081-E529-6AD24B589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7855C-C5BB-DC8D-CC59-7D85DD14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260E2-47C0-B614-656D-7AA771C9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0098-EFAA-725F-74B7-501F2815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7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3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19B4D-6017-5B80-2BCD-02638B1D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32902-4184-4CC0-96C2-CF079B6C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D9051-F5E2-91FF-2BE9-B8DABCE3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86DAF-4EFB-63C6-4E7C-C0CCF2FF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CD047-A64D-236C-F83C-B933A028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67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9997-0A3F-2D5A-0657-297C2480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94C9C-E8E6-BF3A-F971-E982F2F9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39B5E-C46E-98DA-3EA4-D939E634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18F13-4A40-E630-4D27-6E82A0A2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CACB3-6B2A-DBDF-8513-7CBD9D7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92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2A70-E73C-4D41-59B5-85B25BC6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8FDB3-C480-3708-C0DE-6D014A50B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C11C2-58E6-8854-5940-66EB2F49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0602F-A4C0-FBE6-DCC0-29DBF78F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446B3-4981-24EB-1044-03C231A1C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8CF76-825E-8350-3145-A1E0C62A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11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E422-0E34-9490-CDA6-6EA0ABFF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7A464-7CD8-C97E-24B0-B61CE64A3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CA9E5-19E7-83A8-D1EA-1013E583B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C6AD6D-926D-7E00-7653-67878CD9A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D689A-2A8B-6B30-9FDE-F97E05488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56BCC-633B-2046-14EA-AB17532D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11196-6F53-9F11-2338-95C34E2C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79A821-0063-AA02-46C0-616E88D3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DB4B-ADAB-14B8-6A35-BFEA07D0F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3972F-18FB-2A48-A7A0-4E2F02A4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EFE0F-06B3-C6F9-5AEE-215CF61F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817AE-D256-5244-D9B2-7743352A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81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75829-D5CC-7B30-C8BA-F671384A9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CE8A3-BEA5-1685-F424-03EB46B6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4856C-7AAD-3B6A-5AB4-CEE8D5BF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24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B645-A8F4-7684-3F88-A02240DA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A82A-A64A-0B54-A5B1-4FE85D2F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C99F7-85F3-6E10-2EAF-108D67D7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0F4B3-334B-73EC-37FA-4A22F341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6C053-BB71-6B55-C994-8023981A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EAE52-CFC7-D0B9-5DB5-ED749502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40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7231D-1230-EA0B-EC17-35846B12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738A26-F116-1A05-A740-829FCE71A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90854-0649-C178-E434-A5E81D84C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72CAD-7D76-4A72-4084-0B4C0EB9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B557-7F30-29CC-B163-4C40DAF9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E8FC-1302-1D5E-3ACC-B7A2DDAE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58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DAC3-0456-E139-4B4B-C8807370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6CD30-1D03-E4C8-4270-95E231FC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7BD7F-6B05-F6A6-37CF-83F6DD42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DA70D-1C7D-0019-D446-7A731390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F8F3E-C772-D0A9-4C26-0EB6669C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1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C9B4D-D605-E275-EBC2-1DF8BB28E8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8D6D3-FDCC-C7E5-3880-69A2421D3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B3188-FEAE-FD34-BF98-FB3317EA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D5261-6460-B2DE-AAD2-560B1AEA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E9D2D-ABAA-2D0F-3255-D248C301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8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3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469831"/>
      </p:ext>
    </p:extLst>
  </p:cSld>
  <p:clrMapOvr>
    <a:masterClrMapping/>
  </p:clrMapOvr>
  <p:transition spd="med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520183"/>
      </p:ext>
    </p:extLst>
  </p:cSld>
  <p:clrMapOvr>
    <a:masterClrMapping/>
  </p:clrMapOvr>
  <p:transition spd="med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9B969F-6C36-496E-9A42-4974D895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23DC35-78AF-4BA9-BAF5-9620742FA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F86F78-C8B7-416D-B027-D9251CCD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B28F77-1C4D-47C8-957D-1382A7C6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E5D11A-B40F-4D3C-A513-0A6FC9FD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60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6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2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44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0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36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83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80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18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E96AA8ED-6596-C713-DAB6-5871EB8B9E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1A88C-43ED-D249-CEE5-864BBE42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065CC-B398-DC11-62A2-9A581611E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9C381-8046-E3EA-2B75-8A58F88A1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ABE17F-7BE3-4662-AF20-D6C8A148AE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80CA5-F83A-9208-5FC8-0E6A1CD59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AD071-90FD-0890-5AEF-8072D8C6B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3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00054F0-CD0F-8B1E-AB7B-F1F02F7646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5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transition spd="med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23" Type="http://schemas.openxmlformats.org/officeDocument/2006/relationships/image" Target="../media/image27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20.gif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23" Type="http://schemas.openxmlformats.org/officeDocument/2006/relationships/image" Target="../media/image27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20.gif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" y="639239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AC5E02A-1CC7-8F29-0515-DCF13810D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946" y="2259516"/>
            <a:ext cx="67671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B6BE13-3486-7983-B3E5-BD640B0E088C}"/>
              </a:ext>
            </a:extLst>
          </p:cNvPr>
          <p:cNvSpPr txBox="1"/>
          <p:nvPr/>
        </p:nvSpPr>
        <p:spPr>
          <a:xfrm>
            <a:off x="1168400" y="1107440"/>
            <a:ext cx="103936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600" b="0" i="0" dirty="0">
              <a:solidFill>
                <a:srgbClr val="E52314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tiền khi mua chiếc máy giặt ở cửa hàng A là:</a:t>
            </a:r>
          </a:p>
          <a:p>
            <a:pPr algn="ctr"/>
            <a:r>
              <a:rPr lang="vi-VN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7 990 000 – 1 500 000 = 6 490 000 (đồng)</a:t>
            </a:r>
          </a:p>
          <a:p>
            <a:pPr algn="ctr"/>
            <a:r>
              <a:rPr lang="vi-VN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tiền khi mua chiếc máy giặt ở cửa hàng B là:</a:t>
            </a:r>
          </a:p>
          <a:p>
            <a:pPr algn="ctr"/>
            <a:r>
              <a:rPr lang="vi-VN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7 990 000 – (7 990 000 × 20%) = 6 392 000 (đồng)</a:t>
            </a:r>
          </a:p>
          <a:p>
            <a:pPr algn="ctr"/>
            <a:r>
              <a:rPr lang="vi-VN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6 392 000 &lt; 6 490 000 nên ta chọn mua chiếc máy giặt đó cở cửa hàng B sẽ được giá tốt hơn.</a:t>
            </a:r>
          </a:p>
        </p:txBody>
      </p:sp>
    </p:spTree>
    <p:extLst>
      <p:ext uri="{BB962C8B-B14F-4D97-AF65-F5344CB8AC3E}">
        <p14:creationId xmlns:p14="http://schemas.microsoft.com/office/powerpoint/2010/main" val="29955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615336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78079-4420-1168-F45C-D846452AF4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" y="150029"/>
            <a:ext cx="2668555" cy="24493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B0E766-AED1-7214-3C04-B9C203BF8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946" y="2208726"/>
            <a:ext cx="676714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EF30C1-52A2-81C7-3298-71D5A65B3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477522"/>
            <a:ext cx="10739120" cy="1891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07F02C-4BEA-965B-37CF-4C9CADAEC6D5}"/>
              </a:ext>
            </a:extLst>
          </p:cNvPr>
          <p:cNvSpPr txBox="1"/>
          <p:nvPr/>
        </p:nvSpPr>
        <p:spPr>
          <a:xfrm>
            <a:off x="1513840" y="2783840"/>
            <a:ext cx="939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E52314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Dũng </a:t>
            </a:r>
            <a:r>
              <a:rPr lang="en-US" sz="3600" b="0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0,6 × 17,5 = 10,5 (m)</a:t>
            </a:r>
          </a:p>
          <a:p>
            <a:pPr algn="r"/>
            <a:r>
              <a:rPr lang="en-US" sz="3600" b="0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10,5 m</a:t>
            </a:r>
          </a:p>
        </p:txBody>
      </p:sp>
    </p:spTree>
    <p:extLst>
      <p:ext uri="{BB962C8B-B14F-4D97-AF65-F5344CB8AC3E}">
        <p14:creationId xmlns:p14="http://schemas.microsoft.com/office/powerpoint/2010/main" val="397022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43885" y="2305947"/>
            <a:ext cx="6762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CHÚC CÁC EM HỌC TỐT!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35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3" y="480714"/>
            <a:ext cx="2999138" cy="846708"/>
            <a:chOff x="8422160" y="1454233"/>
            <a:chExt cx="3646027" cy="10293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596484" y="1454233"/>
              <a:ext cx="1471703" cy="860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1148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743044"/>
            <a:ext cx="2989803" cy="967678"/>
            <a:chOff x="8422168" y="2547159"/>
            <a:chExt cx="3634674" cy="11763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41041" y="2547159"/>
              <a:ext cx="1315801" cy="860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28,7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9" y="3222136"/>
            <a:ext cx="2932595" cy="945161"/>
            <a:chOff x="8422168" y="3525232"/>
            <a:chExt cx="3565129" cy="11490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827397" y="3525232"/>
              <a:ext cx="1159900" cy="860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288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661539"/>
            <a:ext cx="3980493" cy="964231"/>
            <a:chOff x="8469285" y="4452744"/>
            <a:chExt cx="4839051" cy="11722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583816" y="4452744"/>
              <a:ext cx="3724520" cy="860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287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8" y="2583809"/>
              <a:ext cx="488651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 nhẩm: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574 x 0,5 = ? 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59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1" y="521118"/>
            <a:ext cx="2975693" cy="755506"/>
            <a:chOff x="8422160" y="1565108"/>
            <a:chExt cx="3617519" cy="9184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587466" y="1565108"/>
              <a:ext cx="1452213" cy="767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462,5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9" y="1977956"/>
            <a:ext cx="3006187" cy="681964"/>
            <a:chOff x="8422168" y="2894499"/>
            <a:chExt cx="3654592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624546" y="2928296"/>
              <a:ext cx="1452214" cy="767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1 850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85331"/>
            <a:ext cx="3013362" cy="681966"/>
            <a:chOff x="8422168" y="3845196"/>
            <a:chExt cx="3663312" cy="8290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633267" y="3907225"/>
              <a:ext cx="1452213" cy="767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1 840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85130"/>
            <a:ext cx="2991120" cy="740640"/>
            <a:chOff x="8469285" y="4724562"/>
            <a:chExt cx="3636279" cy="9003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53350" y="4724562"/>
              <a:ext cx="1452214" cy="767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4 625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077" y="2714304"/>
              <a:ext cx="48865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925 : 0,5 = ? </a:t>
              </a:r>
              <a:endPara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14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5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5C8E31-5EDE-BC7A-658E-F2D249BE2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1624" y="2544953"/>
            <a:ext cx="6651312" cy="2926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A38734-9D4F-D516-AE18-01B70B97D1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278" y="1968960"/>
            <a:ext cx="484064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472984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AF45BF9-5BD7-99A5-7C1A-406C72306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826" y="2279836"/>
            <a:ext cx="67671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28CEBF-93C6-DD6C-A654-9CBB4617A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597624"/>
            <a:ext cx="10474960" cy="1377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9F5DD4-711F-FD3B-2B72-7C298F052DA5}"/>
              </a:ext>
            </a:extLst>
          </p:cNvPr>
          <p:cNvSpPr txBox="1"/>
          <p:nvPr/>
        </p:nvSpPr>
        <p:spPr>
          <a:xfrm>
            <a:off x="1036320" y="2377440"/>
            <a:ext cx="256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  3,67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34,7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C6AAF-3856-DBB1-4CD7-CDC0CBA15722}"/>
              </a:ext>
            </a:extLst>
          </p:cNvPr>
          <p:cNvSpPr txBox="1"/>
          <p:nvPr/>
        </p:nvSpPr>
        <p:spPr>
          <a:xfrm>
            <a:off x="782320" y="2499360"/>
            <a:ext cx="53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36A53C-EEA3-7353-862B-55A643AA3AB1}"/>
              </a:ext>
            </a:extLst>
          </p:cNvPr>
          <p:cNvCxnSpPr/>
          <p:nvPr/>
        </p:nvCxnSpPr>
        <p:spPr>
          <a:xfrm>
            <a:off x="1107440" y="3647440"/>
            <a:ext cx="13208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B030CFC-4785-9124-B4FC-607A07445971}"/>
              </a:ext>
            </a:extLst>
          </p:cNvPr>
          <p:cNvSpPr txBox="1"/>
          <p:nvPr/>
        </p:nvSpPr>
        <p:spPr>
          <a:xfrm>
            <a:off x="955040" y="3718560"/>
            <a:ext cx="256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38,37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15FBC-B1B9-FF47-AC57-996D38F59946}"/>
              </a:ext>
            </a:extLst>
          </p:cNvPr>
          <p:cNvSpPr txBox="1"/>
          <p:nvPr/>
        </p:nvSpPr>
        <p:spPr>
          <a:xfrm>
            <a:off x="3901440" y="2265680"/>
            <a:ext cx="256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56,9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  4,89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A1EDF9-9C75-FD77-D0E0-AF5F996AAE65}"/>
              </a:ext>
            </a:extLst>
          </p:cNvPr>
          <p:cNvSpPr txBox="1"/>
          <p:nvPr/>
        </p:nvSpPr>
        <p:spPr>
          <a:xfrm>
            <a:off x="3616960" y="2661920"/>
            <a:ext cx="53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9C6E6E-F8E9-9B38-77FA-0677C2BBCA27}"/>
              </a:ext>
            </a:extLst>
          </p:cNvPr>
          <p:cNvCxnSpPr>
            <a:cxnSpLocks/>
          </p:cNvCxnSpPr>
          <p:nvPr/>
        </p:nvCxnSpPr>
        <p:spPr>
          <a:xfrm>
            <a:off x="6126480" y="5232400"/>
            <a:ext cx="176784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EBD7539-0EAF-FB95-53D9-8B648C4D23BE}"/>
              </a:ext>
            </a:extLst>
          </p:cNvPr>
          <p:cNvSpPr txBox="1"/>
          <p:nvPr/>
        </p:nvSpPr>
        <p:spPr>
          <a:xfrm>
            <a:off x="6045200" y="5273040"/>
            <a:ext cx="256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31,932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091A4E-EB8D-417D-C1F6-2B063BC604DF}"/>
              </a:ext>
            </a:extLst>
          </p:cNvPr>
          <p:cNvSpPr txBox="1"/>
          <p:nvPr/>
        </p:nvSpPr>
        <p:spPr>
          <a:xfrm>
            <a:off x="6563360" y="2082800"/>
            <a:ext cx="256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88,7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0,46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EB842-77FD-4080-FC43-37A2DF434FDE}"/>
              </a:ext>
            </a:extLst>
          </p:cNvPr>
          <p:cNvSpPr txBox="1"/>
          <p:nvPr/>
        </p:nvSpPr>
        <p:spPr>
          <a:xfrm>
            <a:off x="6278880" y="2479040"/>
            <a:ext cx="53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86F4C7-8E9E-4BF5-76AE-AE21EB240B60}"/>
              </a:ext>
            </a:extLst>
          </p:cNvPr>
          <p:cNvCxnSpPr/>
          <p:nvPr/>
        </p:nvCxnSpPr>
        <p:spPr>
          <a:xfrm>
            <a:off x="6634480" y="3352800"/>
            <a:ext cx="13208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CC8440E-120F-F1C6-72ED-4FF471F1CFAC}"/>
              </a:ext>
            </a:extLst>
          </p:cNvPr>
          <p:cNvSpPr txBox="1"/>
          <p:nvPr/>
        </p:nvSpPr>
        <p:spPr>
          <a:xfrm>
            <a:off x="6360160" y="3403600"/>
            <a:ext cx="256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5322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D63E41-F98D-AAF1-2792-02D54392CAF2}"/>
              </a:ext>
            </a:extLst>
          </p:cNvPr>
          <p:cNvSpPr txBox="1"/>
          <p:nvPr/>
        </p:nvSpPr>
        <p:spPr>
          <a:xfrm>
            <a:off x="6045200" y="4023360"/>
            <a:ext cx="256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2661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27F938-0E12-7E70-9F5F-3AC8133A7C24}"/>
              </a:ext>
            </a:extLst>
          </p:cNvPr>
          <p:cNvSpPr txBox="1"/>
          <p:nvPr/>
        </p:nvSpPr>
        <p:spPr>
          <a:xfrm>
            <a:off x="6339840" y="456184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3DB223-11C0-0E19-5BC3-1A25AA7538B4}"/>
              </a:ext>
            </a:extLst>
          </p:cNvPr>
          <p:cNvSpPr txBox="1"/>
          <p:nvPr/>
        </p:nvSpPr>
        <p:spPr>
          <a:xfrm>
            <a:off x="8412480" y="2062480"/>
            <a:ext cx="256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0,144  1,2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C05A75-6631-079E-363A-2EA2255A0AC3}"/>
              </a:ext>
            </a:extLst>
          </p:cNvPr>
          <p:cNvCxnSpPr>
            <a:cxnSpLocks/>
          </p:cNvCxnSpPr>
          <p:nvPr/>
        </p:nvCxnSpPr>
        <p:spPr>
          <a:xfrm flipV="1">
            <a:off x="9804400" y="2174240"/>
            <a:ext cx="0" cy="181864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168A4C-A921-632B-5456-77263C3FB27B}"/>
              </a:ext>
            </a:extLst>
          </p:cNvPr>
          <p:cNvCxnSpPr>
            <a:cxnSpLocks/>
          </p:cNvCxnSpPr>
          <p:nvPr/>
        </p:nvCxnSpPr>
        <p:spPr>
          <a:xfrm flipH="1">
            <a:off x="9824720" y="2733040"/>
            <a:ext cx="10668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3F3413F-168C-12D3-60AD-83985A1A18EF}"/>
              </a:ext>
            </a:extLst>
          </p:cNvPr>
          <p:cNvSpPr txBox="1"/>
          <p:nvPr/>
        </p:nvSpPr>
        <p:spPr>
          <a:xfrm>
            <a:off x="9042400" y="2123440"/>
            <a:ext cx="57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0D8D9B8-8031-9037-353E-D92F635EDA3A}"/>
              </a:ext>
            </a:extLst>
          </p:cNvPr>
          <p:cNvCxnSpPr>
            <a:cxnSpLocks/>
          </p:cNvCxnSpPr>
          <p:nvPr/>
        </p:nvCxnSpPr>
        <p:spPr>
          <a:xfrm>
            <a:off x="8768080" y="2489200"/>
            <a:ext cx="132080" cy="203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AF372F-06BE-FF0A-D42B-801A135E278B}"/>
              </a:ext>
            </a:extLst>
          </p:cNvPr>
          <p:cNvCxnSpPr>
            <a:cxnSpLocks/>
          </p:cNvCxnSpPr>
          <p:nvPr/>
        </p:nvCxnSpPr>
        <p:spPr>
          <a:xfrm>
            <a:off x="10210800" y="2499360"/>
            <a:ext cx="132080" cy="203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549F2ED-CE4F-F55D-A993-79280EB60CD6}"/>
              </a:ext>
            </a:extLst>
          </p:cNvPr>
          <p:cNvSpPr txBox="1"/>
          <p:nvPr/>
        </p:nvSpPr>
        <p:spPr>
          <a:xfrm>
            <a:off x="9875520" y="2773680"/>
            <a:ext cx="151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0,12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3460CA-0441-C840-20FF-65B40F0E224A}"/>
              </a:ext>
            </a:extLst>
          </p:cNvPr>
          <p:cNvSpPr txBox="1"/>
          <p:nvPr/>
        </p:nvSpPr>
        <p:spPr>
          <a:xfrm>
            <a:off x="8442960" y="2661920"/>
            <a:ext cx="151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4C596D6-3DCD-01F2-CCCA-4A145871974A}"/>
              </a:ext>
            </a:extLst>
          </p:cNvPr>
          <p:cNvCxnSpPr>
            <a:cxnSpLocks/>
          </p:cNvCxnSpPr>
          <p:nvPr/>
        </p:nvCxnSpPr>
        <p:spPr>
          <a:xfrm>
            <a:off x="8382000" y="3312160"/>
            <a:ext cx="7213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902CE6E-0AA3-305C-E8C3-E83E778C19CE}"/>
              </a:ext>
            </a:extLst>
          </p:cNvPr>
          <p:cNvSpPr txBox="1"/>
          <p:nvPr/>
        </p:nvSpPr>
        <p:spPr>
          <a:xfrm>
            <a:off x="8300720" y="3352800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3CBA7C-8350-A656-DE0D-6EDF93179A46}"/>
              </a:ext>
            </a:extLst>
          </p:cNvPr>
          <p:cNvSpPr txBox="1"/>
          <p:nvPr/>
        </p:nvSpPr>
        <p:spPr>
          <a:xfrm>
            <a:off x="8321040" y="3870960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825F3B2-5C71-CE1C-30AD-4A692DECAD5F}"/>
              </a:ext>
            </a:extLst>
          </p:cNvPr>
          <p:cNvCxnSpPr>
            <a:cxnSpLocks/>
          </p:cNvCxnSpPr>
          <p:nvPr/>
        </p:nvCxnSpPr>
        <p:spPr>
          <a:xfrm>
            <a:off x="8442960" y="4531360"/>
            <a:ext cx="84328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DE6E9C1-DBAC-F03B-9118-B624D14461BD}"/>
              </a:ext>
            </a:extLst>
          </p:cNvPr>
          <p:cNvSpPr txBox="1"/>
          <p:nvPr/>
        </p:nvSpPr>
        <p:spPr>
          <a:xfrm>
            <a:off x="8636000" y="4490720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69F214-8993-92E2-0366-62F67D41BA99}"/>
              </a:ext>
            </a:extLst>
          </p:cNvPr>
          <p:cNvSpPr txBox="1"/>
          <p:nvPr/>
        </p:nvSpPr>
        <p:spPr>
          <a:xfrm>
            <a:off x="8625840" y="5039360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92F1655-297B-70CD-AB9C-B2846E9BE26A}"/>
              </a:ext>
            </a:extLst>
          </p:cNvPr>
          <p:cNvCxnSpPr>
            <a:cxnSpLocks/>
          </p:cNvCxnSpPr>
          <p:nvPr/>
        </p:nvCxnSpPr>
        <p:spPr>
          <a:xfrm>
            <a:off x="8493760" y="5689600"/>
            <a:ext cx="84328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DDBFB04-C0F7-F14C-2D94-386E9C623C45}"/>
              </a:ext>
            </a:extLst>
          </p:cNvPr>
          <p:cNvSpPr txBox="1"/>
          <p:nvPr/>
        </p:nvSpPr>
        <p:spPr>
          <a:xfrm>
            <a:off x="8849360" y="5648960"/>
            <a:ext cx="84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80DC3ED-E562-D5F6-E80A-1DAE9F064E4C}"/>
              </a:ext>
            </a:extLst>
          </p:cNvPr>
          <p:cNvCxnSpPr/>
          <p:nvPr/>
        </p:nvCxnSpPr>
        <p:spPr>
          <a:xfrm>
            <a:off x="3891280" y="3586480"/>
            <a:ext cx="13208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04027E4-C09C-E801-AE1F-A10C60C78F1F}"/>
              </a:ext>
            </a:extLst>
          </p:cNvPr>
          <p:cNvSpPr txBox="1"/>
          <p:nvPr/>
        </p:nvSpPr>
        <p:spPr>
          <a:xfrm>
            <a:off x="3870960" y="3596640"/>
            <a:ext cx="256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52,01</a:t>
            </a:r>
          </a:p>
        </p:txBody>
      </p:sp>
    </p:spTree>
    <p:extLst>
      <p:ext uri="{BB962C8B-B14F-4D97-AF65-F5344CB8AC3E}">
        <p14:creationId xmlns:p14="http://schemas.microsoft.com/office/powerpoint/2010/main" val="32305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32" grpId="0"/>
      <p:bldP spid="38" grpId="0"/>
      <p:bldP spid="39" grpId="0"/>
      <p:bldP spid="41" grpId="0"/>
      <p:bldP spid="43" grpId="0"/>
      <p:bldP spid="45" grpId="0"/>
      <p:bldP spid="47" grpId="0"/>
      <p:bldP spid="49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ADBBA1-C1F0-B1C5-CAF3-5629BD596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428192"/>
            <a:ext cx="9913302" cy="4076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834F8A-2B15-DD6B-678B-E8B847AA7C72}"/>
              </a:ext>
            </a:extLst>
          </p:cNvPr>
          <p:cNvSpPr txBox="1"/>
          <p:nvPr/>
        </p:nvSpPr>
        <p:spPr>
          <a:xfrm>
            <a:off x="1473200" y="4683760"/>
            <a:ext cx="970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Nếu là người mua hàng em sẽ chọn mua máy giặt đó ở cửa hàng nào? Vì sao?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546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559</TotalTime>
  <Words>197</Words>
  <Application>Microsoft Office PowerPoint</Application>
  <PresentationFormat>Widescreen</PresentationFormat>
  <Paragraphs>51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Kabel KT</vt:lpstr>
      <vt:lpstr>UTM Showcard</vt:lpstr>
      <vt:lpstr>1_Office 主题​​</vt:lpstr>
      <vt:lpstr>3_Office 主题​​</vt:lpstr>
      <vt:lpstr>1_Custom Design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huong</dc:creator>
  <dc:description>9Slide.vn</dc:description>
  <cp:lastModifiedBy>hien tran 0353095025</cp:lastModifiedBy>
  <cp:revision>81</cp:revision>
  <dcterms:created xsi:type="dcterms:W3CDTF">2020-02-07T01:48:05Z</dcterms:created>
  <dcterms:modified xsi:type="dcterms:W3CDTF">2024-12-19T09:51:18Z</dcterms:modified>
  <cp:category>9Slide.vn</cp:category>
</cp:coreProperties>
</file>