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9" r:id="rId2"/>
    <p:sldMasterId id="2147483674" r:id="rId3"/>
    <p:sldMasterId id="2147483687" r:id="rId4"/>
    <p:sldMasterId id="2147483699" r:id="rId5"/>
  </p:sldMasterIdLst>
  <p:notesMasterIdLst>
    <p:notesMasterId r:id="rId24"/>
  </p:notesMasterIdLst>
  <p:sldIdLst>
    <p:sldId id="11459" r:id="rId6"/>
    <p:sldId id="263" r:id="rId7"/>
    <p:sldId id="11458" r:id="rId8"/>
    <p:sldId id="293" r:id="rId9"/>
    <p:sldId id="257" r:id="rId10"/>
    <p:sldId id="259" r:id="rId11"/>
    <p:sldId id="264" r:id="rId12"/>
    <p:sldId id="11484" r:id="rId13"/>
    <p:sldId id="268" r:id="rId14"/>
    <p:sldId id="11485" r:id="rId15"/>
    <p:sldId id="267" r:id="rId16"/>
    <p:sldId id="11486" r:id="rId17"/>
    <p:sldId id="262" r:id="rId18"/>
    <p:sldId id="269" r:id="rId19"/>
    <p:sldId id="11480" r:id="rId20"/>
    <p:sldId id="294" r:id="rId21"/>
    <p:sldId id="11487" r:id="rId22"/>
    <p:sldId id="289"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314"/>
    <a:srgbClr val="FF6500"/>
    <a:srgbClr val="B9EDFF"/>
    <a:srgbClr val="9CCEE2"/>
    <a:srgbClr val="FFFFCF"/>
    <a:srgbClr val="5A3232"/>
    <a:srgbClr val="406D9E"/>
    <a:srgbClr val="000000"/>
    <a:srgbClr val="FFCA1D"/>
    <a:srgbClr val="2EA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08" autoAdjust="0"/>
    <p:restoredTop sz="85010" autoAdjust="0"/>
  </p:normalViewPr>
  <p:slideViewPr>
    <p:cSldViewPr snapToGrid="0">
      <p:cViewPr>
        <p:scale>
          <a:sx n="39" d="100"/>
          <a:sy n="39" d="100"/>
        </p:scale>
        <p:origin x="2070" y="816"/>
      </p:cViewPr>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0384C4-4FBC-45FD-A3AD-9A89763DEA1E}" type="datetimeFigureOut">
              <a:rPr lang="zh-CN" altLang="en-US" smtClean="0"/>
              <a:t>2024/12/19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A8332A-45E4-4A45-8FD1-86A7DDFA6B2D}" type="slidenum">
              <a:rPr lang="zh-CN" altLang="en-US" smtClean="0"/>
              <a:t>‹#›</a:t>
            </a:fld>
            <a:endParaRPr lang="zh-CN" altLang="en-US"/>
          </a:p>
        </p:txBody>
      </p:sp>
    </p:spTree>
    <p:extLst>
      <p:ext uri="{BB962C8B-B14F-4D97-AF65-F5344CB8AC3E}">
        <p14:creationId xmlns:p14="http://schemas.microsoft.com/office/powerpoint/2010/main" val="314600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1087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12/19/2024</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48670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12/19/2024</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51147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12/19/2024</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67945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12/19/2024</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47867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12/19/2024</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84955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12/19/2024</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55453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12/19/2024</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82566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12/19/2024</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49580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505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p:txBody>
          <a:bodyPr/>
          <a:lstStyle/>
          <a:p>
            <a:fld id="{9FABE17F-7BE3-4662-AF20-D6C8A148AECD}" type="datetimeFigureOut">
              <a:rPr lang="en-US" smtClean="0"/>
              <a:t>12/19/2024</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785279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3774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p:txBody>
          <a:bodyPr/>
          <a:lstStyle/>
          <a:p>
            <a:fld id="{9FABE17F-7BE3-4662-AF20-D6C8A148AECD}" type="datetimeFigureOut">
              <a:rPr lang="en-US" smtClean="0"/>
              <a:t>12/19/2024</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566667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p:txBody>
          <a:bodyPr/>
          <a:lstStyle/>
          <a:p>
            <a:fld id="{9FABE17F-7BE3-4662-AF20-D6C8A148AECD}" type="datetimeFigureOut">
              <a:rPr lang="en-US" smtClean="0"/>
              <a:t>12/19/2024</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215392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p:txBody>
          <a:bodyPr/>
          <a:lstStyle/>
          <a:p>
            <a:fld id="{9FABE17F-7BE3-4662-AF20-D6C8A148AECD}" type="datetimeFigureOut">
              <a:rPr lang="en-US" smtClean="0"/>
              <a:t>12/19/2024</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554411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p:txBody>
          <a:bodyPr/>
          <a:lstStyle/>
          <a:p>
            <a:fld id="{9FABE17F-7BE3-4662-AF20-D6C8A148AECD}" type="datetimeFigureOut">
              <a:rPr lang="en-US" smtClean="0"/>
              <a:t>12/19/2024</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4325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p:txBody>
          <a:bodyPr/>
          <a:lstStyle/>
          <a:p>
            <a:fld id="{9FABE17F-7BE3-4662-AF20-D6C8A148AECD}" type="datetimeFigureOut">
              <a:rPr lang="en-US" smtClean="0"/>
              <a:t>12/19/2024</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601581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p:txBody>
          <a:bodyPr/>
          <a:lstStyle/>
          <a:p>
            <a:fld id="{9FABE17F-7BE3-4662-AF20-D6C8A148AECD}" type="datetimeFigureOut">
              <a:rPr lang="en-US" smtClean="0"/>
              <a:t>12/19/2024</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631724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p:txBody>
          <a:bodyPr/>
          <a:lstStyle/>
          <a:p>
            <a:fld id="{9FABE17F-7BE3-4662-AF20-D6C8A148AECD}" type="datetimeFigureOut">
              <a:rPr lang="en-US" smtClean="0"/>
              <a:t>12/19/2024</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80240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p:txBody>
          <a:bodyPr/>
          <a:lstStyle/>
          <a:p>
            <a:fld id="{9FABE17F-7BE3-4662-AF20-D6C8A148AECD}" type="datetimeFigureOut">
              <a:rPr lang="en-US" smtClean="0"/>
              <a:t>12/19/2024</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804258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p:txBody>
          <a:bodyPr/>
          <a:lstStyle/>
          <a:p>
            <a:fld id="{9FABE17F-7BE3-4662-AF20-D6C8A148AECD}" type="datetimeFigureOut">
              <a:rPr lang="en-US" smtClean="0"/>
              <a:t>12/19/2024</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376118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p:txBody>
          <a:bodyPr/>
          <a:lstStyle/>
          <a:p>
            <a:fld id="{9FABE17F-7BE3-4662-AF20-D6C8A148AECD}" type="datetimeFigureOut">
              <a:rPr lang="en-US" smtClean="0"/>
              <a:t>12/19/2024</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976781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3205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12/19/2024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844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1151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12/19/2024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4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12/19/2024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3438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12/19/2024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0611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6588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2028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649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12/19/2024</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625443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12/19/2024</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20109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12/19/2024</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221369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3.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2.xml"/><Relationship Id="rId7" Type="http://schemas.openxmlformats.org/officeDocument/2006/relationships/tags" Target="../tags/tag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2308317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28180186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1841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E96AA8ED-6596-C713-DAB6-5871EB8B9ED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2F1A88C-43ED-D249-CEE5-864BBE4243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1065CC-B398-DC11-62A2-9A581611E9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9C381-8046-E3EA-2B75-8A58F88A17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ABE17F-7BE3-4662-AF20-D6C8A148AECD}" type="datetimeFigureOut">
              <a:rPr lang="en-US" smtClean="0"/>
              <a:t>12/19/2024</a:t>
            </a:fld>
            <a:endParaRPr lang="en-US"/>
          </a:p>
        </p:txBody>
      </p:sp>
      <p:sp>
        <p:nvSpPr>
          <p:cNvPr id="5" name="Footer Placeholder 4">
            <a:extLst>
              <a:ext uri="{FF2B5EF4-FFF2-40B4-BE49-F238E27FC236}">
                <a16:creationId xmlns:a16="http://schemas.microsoft.com/office/drawing/2014/main" id="{29980CA5-F83A-9208-5FC8-0E6A1CD59E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CEAD071-90FD-0890-5AEF-8072D8C6B7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D4F95F-54CF-45FC-BA31-8C36AAE4BECF}" type="slidenum">
              <a:rPr lang="en-US" smtClean="0"/>
              <a:t>‹#›</a:t>
            </a:fld>
            <a:endParaRPr lang="en-US"/>
          </a:p>
        </p:txBody>
      </p:sp>
    </p:spTree>
    <p:extLst>
      <p:ext uri="{BB962C8B-B14F-4D97-AF65-F5344CB8AC3E}">
        <p14:creationId xmlns:p14="http://schemas.microsoft.com/office/powerpoint/2010/main" val="59793434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15700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audio" Target="NULL" TargetMode="External"/><Relationship Id="rId7" Type="http://schemas.openxmlformats.org/officeDocument/2006/relationships/image" Target="../media/image25.png"/><Relationship Id="rId12" Type="http://schemas.openxmlformats.org/officeDocument/2006/relationships/image" Target="../media/image30.gif"/><Relationship Id="rId2" Type="http://schemas.openxmlformats.org/officeDocument/2006/relationships/audio" Target="../media/media3.mp3"/><Relationship Id="rId16" Type="http://schemas.openxmlformats.org/officeDocument/2006/relationships/image" Target="../media/image40.png"/><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29.gif"/><Relationship Id="rId5" Type="http://schemas.openxmlformats.org/officeDocument/2006/relationships/slideLayout" Target="../slideLayouts/slideLayout30.xml"/><Relationship Id="rId15" Type="http://schemas.openxmlformats.org/officeDocument/2006/relationships/image" Target="../media/image22.png"/><Relationship Id="rId10" Type="http://schemas.openxmlformats.org/officeDocument/2006/relationships/image" Target="../media/image38.png"/><Relationship Id="rId4" Type="http://schemas.microsoft.com/office/2007/relationships/media" Target="../media/media4.wav"/><Relationship Id="rId9" Type="http://schemas.openxmlformats.org/officeDocument/2006/relationships/image" Target="../media/image27.png"/><Relationship Id="rId14" Type="http://schemas.openxmlformats.org/officeDocument/2006/relationships/image" Target="../media/image32.gif"/></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audio" Target="NULL" TargetMode="External"/><Relationship Id="rId7" Type="http://schemas.openxmlformats.org/officeDocument/2006/relationships/image" Target="../media/image25.png"/><Relationship Id="rId12" Type="http://schemas.openxmlformats.org/officeDocument/2006/relationships/image" Target="../media/image3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29.gif"/><Relationship Id="rId5" Type="http://schemas.openxmlformats.org/officeDocument/2006/relationships/slideLayout" Target="../slideLayouts/slideLayout30.xml"/><Relationship Id="rId15" Type="http://schemas.openxmlformats.org/officeDocument/2006/relationships/image" Target="../media/image22.png"/><Relationship Id="rId10" Type="http://schemas.openxmlformats.org/officeDocument/2006/relationships/image" Target="../media/image41.png"/><Relationship Id="rId4" Type="http://schemas.microsoft.com/office/2007/relationships/media" Target="../media/media4.wav"/><Relationship Id="rId9" Type="http://schemas.openxmlformats.org/officeDocument/2006/relationships/image" Target="../media/image27.png"/><Relationship Id="rId14" Type="http://schemas.openxmlformats.org/officeDocument/2006/relationships/image" Target="../media/image32.gif"/></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audio" Target="NULL" TargetMode="External"/><Relationship Id="rId7" Type="http://schemas.openxmlformats.org/officeDocument/2006/relationships/image" Target="../media/image25.png"/><Relationship Id="rId12" Type="http://schemas.openxmlformats.org/officeDocument/2006/relationships/image" Target="../media/image3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29.gif"/><Relationship Id="rId5" Type="http://schemas.openxmlformats.org/officeDocument/2006/relationships/slideLayout" Target="../slideLayouts/slideLayout30.xml"/><Relationship Id="rId15" Type="http://schemas.openxmlformats.org/officeDocument/2006/relationships/image" Target="../media/image22.png"/><Relationship Id="rId10" Type="http://schemas.openxmlformats.org/officeDocument/2006/relationships/image" Target="../media/image41.png"/><Relationship Id="rId4" Type="http://schemas.microsoft.com/office/2007/relationships/media" Target="../media/media4.wav"/><Relationship Id="rId9" Type="http://schemas.openxmlformats.org/officeDocument/2006/relationships/image" Target="../media/image27.png"/><Relationship Id="rId14" Type="http://schemas.openxmlformats.org/officeDocument/2006/relationships/image" Target="../media/image32.gif"/></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gif"/><Relationship Id="rId3" Type="http://schemas.openxmlformats.org/officeDocument/2006/relationships/audio" Target="NULL" TargetMode="External"/><Relationship Id="rId7" Type="http://schemas.openxmlformats.org/officeDocument/2006/relationships/image" Target="../media/image25.png"/><Relationship Id="rId12" Type="http://schemas.openxmlformats.org/officeDocument/2006/relationships/image" Target="../media/image29.gif"/><Relationship Id="rId2" Type="http://schemas.openxmlformats.org/officeDocument/2006/relationships/audio" Target="../media/media3.mp3"/><Relationship Id="rId16" Type="http://schemas.openxmlformats.org/officeDocument/2006/relationships/image" Target="../media/image22.png"/><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42.png"/><Relationship Id="rId5" Type="http://schemas.openxmlformats.org/officeDocument/2006/relationships/slideLayout" Target="../slideLayouts/slideLayout30.xml"/><Relationship Id="rId15" Type="http://schemas.openxmlformats.org/officeDocument/2006/relationships/image" Target="../media/image32.gif"/><Relationship Id="rId10" Type="http://schemas.openxmlformats.org/officeDocument/2006/relationships/image" Target="../media/image43.png"/><Relationship Id="rId4" Type="http://schemas.microsoft.com/office/2007/relationships/media" Target="../media/media4.wav"/><Relationship Id="rId9" Type="http://schemas.openxmlformats.org/officeDocument/2006/relationships/image" Target="../media/image27.pn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0.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audio" Target="NULL" TargetMode="External"/><Relationship Id="rId7" Type="http://schemas.openxmlformats.org/officeDocument/2006/relationships/image" Target="../media/image25.png"/><Relationship Id="rId12" Type="http://schemas.openxmlformats.org/officeDocument/2006/relationships/image" Target="../media/image3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29.gif"/><Relationship Id="rId5" Type="http://schemas.openxmlformats.org/officeDocument/2006/relationships/slideLayout" Target="../slideLayouts/slideLayout30.xml"/><Relationship Id="rId15" Type="http://schemas.openxmlformats.org/officeDocument/2006/relationships/image" Target="../media/image22.png"/><Relationship Id="rId10" Type="http://schemas.openxmlformats.org/officeDocument/2006/relationships/image" Target="../media/image28.png"/><Relationship Id="rId4" Type="http://schemas.microsoft.com/office/2007/relationships/media" Target="../media/media4.wav"/><Relationship Id="rId9" Type="http://schemas.openxmlformats.org/officeDocument/2006/relationships/image" Target="../media/image27.png"/><Relationship Id="rId14" Type="http://schemas.openxmlformats.org/officeDocument/2006/relationships/image" Target="../media/image32.gif"/></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7.png"/><Relationship Id="rId18" Type="http://schemas.openxmlformats.org/officeDocument/2006/relationships/image" Target="../media/image32.gif"/><Relationship Id="rId3" Type="http://schemas.openxmlformats.org/officeDocument/2006/relationships/audio" Target="NULL" TargetMode="External"/><Relationship Id="rId7" Type="http://schemas.openxmlformats.org/officeDocument/2006/relationships/image" Target="../media/image25.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audio" Target="../media/media3.mp3"/><Relationship Id="rId16" Type="http://schemas.openxmlformats.org/officeDocument/2006/relationships/image" Target="../media/image30.gif"/><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37.png"/><Relationship Id="rId5" Type="http://schemas.openxmlformats.org/officeDocument/2006/relationships/slideLayout" Target="../slideLayouts/slideLayout30.xml"/><Relationship Id="rId15" Type="http://schemas.openxmlformats.org/officeDocument/2006/relationships/image" Target="../media/image29.gif"/><Relationship Id="rId10" Type="http://schemas.openxmlformats.org/officeDocument/2006/relationships/image" Target="../media/image36.png"/><Relationship Id="rId19" Type="http://schemas.openxmlformats.org/officeDocument/2006/relationships/image" Target="../media/image22.png"/><Relationship Id="rId4" Type="http://schemas.microsoft.com/office/2007/relationships/media" Target="../media/media4.wav"/><Relationship Id="rId9" Type="http://schemas.openxmlformats.org/officeDocument/2006/relationships/image" Target="../media/image35.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gif"/><Relationship Id="rId3" Type="http://schemas.openxmlformats.org/officeDocument/2006/relationships/audio" Target="NULL" TargetMode="External"/><Relationship Id="rId7" Type="http://schemas.openxmlformats.org/officeDocument/2006/relationships/image" Target="../media/image25.png"/><Relationship Id="rId12" Type="http://schemas.openxmlformats.org/officeDocument/2006/relationships/image" Target="../media/image29.gif"/><Relationship Id="rId2" Type="http://schemas.openxmlformats.org/officeDocument/2006/relationships/audio" Target="../media/media3.mp3"/><Relationship Id="rId16" Type="http://schemas.openxmlformats.org/officeDocument/2006/relationships/image" Target="../media/image22.png"/><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38.png"/><Relationship Id="rId5" Type="http://schemas.openxmlformats.org/officeDocument/2006/relationships/slideLayout" Target="../slideLayouts/slideLayout30.xml"/><Relationship Id="rId15" Type="http://schemas.openxmlformats.org/officeDocument/2006/relationships/image" Target="../media/image32.gif"/><Relationship Id="rId10" Type="http://schemas.openxmlformats.org/officeDocument/2006/relationships/image" Target="../media/image39.png"/><Relationship Id="rId4" Type="http://schemas.microsoft.com/office/2007/relationships/media" Target="../media/media4.wav"/><Relationship Id="rId9" Type="http://schemas.openxmlformats.org/officeDocument/2006/relationships/image" Target="../media/image27.pn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1191490" y="109144"/>
            <a:ext cx="9150597" cy="6073006"/>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6225" y="639239"/>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3343668" y="3146520"/>
            <a:ext cx="5075750" cy="3712352"/>
          </a:xfrm>
          <a:prstGeom prst="rect">
            <a:avLst/>
          </a:prstGeom>
        </p:spPr>
      </p:pic>
      <p:grpSp>
        <p:nvGrpSpPr>
          <p:cNvPr id="12" name="组合 11"/>
          <p:cNvGrpSpPr/>
          <p:nvPr/>
        </p:nvGrpSpPr>
        <p:grpSpPr>
          <a:xfrm>
            <a:off x="2885188" y="1306585"/>
            <a:ext cx="5202227" cy="1089137"/>
            <a:chOff x="2788724" y="1681993"/>
            <a:chExt cx="6187845" cy="1295486"/>
          </a:xfrm>
        </p:grpSpPr>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788724" y="1727001"/>
              <a:ext cx="1354683" cy="1250478"/>
            </a:xfrm>
            <a:prstGeom prst="rect">
              <a:avLst/>
            </a:prstGeom>
          </p:spPr>
        </p:pic>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621886" y="1681993"/>
              <a:ext cx="1354683" cy="1250478"/>
            </a:xfrm>
            <a:prstGeom prst="rect">
              <a:avLst/>
            </a:prstGeom>
          </p:spPr>
        </p:pic>
      </p:grpSp>
      <p:pic>
        <p:nvPicPr>
          <p:cNvPr id="2" name="Picture 1">
            <a:extLst>
              <a:ext uri="{FF2B5EF4-FFF2-40B4-BE49-F238E27FC236}">
                <a16:creationId xmlns:a16="http://schemas.microsoft.com/office/drawing/2014/main" id="{4AC5E02A-1CC7-8F29-0515-DCF13810D695}"/>
              </a:ext>
            </a:extLst>
          </p:cNvPr>
          <p:cNvPicPr>
            <a:picLocks noChangeAspect="1"/>
          </p:cNvPicPr>
          <p:nvPr/>
        </p:nvPicPr>
        <p:blipFill>
          <a:blip r:embed="rId7"/>
          <a:stretch>
            <a:fillRect/>
          </a:stretch>
        </p:blipFill>
        <p:spPr>
          <a:xfrm>
            <a:off x="2681946" y="2259516"/>
            <a:ext cx="6767147" cy="1566808"/>
          </a:xfrm>
          <a:prstGeom prst="rect">
            <a:avLst/>
          </a:prstGeom>
        </p:spPr>
      </p:pic>
    </p:spTree>
    <p:extLst>
      <p:ext uri="{BB962C8B-B14F-4D97-AF65-F5344CB8AC3E}">
        <p14:creationId xmlns:p14="http://schemas.microsoft.com/office/powerpoint/2010/main" val="33770950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329007" cy="1226839"/>
            <a:chOff x="492673" y="2097132"/>
            <a:chExt cx="5329007"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51842" y="2164612"/>
              <a:ext cx="4369838"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Tam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Đảo</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Bạch</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Mã</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Tây</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Côn</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Lĩnh</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Phan-xi-</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păng</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8" y="3631942"/>
              <a:ext cx="4120981"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Tam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Đảo</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Tây</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Côn</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Lĩnh</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Bạch</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Mã</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Phan-xi-</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păng</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06843" y="2263968"/>
              <a:ext cx="3931717" cy="861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Phan-xi-</a:t>
              </a:r>
              <a:r>
                <a:rPr kumimoji="0" lang="en-US" sz="28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păng</a:t>
              </a: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8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Bạch</a:t>
              </a: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8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Mã</a:t>
              </a: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8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Tây</a:t>
              </a: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8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Côn</a:t>
              </a: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8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Lĩnh</a:t>
              </a: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Tam </a:t>
              </a:r>
              <a:r>
                <a:rPr kumimoji="0" lang="en-US" sz="28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Đảo</a:t>
              </a: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337975" cy="1226839"/>
            <a:chOff x="6271402" y="3509965"/>
            <a:chExt cx="5337975"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224230" y="3595508"/>
              <a:ext cx="438514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Phan-xi-</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păng</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Tây</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Côn</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Lĩnh</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Tam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Đảo</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Bạch</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Mã</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665202" y="439379"/>
              <a:ext cx="9825758" cy="861774"/>
            </a:xfrm>
            <a:prstGeom prst="rect">
              <a:avLst/>
            </a:prstGeom>
            <a:noFill/>
          </p:spPr>
          <p:txBody>
            <a:bodyPr wrap="square" lIns="0" tIns="0" rIns="0" bIns="0" rtlCol="0">
              <a:spAutoFit/>
            </a:bodyPr>
            <a:lstStyle/>
            <a:p>
              <a:pPr lvl="0" algn="just"/>
              <a:r>
                <a:rPr lang="en-US" sz="2800" dirty="0">
                  <a:solidFill>
                    <a:srgbClr val="ED5565">
                      <a:lumMod val="50000"/>
                    </a:srgbClr>
                  </a:solidFill>
                  <a:latin typeface="Cambria" panose="02040503050406030204" pitchFamily="18" charset="0"/>
                  <a:ea typeface="Cambria" panose="02040503050406030204" pitchFamily="18" charset="0"/>
                </a:rPr>
                <a:t>D. </a:t>
              </a:r>
              <a:r>
                <a:rPr lang="vi-VN" sz="2800" dirty="0">
                  <a:solidFill>
                    <a:srgbClr val="ED5565">
                      <a:lumMod val="50000"/>
                    </a:srgbClr>
                  </a:solidFill>
                  <a:latin typeface="Cambria" panose="02040503050406030204" pitchFamily="18" charset="0"/>
                  <a:ea typeface="Cambria" panose="02040503050406030204" pitchFamily="18" charset="0"/>
                </a:rPr>
                <a:t>Bảng dưới đây cho biết độ cao của một số đỉnh núi ở Việt Nam. Tên các đỉnh núi theo thứ tự từ cao nhất đến thấp nhất là:</a:t>
              </a:r>
              <a:endParaRPr kumimoji="0" lang="en-US" sz="2800" b="1" i="0" u="none" strike="noStrike" kern="1200" cap="none" spc="0" normalizeH="0" baseline="0" noProof="0" dirty="0">
                <a:ln>
                  <a:noFill/>
                </a:ln>
                <a:solidFill>
                  <a:srgbClr val="ED5565">
                    <a:lumMod val="50000"/>
                  </a:srgbClr>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721375" y="4467291"/>
            <a:ext cx="2855187" cy="2175382"/>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64909" y="3509965"/>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385118" y="352486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pic>
        <p:nvPicPr>
          <p:cNvPr id="6" name="Picture 5">
            <a:extLst>
              <a:ext uri="{FF2B5EF4-FFF2-40B4-BE49-F238E27FC236}">
                <a16:creationId xmlns:a16="http://schemas.microsoft.com/office/drawing/2014/main" id="{F8EBE931-D154-C8D2-C51A-ED1865435370}"/>
              </a:ext>
            </a:extLst>
          </p:cNvPr>
          <p:cNvPicPr>
            <a:picLocks noChangeAspect="1"/>
          </p:cNvPicPr>
          <p:nvPr/>
        </p:nvPicPr>
        <p:blipFill>
          <a:blip r:embed="rId16"/>
          <a:stretch>
            <a:fillRect/>
          </a:stretch>
        </p:blipFill>
        <p:spPr>
          <a:xfrm>
            <a:off x="9311472" y="4907280"/>
            <a:ext cx="2319363" cy="1757680"/>
          </a:xfrm>
          <a:prstGeom prst="rect">
            <a:avLst/>
          </a:prstGeom>
        </p:spPr>
      </p:pic>
    </p:spTree>
    <p:extLst>
      <p:ext uri="{BB962C8B-B14F-4D97-AF65-F5344CB8AC3E}">
        <p14:creationId xmlns:p14="http://schemas.microsoft.com/office/powerpoint/2010/main" val="397647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130309"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2,3 kg.</a:t>
              </a: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045351"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2,4 kg</a:t>
              </a: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045351"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3,6 kg</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045351"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7,2 kg</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856238"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e) Ba quả dưa hấu có cân nặng lần lượt là 1,9 kg; 2,3 kg; 3 kg. Trung bình mỗi quả dưa hấu có cân nặng là:</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897923" y="4646007"/>
            <a:ext cx="2161082" cy="2161082"/>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82711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891543"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12,503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663917"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12,53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663917"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1,253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663917"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125,3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856238"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g) Một tấm gỗ có dạng hình chữ nhật với chiều dài 3,58 m, chiều rộng 3,5 m. Diện tích tấm gỗ đó là:</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897923" y="4646007"/>
            <a:ext cx="2161082" cy="2161082"/>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26890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123706"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80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351332"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800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668727"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8 000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896353"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80 000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734318" cy="12936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Cambria" panose="02040503050406030204" pitchFamily="18" charset="0"/>
                      <a:ea typeface="Cambria" panose="02040503050406030204" pitchFamily="18" charset="0"/>
                    </a:rPr>
                    <a:t>h) Diện tích một khu vườn sinh thái là 24 ha. Trong khu vườn đó có một hồ nước chiếm diện tích bằng </a:t>
                  </a:r>
                  <a14:m>
                    <m:oMath xmlns:m="http://schemas.openxmlformats.org/officeDocument/2006/math">
                      <m:f>
                        <m:fPr>
                          <m:ctrlPr>
                            <a:rPr lang="vi-VN" sz="2400" b="0" i="1" smtClean="0">
                              <a:solidFill>
                                <a:srgbClr val="000000"/>
                              </a:solidFill>
                              <a:effectLst/>
                              <a:latin typeface="Cambria Math" panose="02040503050406030204" pitchFamily="18" charset="0"/>
                              <a:ea typeface="Cambria" panose="02040503050406030204" pitchFamily="18" charset="0"/>
                            </a:rPr>
                          </m:ctrlPr>
                        </m:fPr>
                        <m:num>
                          <m:r>
                            <a:rPr lang="en-US" sz="2400" b="0" i="1" smtClean="0">
                              <a:solidFill>
                                <a:srgbClr val="000000"/>
                              </a:solidFill>
                              <a:effectLst/>
                              <a:latin typeface="Cambria Math" panose="02040503050406030204" pitchFamily="18" charset="0"/>
                              <a:ea typeface="Cambria" panose="02040503050406030204" pitchFamily="18" charset="0"/>
                            </a:rPr>
                            <m:t>1</m:t>
                          </m:r>
                        </m:num>
                        <m:den>
                          <m:r>
                            <a:rPr lang="en-US" sz="2400" b="0" i="1" smtClean="0">
                              <a:solidFill>
                                <a:srgbClr val="000000"/>
                              </a:solidFill>
                              <a:effectLst/>
                              <a:latin typeface="Cambria Math" panose="02040503050406030204" pitchFamily="18" charset="0"/>
                              <a:ea typeface="Cambria" panose="02040503050406030204" pitchFamily="18" charset="0"/>
                            </a:rPr>
                            <m:t>30</m:t>
                          </m:r>
                        </m:den>
                      </m:f>
                    </m:oMath>
                  </a14:m>
                  <a:r>
                    <a:rPr lang="vi-VN" sz="2400" b="0" i="0" dirty="0">
                      <a:solidFill>
                        <a:srgbClr val="000000"/>
                      </a:solidFill>
                      <a:effectLst/>
                      <a:latin typeface="Cambria" panose="02040503050406030204" pitchFamily="18" charset="0"/>
                      <a:ea typeface="Cambria" panose="02040503050406030204" pitchFamily="18" charset="0"/>
                    </a:rPr>
                    <a:t> diện tích khu vườn sinh thái. Diện tích hồ nước đó là:</a:t>
                  </a:r>
                  <a:endParaRPr kumimoji="0" lang="en-US" sz="24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mc:Choice>
          <mc:Fallback xmlns="">
            <p:sp>
              <p:nvSpPr>
                <p:cNvPr id="32" name="TextBox 31">
                  <a:extLst>
                    <a:ext uri="{FF2B5EF4-FFF2-40B4-BE49-F238E27FC236}">
                      <a16:creationId xmlns:a16="http://schemas.microsoft.com/office/drawing/2014/main" id="{2FAB9F50-5B38-BBC4-6475-7AF23044A886}"/>
                    </a:ext>
                  </a:extLst>
                </p:cNvPr>
                <p:cNvSpPr txBox="1">
                  <a:spLocks noRot="1" noChangeAspect="1" noMove="1" noResize="1" noEditPoints="1" noAdjustHandles="1" noChangeArrowheads="1" noChangeShapeType="1" noTextEdit="1"/>
                </p:cNvSpPr>
                <p:nvPr/>
              </p:nvSpPr>
              <p:spPr>
                <a:xfrm>
                  <a:off x="1492482" y="317459"/>
                  <a:ext cx="9734318" cy="1293687"/>
                </a:xfrm>
                <a:prstGeom prst="rect">
                  <a:avLst/>
                </a:prstGeom>
                <a:blipFill>
                  <a:blip r:embed="rId10"/>
                  <a:stretch>
                    <a:fillRect l="-1941" t="-7075" r="-2129" b="-11321"/>
                  </a:stretch>
                </a:blipFill>
              </p:spPr>
              <p:txBody>
                <a:bodyPr/>
                <a:lstStyle/>
                <a:p>
                  <a:r>
                    <a:rPr lang="en-US">
                      <a:noFill/>
                    </a:rPr>
                    <a:t> </a:t>
                  </a:r>
                </a:p>
              </p:txBody>
            </p:sp>
          </mc:Fallback>
        </mc:AlternateContent>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3">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4">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4">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4">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4">
            <a:extLst>
              <a:ext uri="{28A0092B-C50C-407E-A947-70E740481C1C}">
                <a14:useLocalDpi xmlns:a14="http://schemas.microsoft.com/office/drawing/2010/main" val="0"/>
              </a:ext>
            </a:extLst>
          </a:blip>
          <a:srcRect t="76106" r="79720"/>
          <a:stretch/>
        </p:blipFill>
        <p:spPr>
          <a:xfrm>
            <a:off x="6431401" y="215541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5">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6"/>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6"/>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6"/>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250" fill="hold"/>
                                        <p:tgtEl>
                                          <p:spTgt spid="54"/>
                                        </p:tgtEl>
                                        <p:attrNameLst>
                                          <p:attrName>ppt_w</p:attrName>
                                        </p:attrNameLst>
                                      </p:cBhvr>
                                      <p:tavLst>
                                        <p:tav tm="0">
                                          <p:val>
                                            <p:fltVal val="0"/>
                                          </p:val>
                                        </p:tav>
                                        <p:tav tm="100000">
                                          <p:val>
                                            <p:strVal val="#ppt_w"/>
                                          </p:val>
                                        </p:tav>
                                      </p:tavLst>
                                    </p:anim>
                                    <p:anim calcmode="lin" valueType="num">
                                      <p:cBhvr>
                                        <p:cTn id="51" dur="250" fill="hold"/>
                                        <p:tgtEl>
                                          <p:spTgt spid="5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1009" fill="hold"/>
                                        <p:tgtEl>
                                          <p:spTgt spid="4"/>
                                        </p:tgtEl>
                                      </p:cBhvr>
                                    </p:cmd>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250" fill="hold"/>
                                        <p:tgtEl>
                                          <p:spTgt spid="24"/>
                                        </p:tgtEl>
                                        <p:attrNameLst>
                                          <p:attrName>ppt_w</p:attrName>
                                        </p:attrNameLst>
                                      </p:cBhvr>
                                      <p:tavLst>
                                        <p:tav tm="0">
                                          <p:val>
                                            <p:fltVal val="0"/>
                                          </p:val>
                                        </p:tav>
                                        <p:tav tm="100000">
                                          <p:val>
                                            <p:strVal val="#ppt_w"/>
                                          </p:val>
                                        </p:tav>
                                      </p:tavLst>
                                    </p:anim>
                                    <p:anim calcmode="lin" valueType="num">
                                      <p:cBhvr>
                                        <p:cTn id="60" dur="250" fill="hold"/>
                                        <p:tgtEl>
                                          <p:spTgt spid="24"/>
                                        </p:tgtEl>
                                        <p:attrNameLst>
                                          <p:attrName>ppt_h</p:attrName>
                                        </p:attrNameLst>
                                      </p:cBhvr>
                                      <p:tavLst>
                                        <p:tav tm="0">
                                          <p:val>
                                            <p:fltVal val="0"/>
                                          </p:val>
                                        </p:tav>
                                        <p:tav tm="100000">
                                          <p:val>
                                            <p:strVal val="#ppt_h"/>
                                          </p:val>
                                        </p:tav>
                                      </p:tavLst>
                                    </p:anim>
                                  </p:childTnLst>
                                </p:cTn>
                              </p:par>
                              <p:par>
                                <p:cTn id="61" presetID="1" presetClass="mediacall" presetSubtype="0" fill="hold" nodeType="withEffect">
                                  <p:stCondLst>
                                    <p:cond delay="0"/>
                                  </p:stCondLst>
                                  <p:childTnLst>
                                    <p:cmd type="call" cmd="playFrom(0.0)">
                                      <p:cBhvr>
                                        <p:cTn id="62" dur="2808" fill="hold"/>
                                        <p:tgtEl>
                                          <p:spTgt spid="2"/>
                                        </p:tgtEl>
                                      </p:cBhvr>
                                    </p:cmd>
                                  </p:childTnLst>
                                </p:cTn>
                              </p:par>
                              <p:par>
                                <p:cTn id="63" presetID="1" presetClass="exit" presetSubtype="0" fill="hold" nodeType="withEffect">
                                  <p:stCondLst>
                                    <p:cond delay="0"/>
                                  </p:stCondLst>
                                  <p:childTnLst>
                                    <p:set>
                                      <p:cBhvr>
                                        <p:cTn id="64" dur="1" fill="hold">
                                          <p:stCondLst>
                                            <p:cond delay="0"/>
                                          </p:stCondLst>
                                        </p:cTn>
                                        <p:tgtEl>
                                          <p:spTgt spid="5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 presetClass="exit" presetSubtype="0" fill="hold" nodeType="withEffect">
                                  <p:stCondLst>
                                    <p:cond delay="800"/>
                                  </p:stCondLst>
                                  <p:childTnLst>
                                    <p:set>
                                      <p:cBhvr>
                                        <p:cTn id="69" dur="1" fill="hold">
                                          <p:stCondLst>
                                            <p:cond delay="0"/>
                                          </p:stCondLst>
                                        </p:cTn>
                                        <p:tgtEl>
                                          <p:spTgt spid="56"/>
                                        </p:tgtEl>
                                        <p:attrNameLst>
                                          <p:attrName>style.visibility</p:attrName>
                                        </p:attrNameLst>
                                      </p:cBhvr>
                                      <p:to>
                                        <p:strVal val="hidden"/>
                                      </p:to>
                                    </p:set>
                                  </p:childTnLst>
                                </p:cTn>
                              </p:par>
                              <p:par>
                                <p:cTn id="70" presetID="1" presetClass="exit" presetSubtype="0" fill="hold" nodeType="withEffect">
                                  <p:stCondLst>
                                    <p:cond delay="900"/>
                                  </p:stCondLst>
                                  <p:childTnLst>
                                    <p:set>
                                      <p:cBhvr>
                                        <p:cTn id="71" dur="1" fill="hold">
                                          <p:stCondLst>
                                            <p:cond delay="0"/>
                                          </p:stCondLst>
                                        </p:cTn>
                                        <p:tgtEl>
                                          <p:spTgt spid="52"/>
                                        </p:tgtEl>
                                        <p:attrNameLst>
                                          <p:attrName>style.visibility</p:attrName>
                                        </p:attrNameLst>
                                      </p:cBhvr>
                                      <p:to>
                                        <p:strVal val="hidden"/>
                                      </p:to>
                                    </p:set>
                                  </p:childTnLst>
                                </p:cTn>
                              </p:par>
                              <p:par>
                                <p:cTn id="72" presetID="10" presetClass="entr" presetSubtype="0" fill="hold" nodeType="withEffect">
                                  <p:stCondLst>
                                    <p:cond delay="100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250"/>
                                        <p:tgtEl>
                                          <p:spTgt spid="57"/>
                                        </p:tgtEl>
                                      </p:cBhvr>
                                    </p:animEffect>
                                  </p:childTnLst>
                                </p:cTn>
                              </p:par>
                              <p:par>
                                <p:cTn id="75" presetID="63" presetClass="path" presetSubtype="0" fill="hold" nodeType="withEffect">
                                  <p:stCondLst>
                                    <p:cond delay="1400"/>
                                  </p:stCondLst>
                                  <p:childTnLst>
                                    <p:animMotion origin="layout" path="M -0.00312 0.0088 L 0.68633 0.00162 " pathEditMode="relative" rAng="0" ptsTypes="AA">
                                      <p:cBhvr>
                                        <p:cTn id="76"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50"/>
                  </p:tgtEl>
                </p:cond>
              </p:nextCondLst>
            </p:seq>
            <p:seq concurrent="1" nextAc="seek">
              <p:cTn id="77" restart="whenNotActive" fill="hold" evtFilter="cancelBubble" nodeType="interactiveSeq">
                <p:stCondLst>
                  <p:cond evt="onClick" delay="0">
                    <p:tgtEl>
                      <p:spTgt spid="49"/>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fltVal val="0"/>
                                          </p:val>
                                        </p:tav>
                                        <p:tav tm="100000">
                                          <p:val>
                                            <p:strVal val="#ppt_w"/>
                                          </p:val>
                                        </p:tav>
                                      </p:tavLst>
                                    </p:anim>
                                    <p:anim calcmode="lin" valueType="num">
                                      <p:cBhvr>
                                        <p:cTn id="83" dur="250" fill="hold"/>
                                        <p:tgtEl>
                                          <p:spTgt spid="2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8"/>
                                        </p:tgtEl>
                                      </p:cBhvr>
                                    </p:cmd>
                                  </p:childTnLst>
                                </p:cTn>
                              </p:par>
                            </p:childTnLst>
                          </p:cTn>
                        </p:par>
                      </p:childTnLst>
                    </p:cTn>
                  </p:par>
                </p:childTnLst>
              </p:cTn>
              <p:nextCondLst>
                <p:cond evt="onClick" delay="0">
                  <p:tgtEl>
                    <p:spTgt spid="49"/>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4"/>
                </p:tgtEl>
              </p:cMediaNode>
            </p:audio>
            <p:audio>
              <p:cMediaNode vol="80000">
                <p:cTn id="88" fill="hold" display="0">
                  <p:stCondLst>
                    <p:cond delay="indefinite"/>
                  </p:stCondLst>
                  <p:endCondLst>
                    <p:cond evt="onStopAudio"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p:cTn id="95" dur="250" fill="hold"/>
                                        <p:tgtEl>
                                          <p:spTgt spid="55"/>
                                        </p:tgtEl>
                                        <p:attrNameLst>
                                          <p:attrName>ppt_w</p:attrName>
                                        </p:attrNameLst>
                                      </p:cBhvr>
                                      <p:tavLst>
                                        <p:tav tm="0">
                                          <p:val>
                                            <p:fltVal val="0"/>
                                          </p:val>
                                        </p:tav>
                                        <p:tav tm="100000">
                                          <p:val>
                                            <p:strVal val="#ppt_w"/>
                                          </p:val>
                                        </p:tav>
                                      </p:tavLst>
                                    </p:anim>
                                    <p:anim calcmode="lin" valueType="num">
                                      <p:cBhvr>
                                        <p:cTn id="96" dur="250" fill="hold"/>
                                        <p:tgtEl>
                                          <p:spTgt spid="5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0" grpId="0"/>
      <p:bldP spid="41"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277579" y="264025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xmln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24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753350" y="1153825"/>
                <a:ext cx="5146985" cy="2726580"/>
              </a:xfrm>
              <a:prstGeom prst="rect">
                <a:avLst/>
              </a:prstGeom>
              <a:noFill/>
            </p:spPr>
            <p:txBody>
              <a:bodyPr wrap="square" lIns="0" tIns="0" rIns="0" bIns="0" rtlCol="0">
                <a:spAutoFit/>
              </a:bodyPr>
              <a:lstStyle/>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40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Mình đã đến nơi rồi!</a:t>
                </a:r>
              </a:p>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rPr>
                  <a:t>CẢM ƠN CÁC BẠN RẤT NHIỀU</a:t>
                </a:r>
                <a:endParaRPr kumimoji="0" lang="en-US" sz="54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4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381224" y="270383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067306" y="169555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8" name="Tieng-yeah-tre-con-www_tiengdong_com">
            <a:hlinkClick r:id="" action="ppaction://media"/>
            <a:extLst>
              <a:ext uri="{FF2B5EF4-FFF2-40B4-BE49-F238E27FC236}">
                <a16:creationId xmlns:a16="http://schemas.microsoft.com/office/drawing/2014/main" id="{A44958CD-B586-ACA9-4B48-EE8441E78A56}"/>
              </a:ext>
            </a:extLst>
          </p:cNvPr>
          <p:cNvPicPr>
            <a:picLocks noChangeAspect="1"/>
          </p:cNvPicPr>
          <p:nvPr>
            <a:audioFile r:link="rId1"/>
            <p:extLst>
              <p:ext uri="{DAA4B4D4-6D71-4841-9C94-3DE7FCFB9230}">
                <p14:media xmlns:p14="http://schemas.microsoft.com/office/powerpoint/2010/main" r:embed="rId2">
                  <p14:trim st="271" end="510.6938"/>
                </p14:media>
              </p:ext>
            </p:extLst>
          </p:nvPr>
        </p:nvPicPr>
        <p:blipFill>
          <a:blip r:embed="rId6"/>
          <a:stretch>
            <a:fillRect/>
          </a:stretch>
        </p:blipFill>
        <p:spPr>
          <a:xfrm>
            <a:off x="-3451225" y="134938"/>
            <a:ext cx="406400" cy="406400"/>
          </a:xfrm>
          <a:prstGeom prst="rect">
            <a:avLst/>
          </a:prstGeom>
        </p:spPr>
      </p:pic>
    </p:spTree>
    <p:extLst>
      <p:ext uri="{BB962C8B-B14F-4D97-AF65-F5344CB8AC3E}">
        <p14:creationId xmlns:p14="http://schemas.microsoft.com/office/powerpoint/2010/main" val="36314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1" presetClass="mediacall" presetSubtype="0" fill="hold" nodeType="withEffect">
                                  <p:stCondLst>
                                    <p:cond delay="100"/>
                                  </p:stCondLst>
                                  <p:childTnLst>
                                    <p:cmd type="call" cmd="playFrom(0.0)">
                                      <p:cBhvr>
                                        <p:cTn id="20" dur="36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4298F9-29FC-DD94-7AB0-8F6BB10292C1}"/>
              </a:ext>
            </a:extLst>
          </p:cNvPr>
          <p:cNvSpPr txBox="1"/>
          <p:nvPr/>
        </p:nvSpPr>
        <p:spPr>
          <a:xfrm>
            <a:off x="854723" y="568449"/>
            <a:ext cx="10473677"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3. </a:t>
            </a:r>
            <a:r>
              <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Mua 8 quyển vở hết 64 000 đồng. Mua 6 cái bút hết 102 000 đồng. Hỏi mua 1 quyển vở và 1 cái bút như thế hết bao nhiêu tiền?</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TextBox 3">
            <a:extLst>
              <a:ext uri="{FF2B5EF4-FFF2-40B4-BE49-F238E27FC236}">
                <a16:creationId xmlns:a16="http://schemas.microsoft.com/office/drawing/2014/main" id="{BAD8B96A-5B78-3A82-9124-7EC370616DD8}"/>
              </a:ext>
            </a:extLst>
          </p:cNvPr>
          <p:cNvSpPr txBox="1"/>
          <p:nvPr/>
        </p:nvSpPr>
        <p:spPr>
          <a:xfrm>
            <a:off x="702323" y="2590289"/>
            <a:ext cx="10755086" cy="304698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giải</a:t>
            </a:r>
            <a:r>
              <a:rPr lang="en-US" sz="3200" b="1"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a:solidFill>
                  <a:srgbClr val="FF0000"/>
                </a:solidFill>
                <a:latin typeface="Cambria" panose="02040503050406030204" pitchFamily="18" charset="0"/>
                <a:ea typeface="Cambria" panose="02040503050406030204" pitchFamily="18" charset="0"/>
              </a:rPr>
              <a:t>Mua 1 </a:t>
            </a:r>
            <a:r>
              <a:rPr lang="en-US" sz="3200" dirty="0" err="1">
                <a:solidFill>
                  <a:srgbClr val="FF0000"/>
                </a:solidFill>
                <a:latin typeface="Cambria" panose="02040503050406030204" pitchFamily="18" charset="0"/>
                <a:ea typeface="Cambria" panose="02040503050406030204" pitchFamily="18" charset="0"/>
              </a:rPr>
              <a:t>quyển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vở</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tiền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64 000 : 8 = 8 000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Mua 1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bút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tiền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102 000 : 6 = 17 000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p>
          <a:p>
            <a:pPr algn="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8 000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 17 000 </a:t>
            </a:r>
            <a:r>
              <a:rPr lang="en-US" sz="3200" dirty="0" err="1">
                <a:solidFill>
                  <a:srgbClr val="FF0000"/>
                </a:solidFill>
                <a:latin typeface="Cambria" panose="02040503050406030204" pitchFamily="18" charset="0"/>
                <a:ea typeface="Cambria" panose="02040503050406030204" pitchFamily="18" charset="0"/>
              </a:rPr>
              <a:t>đồng</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05845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1191490" y="109144"/>
            <a:ext cx="9150597" cy="6073006"/>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2400" y="615336"/>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3343668" y="3146520"/>
            <a:ext cx="5075750" cy="3712352"/>
          </a:xfrm>
          <a:prstGeom prst="rect">
            <a:avLst/>
          </a:prstGeom>
        </p:spPr>
      </p:pic>
      <p:pic>
        <p:nvPicPr>
          <p:cNvPr id="5" name="Picture 4">
            <a:extLst>
              <a:ext uri="{FF2B5EF4-FFF2-40B4-BE49-F238E27FC236}">
                <a16:creationId xmlns:a16="http://schemas.microsoft.com/office/drawing/2014/main" id="{24278079-4420-1168-F45C-D846452AF49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12400" y="150029"/>
            <a:ext cx="2668555" cy="2449337"/>
          </a:xfrm>
          <a:prstGeom prst="rect">
            <a:avLst/>
          </a:prstGeom>
        </p:spPr>
      </p:pic>
      <p:pic>
        <p:nvPicPr>
          <p:cNvPr id="2" name="Picture 1">
            <a:extLst>
              <a:ext uri="{FF2B5EF4-FFF2-40B4-BE49-F238E27FC236}">
                <a16:creationId xmlns:a16="http://schemas.microsoft.com/office/drawing/2014/main" id="{BCB0E766-AED1-7214-3C04-B9C203BF8030}"/>
              </a:ext>
            </a:extLst>
          </p:cNvPr>
          <p:cNvPicPr>
            <a:picLocks noChangeAspect="1"/>
          </p:cNvPicPr>
          <p:nvPr/>
        </p:nvPicPr>
        <p:blipFill>
          <a:blip r:embed="rId7"/>
          <a:stretch>
            <a:fillRect/>
          </a:stretch>
        </p:blipFill>
        <p:spPr>
          <a:xfrm>
            <a:off x="2681946" y="2208726"/>
            <a:ext cx="6767147" cy="1322947"/>
          </a:xfrm>
          <a:prstGeom prst="rect">
            <a:avLst/>
          </a:prstGeom>
        </p:spPr>
      </p:pic>
    </p:spTree>
    <p:extLst>
      <p:ext uri="{BB962C8B-B14F-4D97-AF65-F5344CB8AC3E}">
        <p14:creationId xmlns:p14="http://schemas.microsoft.com/office/powerpoint/2010/main" val="8402718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2493E6-C51A-D1D2-FD7C-5F097EB92038}"/>
              </a:ext>
            </a:extLst>
          </p:cNvPr>
          <p:cNvPicPr>
            <a:picLocks noChangeAspect="1"/>
          </p:cNvPicPr>
          <p:nvPr/>
        </p:nvPicPr>
        <p:blipFill>
          <a:blip r:embed="rId2"/>
          <a:stretch>
            <a:fillRect/>
          </a:stretch>
        </p:blipFill>
        <p:spPr>
          <a:xfrm>
            <a:off x="1291999" y="284479"/>
            <a:ext cx="9792562" cy="4984997"/>
          </a:xfrm>
          <a:prstGeom prst="rect">
            <a:avLst/>
          </a:prstGeom>
        </p:spPr>
      </p:pic>
      <p:sp>
        <p:nvSpPr>
          <p:cNvPr id="6" name="TextBox 5">
            <a:extLst>
              <a:ext uri="{FF2B5EF4-FFF2-40B4-BE49-F238E27FC236}">
                <a16:creationId xmlns:a16="http://schemas.microsoft.com/office/drawing/2014/main" id="{7AF68F60-E94D-BAE5-D426-6CA931E3EB6B}"/>
              </a:ext>
            </a:extLst>
          </p:cNvPr>
          <p:cNvSpPr txBox="1"/>
          <p:nvPr/>
        </p:nvSpPr>
        <p:spPr>
          <a:xfrm>
            <a:off x="2092960" y="5374640"/>
            <a:ext cx="8818880" cy="954107"/>
          </a:xfrm>
          <a:prstGeom prst="rect">
            <a:avLst/>
          </a:prstGeom>
          <a:noFill/>
        </p:spPr>
        <p:txBody>
          <a:bodyPr wrap="square" rtlCol="0">
            <a:spAutoFit/>
          </a:bodyPr>
          <a:lstStyle/>
          <a:p>
            <a:pPr algn="ctr"/>
            <a:r>
              <a:rPr lang="vi-VN" sz="2800" b="1" i="0" dirty="0">
                <a:solidFill>
                  <a:srgbClr val="FF0000"/>
                </a:solidFill>
                <a:effectLst/>
                <a:latin typeface="Cambria" panose="02040503050406030204" pitchFamily="18" charset="0"/>
                <a:ea typeface="Cambria" panose="02040503050406030204" pitchFamily="18" charset="0"/>
              </a:rPr>
              <a:t>98 &lt; 99,3 &lt; 101</a:t>
            </a:r>
          </a:p>
          <a:p>
            <a:pPr algn="ctr"/>
            <a:r>
              <a:rPr lang="vi-VN" sz="2800" b="1" i="0" dirty="0">
                <a:solidFill>
                  <a:srgbClr val="FF0000"/>
                </a:solidFill>
                <a:effectLst/>
                <a:latin typeface="Cambria" panose="02040503050406030204" pitchFamily="18" charset="0"/>
                <a:ea typeface="Cambria" panose="02040503050406030204" pitchFamily="18" charset="0"/>
              </a:rPr>
              <a:t>Bố bạn Nguyên nên chọn cỡ áo sơ mi số 42.</a:t>
            </a:r>
          </a:p>
        </p:txBody>
      </p:sp>
    </p:spTree>
    <p:extLst>
      <p:ext uri="{BB962C8B-B14F-4D97-AF65-F5344CB8AC3E}">
        <p14:creationId xmlns:p14="http://schemas.microsoft.com/office/powerpoint/2010/main" val="31554661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1852"/>
          <a:stretch/>
        </p:blipFill>
        <p:spPr>
          <a:xfrm>
            <a:off x="1251060" y="184639"/>
            <a:ext cx="9474200" cy="6585434"/>
          </a:xfrm>
          <a:prstGeom prst="rect">
            <a:avLst/>
          </a:prstGeom>
        </p:spPr>
      </p:pic>
      <p:pic>
        <p:nvPicPr>
          <p:cNvPr id="5" name="图片 4"/>
          <p:cNvPicPr>
            <a:picLocks noChangeAspect="1"/>
          </p:cNvPicPr>
          <p:nvPr/>
        </p:nvPicPr>
        <p:blipFill rotWithShape="1">
          <a:blip r:embed="rId5"/>
          <a:srcRect l="8537" t="9279" b="12603"/>
          <a:stretch/>
        </p:blipFill>
        <p:spPr>
          <a:xfrm>
            <a:off x="9706619" y="3314217"/>
            <a:ext cx="2196632" cy="3383336"/>
          </a:xfrm>
          <a:prstGeom prst="rect">
            <a:avLst/>
          </a:prstGeom>
        </p:spPr>
      </p:pic>
      <p:pic>
        <p:nvPicPr>
          <p:cNvPr id="11" name="图片 10"/>
          <p:cNvPicPr>
            <a:picLocks noChangeAspect="1"/>
          </p:cNvPicPr>
          <p:nvPr/>
        </p:nvPicPr>
        <p:blipFill rotWithShape="1">
          <a:blip r:embed="rId6"/>
          <a:srcRect t="8771" r="39144" b="11847"/>
          <a:stretch/>
        </p:blipFill>
        <p:spPr>
          <a:xfrm>
            <a:off x="226889" y="2906295"/>
            <a:ext cx="2994483" cy="3906041"/>
          </a:xfrm>
          <a:prstGeom prst="rect">
            <a:avLst/>
          </a:prstGeom>
        </p:spPr>
      </p:pic>
      <p:sp>
        <p:nvSpPr>
          <p:cNvPr id="18" name="TextBox 17">
            <a:extLst>
              <a:ext uri="{FF2B5EF4-FFF2-40B4-BE49-F238E27FC236}">
                <a16:creationId xmlns:a16="http://schemas.microsoft.com/office/drawing/2014/main" id="{E240B217-09C6-4EB9-AF5E-36A5BE81A2FA}"/>
              </a:ext>
            </a:extLst>
          </p:cNvPr>
          <p:cNvSpPr txBox="1"/>
          <p:nvPr/>
        </p:nvSpPr>
        <p:spPr>
          <a:xfrm>
            <a:off x="2943885" y="2305947"/>
            <a:ext cx="67627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gradFill flip="none" rotWithShape="1">
                  <a:gsLst>
                    <a:gs pos="55000">
                      <a:srgbClr val="DA4A8B"/>
                    </a:gs>
                    <a:gs pos="31000">
                      <a:srgbClr val="349B9B"/>
                    </a:gs>
                    <a:gs pos="81000">
                      <a:srgbClr val="FFC000"/>
                    </a:gs>
                  </a:gsLst>
                  <a:lin ang="5400000" scaled="1"/>
                  <a:tileRect/>
                </a:gradFill>
                <a:effectLst/>
                <a:uLnTx/>
                <a:uFillTx/>
                <a:latin typeface="UTM Kabel KT" panose="02040603050506020204" pitchFamily="18" charset="0"/>
                <a:ea typeface="+mn-ea"/>
                <a:cs typeface="+mn-cs"/>
              </a:rPr>
              <a:t>CHÚC CÁC EM HỌC TỐT!</a:t>
            </a:r>
            <a:endParaRPr kumimoji="0" lang="en-US" sz="8000" b="1" i="0" u="none" strike="noStrike" kern="1200" cap="none" spc="0" normalizeH="0" baseline="0" noProof="0" dirty="0">
              <a:ln>
                <a:noFill/>
              </a:ln>
              <a:gradFill flip="none" rotWithShape="1">
                <a:gsLst>
                  <a:gs pos="55000">
                    <a:srgbClr val="DA4A8B"/>
                  </a:gs>
                  <a:gs pos="31000">
                    <a:srgbClr val="349B9B"/>
                  </a:gs>
                  <a:gs pos="81000">
                    <a:srgbClr val="FFC000"/>
                  </a:gs>
                </a:gsLst>
                <a:lin ang="5400000" scaled="1"/>
                <a:tileRect/>
              </a:gradFill>
              <a:effectLst/>
              <a:uLnTx/>
              <a:uFillTx/>
              <a:latin typeface="UTM Kabel KT" panose="02040603050506020204" pitchFamily="18" charset="0"/>
              <a:ea typeface="+mn-ea"/>
              <a:cs typeface="+mn-cs"/>
            </a:endParaRPr>
          </a:p>
        </p:txBody>
      </p:sp>
    </p:spTree>
    <p:extLst>
      <p:ext uri="{BB962C8B-B14F-4D97-AF65-F5344CB8AC3E}">
        <p14:creationId xmlns:p14="http://schemas.microsoft.com/office/powerpoint/2010/main" val="36794559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ớp Chúng Ta Đoàn Kết - Nhạc Thiếu Nhi Có Lời">
            <a:hlinkClick r:id="" action="ppaction://media"/>
            <a:extLst>
              <a:ext uri="{FF2B5EF4-FFF2-40B4-BE49-F238E27FC236}">
                <a16:creationId xmlns:a16="http://schemas.microsoft.com/office/drawing/2014/main" id="{53D6857D-859F-D7AA-3E5E-70276BE15A30}"/>
              </a:ext>
            </a:extLst>
          </p:cNvPr>
          <p:cNvPicPr>
            <a:picLocks noChangeAspect="1"/>
          </p:cNvPicPr>
          <p:nvPr>
            <a:videoFile r:link="rId1"/>
            <p:extLst>
              <p:ext uri="{DAA4B4D4-6D71-4841-9C94-3DE7FCFB9230}">
                <p14:media xmlns:p14="http://schemas.microsoft.com/office/powerpoint/2010/main" r:embed="rId2">
                  <p14:trim st="23844"/>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12717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1852"/>
          <a:stretch/>
        </p:blipFill>
        <p:spPr>
          <a:xfrm>
            <a:off x="1251060" y="184639"/>
            <a:ext cx="9474200" cy="6585434"/>
          </a:xfrm>
          <a:prstGeom prst="rect">
            <a:avLst/>
          </a:prstGeom>
        </p:spPr>
      </p:pic>
      <p:pic>
        <p:nvPicPr>
          <p:cNvPr id="5" name="图片 4"/>
          <p:cNvPicPr>
            <a:picLocks noChangeAspect="1"/>
          </p:cNvPicPr>
          <p:nvPr/>
        </p:nvPicPr>
        <p:blipFill rotWithShape="1">
          <a:blip r:embed="rId5"/>
          <a:srcRect l="8537" t="9279" b="12603"/>
          <a:stretch/>
        </p:blipFill>
        <p:spPr>
          <a:xfrm>
            <a:off x="9706619" y="3314217"/>
            <a:ext cx="2196632" cy="3383336"/>
          </a:xfrm>
          <a:prstGeom prst="rect">
            <a:avLst/>
          </a:prstGeom>
        </p:spPr>
      </p:pic>
      <p:pic>
        <p:nvPicPr>
          <p:cNvPr id="11" name="图片 10"/>
          <p:cNvPicPr>
            <a:picLocks noChangeAspect="1"/>
          </p:cNvPicPr>
          <p:nvPr/>
        </p:nvPicPr>
        <p:blipFill rotWithShape="1">
          <a:blip r:embed="rId6"/>
          <a:srcRect t="8771" r="39144" b="11847"/>
          <a:stretch/>
        </p:blipFill>
        <p:spPr>
          <a:xfrm>
            <a:off x="226889" y="2906295"/>
            <a:ext cx="2994483" cy="3906041"/>
          </a:xfrm>
          <a:prstGeom prst="rect">
            <a:avLst/>
          </a:prstGeom>
        </p:spPr>
      </p:pic>
      <p:pic>
        <p:nvPicPr>
          <p:cNvPr id="2" name="Picture 1">
            <a:extLst>
              <a:ext uri="{FF2B5EF4-FFF2-40B4-BE49-F238E27FC236}">
                <a16:creationId xmlns:a16="http://schemas.microsoft.com/office/drawing/2014/main" id="{EE5C8E31-5EDE-BC7A-658E-F2D249BE2431}"/>
              </a:ext>
            </a:extLst>
          </p:cNvPr>
          <p:cNvPicPr>
            <a:picLocks noChangeAspect="1"/>
          </p:cNvPicPr>
          <p:nvPr/>
        </p:nvPicPr>
        <p:blipFill>
          <a:blip r:embed="rId7"/>
          <a:stretch>
            <a:fillRect/>
          </a:stretch>
        </p:blipFill>
        <p:spPr>
          <a:xfrm>
            <a:off x="2851624" y="2544953"/>
            <a:ext cx="6651312" cy="2926334"/>
          </a:xfrm>
          <a:prstGeom prst="rect">
            <a:avLst/>
          </a:prstGeom>
        </p:spPr>
      </p:pic>
      <p:pic>
        <p:nvPicPr>
          <p:cNvPr id="3" name="Picture 2">
            <a:extLst>
              <a:ext uri="{FF2B5EF4-FFF2-40B4-BE49-F238E27FC236}">
                <a16:creationId xmlns:a16="http://schemas.microsoft.com/office/drawing/2014/main" id="{E26D3F54-4D87-581F-2A46-7DBB69FADC08}"/>
              </a:ext>
            </a:extLst>
          </p:cNvPr>
          <p:cNvPicPr>
            <a:picLocks noChangeAspect="1"/>
          </p:cNvPicPr>
          <p:nvPr/>
        </p:nvPicPr>
        <p:blipFill>
          <a:blip r:embed="rId8"/>
          <a:stretch>
            <a:fillRect/>
          </a:stretch>
        </p:blipFill>
        <p:spPr>
          <a:xfrm>
            <a:off x="3250957" y="1560456"/>
            <a:ext cx="5608806" cy="2761727"/>
          </a:xfrm>
          <a:prstGeom prst="rect">
            <a:avLst/>
          </a:prstGeom>
        </p:spPr>
      </p:pic>
    </p:spTree>
    <p:extLst>
      <p:ext uri="{BB962C8B-B14F-4D97-AF65-F5344CB8AC3E}">
        <p14:creationId xmlns:p14="http://schemas.microsoft.com/office/powerpoint/2010/main" val="19706409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1191490" y="109144"/>
            <a:ext cx="9150597" cy="6073006"/>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2400" y="472984"/>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3343668" y="3146520"/>
            <a:ext cx="5075750" cy="3712352"/>
          </a:xfrm>
          <a:prstGeom prst="rect">
            <a:avLst/>
          </a:prstGeom>
        </p:spPr>
      </p:pic>
      <p:grpSp>
        <p:nvGrpSpPr>
          <p:cNvPr id="12" name="组合 11"/>
          <p:cNvGrpSpPr/>
          <p:nvPr/>
        </p:nvGrpSpPr>
        <p:grpSpPr>
          <a:xfrm>
            <a:off x="2885188" y="1306585"/>
            <a:ext cx="5202227" cy="1089137"/>
            <a:chOff x="2788724" y="1681993"/>
            <a:chExt cx="6187845" cy="1295486"/>
          </a:xfrm>
        </p:grpSpPr>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788724" y="1727001"/>
              <a:ext cx="1354683" cy="1250478"/>
            </a:xfrm>
            <a:prstGeom prst="rect">
              <a:avLst/>
            </a:prstGeom>
          </p:spPr>
        </p:pic>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621886" y="1681993"/>
              <a:ext cx="1354683" cy="1250478"/>
            </a:xfrm>
            <a:prstGeom prst="rect">
              <a:avLst/>
            </a:prstGeom>
          </p:spPr>
        </p:pic>
      </p:grpSp>
      <p:pic>
        <p:nvPicPr>
          <p:cNvPr id="2" name="Picture 1">
            <a:extLst>
              <a:ext uri="{FF2B5EF4-FFF2-40B4-BE49-F238E27FC236}">
                <a16:creationId xmlns:a16="http://schemas.microsoft.com/office/drawing/2014/main" id="{7AF45BF9-5BD7-99A5-7C1A-406C72306ABC}"/>
              </a:ext>
            </a:extLst>
          </p:cNvPr>
          <p:cNvPicPr>
            <a:picLocks noChangeAspect="1"/>
          </p:cNvPicPr>
          <p:nvPr/>
        </p:nvPicPr>
        <p:blipFill>
          <a:blip r:embed="rId7"/>
          <a:stretch>
            <a:fillRect/>
          </a:stretch>
        </p:blipFill>
        <p:spPr>
          <a:xfrm>
            <a:off x="2610826" y="2279836"/>
            <a:ext cx="6767147" cy="1566808"/>
          </a:xfrm>
          <a:prstGeom prst="rect">
            <a:avLst/>
          </a:prstGeom>
        </p:spPr>
      </p:pic>
    </p:spTree>
    <p:extLst>
      <p:ext uri="{BB962C8B-B14F-4D97-AF65-F5344CB8AC3E}">
        <p14:creationId xmlns:p14="http://schemas.microsoft.com/office/powerpoint/2010/main" val="38666399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id="{62F19E26-2501-F2DD-9981-DE92CAB986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9">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id="{63061FEB-57C5-E157-08D3-C53FE8D9B0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9">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47146" y="-611783"/>
            <a:ext cx="406400" cy="406400"/>
          </a:xfrm>
          <a:prstGeom prst="rect">
            <a:avLst/>
          </a:prstGeom>
        </p:spPr>
      </p:pic>
      <p:pic>
        <p:nvPicPr>
          <p:cNvPr id="3" name="Picture 2">
            <a:extLst>
              <a:ext uri="{FF2B5EF4-FFF2-40B4-BE49-F238E27FC236}">
                <a16:creationId xmlns:a16="http://schemas.microsoft.com/office/drawing/2014/main" id="{71C7028C-D4F1-71C8-76A7-D52C3741E0B0}"/>
              </a:ext>
            </a:extLst>
          </p:cNvPr>
          <p:cNvPicPr>
            <a:picLocks noChangeAspect="1"/>
          </p:cNvPicPr>
          <p:nvPr/>
        </p:nvPicPr>
        <p:blipFill>
          <a:blip r:embed="rId11"/>
          <a:stretch>
            <a:fillRect/>
          </a:stretch>
        </p:blipFill>
        <p:spPr>
          <a:xfrm>
            <a:off x="2271449" y="610513"/>
            <a:ext cx="7547502" cy="2365453"/>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14:bounceEnd="40000">
                                          <p:cBhvr additive="base">
                                            <p:cTn id="13"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5"/>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14:bounceEnd="40000">
                                          <p:cBhvr additive="base">
                                            <p:cTn id="17"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40"/>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14:bounceEnd="40000">
                                          <p:cBhvr additive="base">
                                            <p:cTn id="21"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4"/>
                                            </p:tgtEl>
                                            <p:attrNameLst>
                                              <p:attrName>ppt_y</p:attrName>
                                            </p:attrNameLst>
                                          </p:cBhvr>
                                          <p:tavLst>
                                            <p:tav tm="0">
                                              <p:val>
                                                <p:strVal val="0-#ppt_h/2"/>
                                              </p:val>
                                            </p:tav>
                                            <p:tav tm="100000">
                                              <p:val>
                                                <p:strVal val="#ppt_y"/>
                                              </p:val>
                                            </p:tav>
                                          </p:tavLst>
                                        </p:anim>
                                      </p:childTnLst>
                                    </p:cTn>
                                  </p:par>
                                  <p:par>
                                    <p:cTn id="23" presetID="2" presetClass="entr" presetSubtype="4" fill="hold" nodeType="withEffect" p14:presetBounceEnd="40000">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14:bounceEnd="40000">
                                          <p:cBhvr additive="base">
                                            <p:cTn id="25"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7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40000">
                                      <p:stCondLst>
                                        <p:cond delay="0"/>
                                      </p:stCondLst>
                                      <p:childTnLst>
                                        <p:set>
                                          <p:cBhvr>
                                            <p:cTn id="28" dur="1" fill="hold">
                                              <p:stCondLst>
                                                <p:cond delay="0"/>
                                              </p:stCondLst>
                                            </p:cTn>
                                            <p:tgtEl>
                                              <p:spTgt spid="85"/>
                                            </p:tgtEl>
                                            <p:attrNameLst>
                                              <p:attrName>style.visibility</p:attrName>
                                            </p:attrNameLst>
                                          </p:cBhvr>
                                          <p:to>
                                            <p:strVal val="visible"/>
                                          </p:to>
                                        </p:set>
                                        <p:anim calcmode="lin" valueType="num" p14:bounceEnd="40000">
                                          <p:cBhvr additive="base">
                                            <p:cTn id="29"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8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40000">
                                      <p:stCondLst>
                                        <p:cond delay="0"/>
                                      </p:stCondLst>
                                      <p:childTnLst>
                                        <p:set>
                                          <p:cBhvr>
                                            <p:cTn id="32" dur="1" fill="hold">
                                              <p:stCondLst>
                                                <p:cond delay="0"/>
                                              </p:stCondLst>
                                            </p:cTn>
                                            <p:tgtEl>
                                              <p:spTgt spid="456"/>
                                            </p:tgtEl>
                                            <p:attrNameLst>
                                              <p:attrName>style.visibility</p:attrName>
                                            </p:attrNameLst>
                                          </p:cBhvr>
                                          <p:to>
                                            <p:strVal val="visible"/>
                                          </p:to>
                                        </p:set>
                                        <p:anim calcmode="lin" valueType="num" p14:bounceEnd="40000">
                                          <p:cBhvr additive="base">
                                            <p:cTn id="33"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456"/>
                                            </p:tgtEl>
                                            <p:attrNameLst>
                                              <p:attrName>ppt_y</p:attrName>
                                            </p:attrNameLst>
                                          </p:cBhvr>
                                          <p:tavLst>
                                            <p:tav tm="0">
                                              <p:val>
                                                <p:strVal val="1+#ppt_h/2"/>
                                              </p:val>
                                            </p:tav>
                                            <p:tav tm="100000">
                                              <p:val>
                                                <p:strVal val="#ppt_y"/>
                                              </p:val>
                                            </p:tav>
                                          </p:tavLst>
                                        </p:anim>
                                      </p:childTnLst>
                                    </p:cTn>
                                  </p:par>
                                  <p:par>
                                    <p:cTn id="35" presetID="2" presetClass="entr" presetSubtype="1" fill="hold" nodeType="with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14:presetBounceEnd="40000">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14:bounceEnd="40000">
                                          <p:cBhvr additive="base">
                                            <p:cTn id="41"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37"/>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14:presetBounceEnd="40000">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14:bounceEnd="40000">
                                          <p:cBhvr additive="base">
                                            <p:cTn id="45"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42"/>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14:presetBounceEnd="40000">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14:bounceEnd="40000">
                                          <p:cBhvr additive="base">
                                            <p:cTn id="49"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43"/>
                                            </p:tgtEl>
                                            <p:attrNameLst>
                                              <p:attrName>ppt_y</p:attrName>
                                            </p:attrNameLst>
                                          </p:cBhvr>
                                          <p:tavLst>
                                            <p:tav tm="0">
                                              <p:val>
                                                <p:strVal val="0-#ppt_h/2"/>
                                              </p:val>
                                            </p:tav>
                                            <p:tav tm="100000">
                                              <p:val>
                                                <p:strVal val="#ppt_y"/>
                                              </p:val>
                                            </p:tav>
                                          </p:tavLst>
                                        </p:anim>
                                      </p:childTnLst>
                                    </p:cTn>
                                  </p:par>
                                  <p:par>
                                    <p:cTn id="51" presetID="8" presetClass="emph" presetSubtype="0" repeatCount="indefinite" autoRev="1" fill="hold" nodeType="withEffect">
                                      <p:stCondLst>
                                        <p:cond delay="750"/>
                                      </p:stCondLst>
                                      <p:childTnLst>
                                        <p:animRot by="-600000">
                                          <p:cBhvr>
                                            <p:cTn id="52" dur="2000" fill="hold"/>
                                            <p:tgtEl>
                                              <p:spTgt spid="29"/>
                                            </p:tgtEl>
                                            <p:attrNameLst>
                                              <p:attrName>r</p:attrName>
                                            </p:attrNameLst>
                                          </p:cBhvr>
                                        </p:animRot>
                                      </p:childTnLst>
                                    </p:cTn>
                                  </p:par>
                                  <p:par>
                                    <p:cTn id="53" presetID="8" presetClass="emph" presetSubtype="0" repeatCount="indefinite" autoRev="1" fill="hold" nodeType="withEffect">
                                      <p:stCondLst>
                                        <p:cond delay="750"/>
                                      </p:stCondLst>
                                      <p:childTnLst>
                                        <p:animRot by="-600000">
                                          <p:cBhvr>
                                            <p:cTn id="54" dur="2000" fill="hold"/>
                                            <p:tgtEl>
                                              <p:spTgt spid="33"/>
                                            </p:tgtEl>
                                            <p:attrNameLst>
                                              <p:attrName>r</p:attrName>
                                            </p:attrNameLst>
                                          </p:cBhvr>
                                        </p:animRot>
                                      </p:childTnLst>
                                    </p:cTn>
                                  </p:par>
                                  <p:par>
                                    <p:cTn id="55" presetID="8" presetClass="emph" presetSubtype="0" repeatCount="indefinite" autoRev="1" fill="hold" nodeType="withEffect">
                                      <p:stCondLst>
                                        <p:cond delay="750"/>
                                      </p:stCondLst>
                                      <p:childTnLst>
                                        <p:animRot by="-600000">
                                          <p:cBhvr>
                                            <p:cTn id="56" dur="2000" fill="hold"/>
                                            <p:tgtEl>
                                              <p:spTgt spid="35"/>
                                            </p:tgtEl>
                                            <p:attrNameLst>
                                              <p:attrName>r</p:attrName>
                                            </p:attrNameLst>
                                          </p:cBhvr>
                                        </p:animRot>
                                      </p:childTnLst>
                                    </p:cTn>
                                  </p:par>
                                  <p:par>
                                    <p:cTn id="57" presetID="8" presetClass="emph" presetSubtype="0" repeatCount="indefinite" autoRev="1" fill="hold" nodeType="withEffect">
                                      <p:stCondLst>
                                        <p:cond delay="750"/>
                                      </p:stCondLst>
                                      <p:childTnLst>
                                        <p:animRot by="-600000">
                                          <p:cBhvr>
                                            <p:cTn id="58" dur="2000" fill="hold"/>
                                            <p:tgtEl>
                                              <p:spTgt spid="37"/>
                                            </p:tgtEl>
                                            <p:attrNameLst>
                                              <p:attrName>r</p:attrName>
                                            </p:attrNameLst>
                                          </p:cBhvr>
                                        </p:animRot>
                                      </p:childTnLst>
                                    </p:cTn>
                                  </p:par>
                                  <p:par>
                                    <p:cTn id="59" presetID="8" presetClass="emph" presetSubtype="0" repeatCount="indefinite" autoRev="1" fill="hold" nodeType="withEffect">
                                      <p:stCondLst>
                                        <p:cond delay="750"/>
                                      </p:stCondLst>
                                      <p:childTnLst>
                                        <p:animRot by="-900000">
                                          <p:cBhvr>
                                            <p:cTn id="60" dur="500" fill="hold"/>
                                            <p:tgtEl>
                                              <p:spTgt spid="75"/>
                                            </p:tgtEl>
                                            <p:attrNameLst>
                                              <p:attrName>r</p:attrName>
                                            </p:attrNameLst>
                                          </p:cBhvr>
                                        </p:animRot>
                                      </p:childTnLst>
                                    </p:cTn>
                                  </p:par>
                                  <p:par>
                                    <p:cTn id="61" presetID="8" presetClass="emph" presetSubtype="0" repeatCount="indefinite" autoRev="1" fill="hold" nodeType="withEffect">
                                      <p:stCondLst>
                                        <p:cond delay="750"/>
                                      </p:stCondLst>
                                      <p:childTnLst>
                                        <p:animRot by="900000">
                                          <p:cBhvr>
                                            <p:cTn id="62" dur="500" fill="hold"/>
                                            <p:tgtEl>
                                              <p:spTgt spid="85"/>
                                            </p:tgtEl>
                                            <p:attrNameLst>
                                              <p:attrName>r</p:attrName>
                                            </p:attrNameLst>
                                          </p:cBhvr>
                                        </p:animRot>
                                      </p:childTnLst>
                                    </p:cTn>
                                  </p:par>
                                  <p:par>
                                    <p:cTn id="63" presetID="32" presetClass="emph" presetSubtype="0" repeatCount="indefinite" fill="hold" nodeType="withEffect">
                                      <p:stCondLst>
                                        <p:cond delay="750"/>
                                      </p:stCondLst>
                                      <p:childTnLst>
                                        <p:animRot by="120000">
                                          <p:cBhvr>
                                            <p:cTn id="64" dur="150" fill="hold">
                                              <p:stCondLst>
                                                <p:cond delay="0"/>
                                              </p:stCondLst>
                                            </p:cTn>
                                            <p:tgtEl>
                                              <p:spTgt spid="456"/>
                                            </p:tgtEl>
                                            <p:attrNameLst>
                                              <p:attrName>r</p:attrName>
                                            </p:attrNameLst>
                                          </p:cBhvr>
                                        </p:animRot>
                                        <p:animRot by="-240000">
                                          <p:cBhvr>
                                            <p:cTn id="65" dur="300" fill="hold">
                                              <p:stCondLst>
                                                <p:cond delay="300"/>
                                              </p:stCondLst>
                                            </p:cTn>
                                            <p:tgtEl>
                                              <p:spTgt spid="456"/>
                                            </p:tgtEl>
                                            <p:attrNameLst>
                                              <p:attrName>r</p:attrName>
                                            </p:attrNameLst>
                                          </p:cBhvr>
                                        </p:animRot>
                                        <p:animRot by="240000">
                                          <p:cBhvr>
                                            <p:cTn id="66" dur="300" fill="hold">
                                              <p:stCondLst>
                                                <p:cond delay="600"/>
                                              </p:stCondLst>
                                            </p:cTn>
                                            <p:tgtEl>
                                              <p:spTgt spid="456"/>
                                            </p:tgtEl>
                                            <p:attrNameLst>
                                              <p:attrName>r</p:attrName>
                                            </p:attrNameLst>
                                          </p:cBhvr>
                                        </p:animRot>
                                        <p:animRot by="-240000">
                                          <p:cBhvr>
                                            <p:cTn id="67" dur="300" fill="hold">
                                              <p:stCondLst>
                                                <p:cond delay="900"/>
                                              </p:stCondLst>
                                            </p:cTn>
                                            <p:tgtEl>
                                              <p:spTgt spid="456"/>
                                            </p:tgtEl>
                                            <p:attrNameLst>
                                              <p:attrName>r</p:attrName>
                                            </p:attrNameLst>
                                          </p:cBhvr>
                                        </p:animRot>
                                        <p:animRot by="120000">
                                          <p:cBhvr>
                                            <p:cTn id="68" dur="300" fill="hold">
                                              <p:stCondLst>
                                                <p:cond delay="1200"/>
                                              </p:stCondLst>
                                            </p:cTn>
                                            <p:tgtEl>
                                              <p:spTgt spid="456"/>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40"/>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42"/>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43"/>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7"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750" fill="hold"/>
                                            <p:tgtEl>
                                              <p:spTgt spid="31"/>
                                            </p:tgtEl>
                                            <p:attrNameLst>
                                              <p:attrName>ppt_x</p:attrName>
                                            </p:attrNameLst>
                                          </p:cBhvr>
                                          <p:tavLst>
                                            <p:tav tm="0">
                                              <p:val>
                                                <p:strVal val="#ppt_x"/>
                                              </p:val>
                                            </p:tav>
                                            <p:tav tm="100000">
                                              <p:val>
                                                <p:strVal val="#ppt_x"/>
                                              </p:val>
                                            </p:tav>
                                          </p:tavLst>
                                        </p:anim>
                                        <p:anim calcmode="lin" valueType="num">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750" fill="hold"/>
                                            <p:tgtEl>
                                              <p:spTgt spid="35"/>
                                            </p:tgtEl>
                                            <p:attrNameLst>
                                              <p:attrName>ppt_x</p:attrName>
                                            </p:attrNameLst>
                                          </p:cBhvr>
                                          <p:tavLst>
                                            <p:tav tm="0">
                                              <p:val>
                                                <p:strVal val="#ppt_x"/>
                                              </p:val>
                                            </p:tav>
                                            <p:tav tm="100000">
                                              <p:val>
                                                <p:strVal val="#ppt_x"/>
                                              </p:val>
                                            </p:tav>
                                          </p:tavLst>
                                        </p:anim>
                                        <p:anim calcmode="lin" valueType="num">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750" fill="hold"/>
                                            <p:tgtEl>
                                              <p:spTgt spid="40"/>
                                            </p:tgtEl>
                                            <p:attrNameLst>
                                              <p:attrName>ppt_x</p:attrName>
                                            </p:attrNameLst>
                                          </p:cBhvr>
                                          <p:tavLst>
                                            <p:tav tm="0">
                                              <p:val>
                                                <p:strVal val="#ppt_x"/>
                                              </p:val>
                                            </p:tav>
                                            <p:tav tm="100000">
                                              <p:val>
                                                <p:strVal val="#ppt_x"/>
                                              </p:val>
                                            </p:tav>
                                          </p:tavLst>
                                        </p:anim>
                                        <p:anim calcmode="lin" valueType="num">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750" fill="hold"/>
                                            <p:tgtEl>
                                              <p:spTgt spid="41"/>
                                            </p:tgtEl>
                                            <p:attrNameLst>
                                              <p:attrName>ppt_x</p:attrName>
                                            </p:attrNameLst>
                                          </p:cBhvr>
                                          <p:tavLst>
                                            <p:tav tm="0">
                                              <p:val>
                                                <p:strVal val="#ppt_x"/>
                                              </p:val>
                                            </p:tav>
                                            <p:tav tm="100000">
                                              <p:val>
                                                <p:strVal val="#ppt_x"/>
                                              </p:val>
                                            </p:tav>
                                          </p:tavLst>
                                        </p:anim>
                                        <p:anim calcmode="lin" valueType="num">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ppt_x"/>
                                              </p:val>
                                            </p:tav>
                                            <p:tav tm="100000">
                                              <p:val>
                                                <p:strVal val="#ppt_x"/>
                                              </p:val>
                                            </p:tav>
                                          </p:tavLst>
                                        </p:anim>
                                        <p:anim calcmode="lin" valueType="num">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ppt_x"/>
                                              </p:val>
                                            </p:tav>
                                            <p:tav tm="100000">
                                              <p:val>
                                                <p:strVal val="#ppt_x"/>
                                              </p:val>
                                            </p:tav>
                                          </p:tavLst>
                                        </p:anim>
                                        <p:anim calcmode="lin" valueType="num">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750" fill="hold"/>
                                            <p:tgtEl>
                                              <p:spTgt spid="74"/>
                                            </p:tgtEl>
                                            <p:attrNameLst>
                                              <p:attrName>ppt_x</p:attrName>
                                            </p:attrNameLst>
                                          </p:cBhvr>
                                          <p:tavLst>
                                            <p:tav tm="0">
                                              <p:val>
                                                <p:strVal val="#ppt_x"/>
                                              </p:val>
                                            </p:tav>
                                            <p:tav tm="100000">
                                              <p:val>
                                                <p:strVal val="#ppt_x"/>
                                              </p:val>
                                            </p:tav>
                                          </p:tavLst>
                                        </p:anim>
                                        <p:anim calcmode="lin" valueType="num">
                                          <p:cBhvr additive="base">
                                            <p:cTn id="38" dur="750" fill="hold"/>
                                            <p:tgtEl>
                                              <p:spTgt spid="74"/>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750" fill="hold"/>
                                            <p:tgtEl>
                                              <p:spTgt spid="75"/>
                                            </p:tgtEl>
                                            <p:attrNameLst>
                                              <p:attrName>ppt_x</p:attrName>
                                            </p:attrNameLst>
                                          </p:cBhvr>
                                          <p:tavLst>
                                            <p:tav tm="0">
                                              <p:val>
                                                <p:strVal val="#ppt_x"/>
                                              </p:val>
                                            </p:tav>
                                            <p:tav tm="100000">
                                              <p:val>
                                                <p:strVal val="#ppt_x"/>
                                              </p:val>
                                            </p:tav>
                                          </p:tavLst>
                                        </p:anim>
                                        <p:anim calcmode="lin" valueType="num">
                                          <p:cBhvr additive="base">
                                            <p:cTn id="42" dur="750" fill="hold"/>
                                            <p:tgtEl>
                                              <p:spTgt spid="7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additive="base">
                                            <p:cTn id="45" dur="750" fill="hold"/>
                                            <p:tgtEl>
                                              <p:spTgt spid="85"/>
                                            </p:tgtEl>
                                            <p:attrNameLst>
                                              <p:attrName>ppt_x</p:attrName>
                                            </p:attrNameLst>
                                          </p:cBhvr>
                                          <p:tavLst>
                                            <p:tav tm="0">
                                              <p:val>
                                                <p:strVal val="#ppt_x"/>
                                              </p:val>
                                            </p:tav>
                                            <p:tav tm="100000">
                                              <p:val>
                                                <p:strVal val="#ppt_x"/>
                                              </p:val>
                                            </p:tav>
                                          </p:tavLst>
                                        </p:anim>
                                        <p:anim calcmode="lin" valueType="num">
                                          <p:cBhvr additive="base">
                                            <p:cTn id="46" dur="75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cBhvr additive="base">
                                            <p:cTn id="49" dur="750" fill="hold"/>
                                            <p:tgtEl>
                                              <p:spTgt spid="456"/>
                                            </p:tgtEl>
                                            <p:attrNameLst>
                                              <p:attrName>ppt_x</p:attrName>
                                            </p:attrNameLst>
                                          </p:cBhvr>
                                          <p:tavLst>
                                            <p:tav tm="0">
                                              <p:val>
                                                <p:strVal val="#ppt_x"/>
                                              </p:val>
                                            </p:tav>
                                            <p:tav tm="100000">
                                              <p:val>
                                                <p:strVal val="#ppt_x"/>
                                              </p:val>
                                            </p:tav>
                                          </p:tavLst>
                                        </p:anim>
                                        <p:anim calcmode="lin" valueType="num">
                                          <p:cBhvr additive="base">
                                            <p:cTn id="50" dur="750" fill="hold"/>
                                            <p:tgtEl>
                                              <p:spTgt spid="456"/>
                                            </p:tgtEl>
                                            <p:attrNameLst>
                                              <p:attrName>ppt_y</p:attrName>
                                            </p:attrNameLst>
                                          </p:cBhvr>
                                          <p:tavLst>
                                            <p:tav tm="0">
                                              <p:val>
                                                <p:strVal val="1+#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750" fill="hold"/>
                                            <p:tgtEl>
                                              <p:spTgt spid="33"/>
                                            </p:tgtEl>
                                            <p:attrNameLst>
                                              <p:attrName>ppt_x</p:attrName>
                                            </p:attrNameLst>
                                          </p:cBhvr>
                                          <p:tavLst>
                                            <p:tav tm="0">
                                              <p:val>
                                                <p:strVal val="#ppt_x"/>
                                              </p:val>
                                            </p:tav>
                                            <p:tav tm="100000">
                                              <p:val>
                                                <p:strVal val="#ppt_x"/>
                                              </p:val>
                                            </p:tav>
                                          </p:tavLst>
                                        </p:anim>
                                        <p:anim calcmode="lin" valueType="num">
                                          <p:cBhvr additive="base">
                                            <p:cTn id="54" dur="750" fill="hold"/>
                                            <p:tgtEl>
                                              <p:spTgt spid="33"/>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750" fill="hold"/>
                                            <p:tgtEl>
                                              <p:spTgt spid="37"/>
                                            </p:tgtEl>
                                            <p:attrNameLst>
                                              <p:attrName>ppt_x</p:attrName>
                                            </p:attrNameLst>
                                          </p:cBhvr>
                                          <p:tavLst>
                                            <p:tav tm="0">
                                              <p:val>
                                                <p:strVal val="#ppt_x"/>
                                              </p:val>
                                            </p:tav>
                                            <p:tav tm="100000">
                                              <p:val>
                                                <p:strVal val="#ppt_x"/>
                                              </p:val>
                                            </p:tav>
                                          </p:tavLst>
                                        </p:anim>
                                        <p:anim calcmode="lin" valueType="num">
                                          <p:cBhvr additive="base">
                                            <p:cTn id="58" dur="750" fill="hold"/>
                                            <p:tgtEl>
                                              <p:spTgt spid="3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750" fill="hold"/>
                                            <p:tgtEl>
                                              <p:spTgt spid="42"/>
                                            </p:tgtEl>
                                            <p:attrNameLst>
                                              <p:attrName>ppt_x</p:attrName>
                                            </p:attrNameLst>
                                          </p:cBhvr>
                                          <p:tavLst>
                                            <p:tav tm="0">
                                              <p:val>
                                                <p:strVal val="#ppt_x"/>
                                              </p:val>
                                            </p:tav>
                                            <p:tav tm="100000">
                                              <p:val>
                                                <p:strVal val="#ppt_x"/>
                                              </p:val>
                                            </p:tav>
                                          </p:tavLst>
                                        </p:anim>
                                        <p:anim calcmode="lin" valueType="num">
                                          <p:cBhvr additive="base">
                                            <p:cTn id="62" dur="750" fill="hold"/>
                                            <p:tgtEl>
                                              <p:spTgt spid="4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750" fill="hold"/>
                                            <p:tgtEl>
                                              <p:spTgt spid="43"/>
                                            </p:tgtEl>
                                            <p:attrNameLst>
                                              <p:attrName>ppt_x</p:attrName>
                                            </p:attrNameLst>
                                          </p:cBhvr>
                                          <p:tavLst>
                                            <p:tav tm="0">
                                              <p:val>
                                                <p:strVal val="#ppt_x"/>
                                              </p:val>
                                            </p:tav>
                                            <p:tav tm="100000">
                                              <p:val>
                                                <p:strVal val="#ppt_x"/>
                                              </p:val>
                                            </p:tav>
                                          </p:tavLst>
                                        </p:anim>
                                        <p:anim calcmode="lin" valueType="num">
                                          <p:cBhvr additive="base">
                                            <p:cTn id="66" dur="750" fill="hold"/>
                                            <p:tgtEl>
                                              <p:spTgt spid="43"/>
                                            </p:tgtEl>
                                            <p:attrNameLst>
                                              <p:attrName>ppt_y</p:attrName>
                                            </p:attrNameLst>
                                          </p:cBhvr>
                                          <p:tavLst>
                                            <p:tav tm="0">
                                              <p:val>
                                                <p:strVal val="0-#ppt_h/2"/>
                                              </p:val>
                                            </p:tav>
                                            <p:tav tm="100000">
                                              <p:val>
                                                <p:strVal val="#ppt_y"/>
                                              </p:val>
                                            </p:tav>
                                          </p:tavLst>
                                        </p:anim>
                                      </p:childTnLst>
                                    </p:cTn>
                                  </p:par>
                                  <p:par>
                                    <p:cTn id="67" presetID="8" presetClass="emph" presetSubtype="0" repeatCount="indefinite" autoRev="1" fill="hold" nodeType="withEffect">
                                      <p:stCondLst>
                                        <p:cond delay="750"/>
                                      </p:stCondLst>
                                      <p:childTnLst>
                                        <p:animRot by="-600000">
                                          <p:cBhvr>
                                            <p:cTn id="68" dur="2000" fill="hold"/>
                                            <p:tgtEl>
                                              <p:spTgt spid="29"/>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1"/>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3"/>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35"/>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37"/>
                                            </p:tgtEl>
                                            <p:attrNameLst>
                                              <p:attrName>r</p:attrName>
                                            </p:attrNameLst>
                                          </p:cBhvr>
                                        </p:animRot>
                                      </p:childTnLst>
                                    </p:cTn>
                                  </p:par>
                                  <p:par>
                                    <p:cTn id="77" presetID="8" presetClass="emph" presetSubtype="0" repeatCount="indefinite" autoRev="1" fill="hold" nodeType="withEffect">
                                      <p:stCondLst>
                                        <p:cond delay="750"/>
                                      </p:stCondLst>
                                      <p:childTnLst>
                                        <p:animRot by="-900000">
                                          <p:cBhvr>
                                            <p:cTn id="78" dur="500" fill="hold"/>
                                            <p:tgtEl>
                                              <p:spTgt spid="75"/>
                                            </p:tgtEl>
                                            <p:attrNameLst>
                                              <p:attrName>r</p:attrName>
                                            </p:attrNameLst>
                                          </p:cBhvr>
                                        </p:animRot>
                                      </p:childTnLst>
                                    </p:cTn>
                                  </p:par>
                                  <p:par>
                                    <p:cTn id="79" presetID="8" presetClass="emph" presetSubtype="0" repeatCount="indefinite" autoRev="1" fill="hold" nodeType="withEffect">
                                      <p:stCondLst>
                                        <p:cond delay="750"/>
                                      </p:stCondLst>
                                      <p:childTnLst>
                                        <p:animRot by="900000">
                                          <p:cBhvr>
                                            <p:cTn id="80" dur="500" fill="hold"/>
                                            <p:tgtEl>
                                              <p:spTgt spid="85"/>
                                            </p:tgtEl>
                                            <p:attrNameLst>
                                              <p:attrName>r</p:attrName>
                                            </p:attrNameLst>
                                          </p:cBhvr>
                                        </p:animRot>
                                      </p:childTnLst>
                                    </p:cTn>
                                  </p:par>
                                  <p:par>
                                    <p:cTn id="81" presetID="32" presetClass="emph" presetSubtype="0" repeatCount="indefinite" fill="hold" nodeType="withEffect">
                                      <p:stCondLst>
                                        <p:cond delay="750"/>
                                      </p:stCondLst>
                                      <p:childTnLst>
                                        <p:animRot by="120000">
                                          <p:cBhvr>
                                            <p:cTn id="82" dur="150" fill="hold">
                                              <p:stCondLst>
                                                <p:cond delay="0"/>
                                              </p:stCondLst>
                                            </p:cTn>
                                            <p:tgtEl>
                                              <p:spTgt spid="456"/>
                                            </p:tgtEl>
                                            <p:attrNameLst>
                                              <p:attrName>r</p:attrName>
                                            </p:attrNameLst>
                                          </p:cBhvr>
                                        </p:animRot>
                                        <p:animRot by="-240000">
                                          <p:cBhvr>
                                            <p:cTn id="83" dur="300" fill="hold">
                                              <p:stCondLst>
                                                <p:cond delay="300"/>
                                              </p:stCondLst>
                                            </p:cTn>
                                            <p:tgtEl>
                                              <p:spTgt spid="456"/>
                                            </p:tgtEl>
                                            <p:attrNameLst>
                                              <p:attrName>r</p:attrName>
                                            </p:attrNameLst>
                                          </p:cBhvr>
                                        </p:animRot>
                                        <p:animRot by="240000">
                                          <p:cBhvr>
                                            <p:cTn id="84" dur="300" fill="hold">
                                              <p:stCondLst>
                                                <p:cond delay="600"/>
                                              </p:stCondLst>
                                            </p:cTn>
                                            <p:tgtEl>
                                              <p:spTgt spid="456"/>
                                            </p:tgtEl>
                                            <p:attrNameLst>
                                              <p:attrName>r</p:attrName>
                                            </p:attrNameLst>
                                          </p:cBhvr>
                                        </p:animRot>
                                        <p:animRot by="-240000">
                                          <p:cBhvr>
                                            <p:cTn id="85" dur="300" fill="hold">
                                              <p:stCondLst>
                                                <p:cond delay="900"/>
                                              </p:stCondLst>
                                            </p:cTn>
                                            <p:tgtEl>
                                              <p:spTgt spid="456"/>
                                            </p:tgtEl>
                                            <p:attrNameLst>
                                              <p:attrName>r</p:attrName>
                                            </p:attrNameLst>
                                          </p:cBhvr>
                                        </p:animRot>
                                        <p:animRot by="120000">
                                          <p:cBhvr>
                                            <p:cTn id="86" dur="300" fill="hold">
                                              <p:stCondLst>
                                                <p:cond delay="1200"/>
                                              </p:stCondLst>
                                            </p:cTn>
                                            <p:tgtEl>
                                              <p:spTgt spid="456"/>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0"/>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2"/>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1"/>
                                            </p:tgtEl>
                                            <p:attrNameLst>
                                              <p:attrName>r</p:attrName>
                                            </p:attrNameLst>
                                          </p:cBhvr>
                                        </p:animRot>
                                      </p:childTnLst>
                                    </p:cTn>
                                  </p:par>
                                  <p:par>
                                    <p:cTn id="93" presetID="8" presetClass="emph" presetSubtype="0" repeatCount="indefinite" autoRev="1" fill="hold" nodeType="withEffect">
                                      <p:stCondLst>
                                        <p:cond delay="750"/>
                                      </p:stCondLst>
                                      <p:childTnLst>
                                        <p:animRot by="-600000">
                                          <p:cBhvr>
                                            <p:cTn id="94" dur="2000" fill="hold"/>
                                            <p:tgtEl>
                                              <p:spTgt spid="43"/>
                                            </p:tgtEl>
                                            <p:attrNameLst>
                                              <p:attrName>r</p:attrName>
                                            </p:attrNameLst>
                                          </p:cBhvr>
                                        </p:animRot>
                                      </p:childTnLst>
                                    </p:cTn>
                                  </p:par>
                                  <p:par>
                                    <p:cTn id="95" presetID="8" presetClass="emph" presetSubtype="0" repeatCount="indefinite" autoRev="1" fill="hold" nodeType="withEffect">
                                      <p:stCondLst>
                                        <p:cond delay="750"/>
                                      </p:stCondLst>
                                      <p:childTnLst>
                                        <p:animRot by="-600000">
                                          <p:cBhvr>
                                            <p:cTn id="9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113286" y="256318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xmln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976692" y="910901"/>
                <a:ext cx="4688661" cy="34470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rPr>
                  <a:t>Mình đang trên đường phiêu lưu đến vùng đất thần kì. Nhưng trên đường đi mình gặp rất nhiều chướng ngại vật. Các bạn hãy giải đáp những câu hỏi để loại bỏ các chướng ngại vật đó giúp mình nhé!</a:t>
                </a:r>
                <a:endParaRPr kumimoji="0" lang="en-US"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545517" y="262676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231599" y="161848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Tree>
    <p:extLst>
      <p:ext uri="{BB962C8B-B14F-4D97-AF65-F5344CB8AC3E}">
        <p14:creationId xmlns:p14="http://schemas.microsoft.com/office/powerpoint/2010/main" val="399770424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086836"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861 409</a:t>
              </a: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324080"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8 061 009</a:t>
              </a: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916918"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86 149</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386598"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8 061 409.</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62002" y="612099"/>
              <a:ext cx="9470158"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 Số gồm 8 triệu, 61 nghìn, 4 trăm và 9 đơn vị là:</a:t>
              </a: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848084" y="5044855"/>
            <a:ext cx="2202900" cy="1404330"/>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64909" y="3509965"/>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385118" y="352486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40614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12761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8CBEF48-C42A-FF8E-B23E-09BA0C710818}"/>
                    </a:ext>
                  </a:extLst>
                </p:cNvPr>
                <p:cNvSpPr txBox="1"/>
                <p:nvPr/>
              </p:nvSpPr>
              <p:spPr>
                <a:xfrm>
                  <a:off x="1685522" y="2235732"/>
                  <a:ext cx="722954" cy="8182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ctrlPr>
                          </m:fPr>
                          <m:num>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𝟓</m:t>
                            </m:r>
                          </m:num>
                          <m:den>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𝟏𝟎𝟎</m:t>
                            </m:r>
                          </m:den>
                        </m:f>
                      </m:oMath>
                    </m:oMathPara>
                  </a14:m>
                  <a:endParaRPr kumimoji="0" lang="en-US" sz="2800" b="1"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mc:Choice>
          <mc:Fallback xmlns="">
            <p:sp>
              <p:nvSpPr>
                <p:cNvPr id="39" name="TextBox 38">
                  <a:extLst>
                    <a:ext uri="{FF2B5EF4-FFF2-40B4-BE49-F238E27FC236}">
                      <a16:creationId xmlns:a16="http://schemas.microsoft.com/office/drawing/2014/main" id="{88CBEF48-C42A-FF8E-B23E-09BA0C710818}"/>
                    </a:ext>
                  </a:extLst>
                </p:cNvPr>
                <p:cNvSpPr txBox="1">
                  <a:spLocks noRot="1" noChangeAspect="1" noMove="1" noResize="1" noEditPoints="1" noAdjustHandles="1" noChangeArrowheads="1" noChangeShapeType="1" noTextEdit="1"/>
                </p:cNvSpPr>
                <p:nvPr/>
              </p:nvSpPr>
              <p:spPr>
                <a:xfrm>
                  <a:off x="1685522" y="2235732"/>
                  <a:ext cx="722954" cy="818237"/>
                </a:xfrm>
                <a:prstGeom prst="rect">
                  <a:avLst/>
                </a:prstGeom>
                <a:blipFill>
                  <a:blip r:embed="rId8"/>
                  <a:stretch>
                    <a:fillRect/>
                  </a:stretch>
                </a:blipFill>
              </p:spPr>
              <p:txBody>
                <a:bodyPr/>
                <a:lstStyle/>
                <a:p>
                  <a:r>
                    <a:rPr lang="en-US">
                      <a:noFill/>
                    </a:rPr>
                    <a:t> </a:t>
                  </a:r>
                </a:p>
              </p:txBody>
            </p:sp>
          </mc:Fallback>
        </mc:AlternateContent>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0480F1FE-F644-B25B-F80A-DBEEE39CE33E}"/>
                    </a:ext>
                  </a:extLst>
                </p:cNvPr>
                <p:cNvSpPr txBox="1"/>
                <p:nvPr/>
              </p:nvSpPr>
              <p:spPr>
                <a:xfrm>
                  <a:off x="1517819" y="3662422"/>
                  <a:ext cx="1144101" cy="81823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ctrlPr>
                          </m:fPr>
                          <m:num>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𝟓</m:t>
                            </m:r>
                          </m:num>
                          <m:den>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𝟏</m:t>
                            </m:r>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 </m:t>
                            </m:r>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𝟎𝟎𝟎</m:t>
                            </m:r>
                          </m:den>
                        </m:f>
                      </m:oMath>
                    </m:oMathPara>
                  </a14:m>
                  <a:endParaRPr kumimoji="0" lang="en-US" sz="2800" b="1"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mc:Choice>
          <mc:Fallback xmlns="">
            <p:sp>
              <p:nvSpPr>
                <p:cNvPr id="43" name="TextBox 42">
                  <a:extLst>
                    <a:ext uri="{FF2B5EF4-FFF2-40B4-BE49-F238E27FC236}">
                      <a16:creationId xmlns:a16="http://schemas.microsoft.com/office/drawing/2014/main" id="{0480F1FE-F644-B25B-F80A-DBEEE39CE33E}"/>
                    </a:ext>
                  </a:extLst>
                </p:cNvPr>
                <p:cNvSpPr txBox="1">
                  <a:spLocks noRot="1" noChangeAspect="1" noMove="1" noResize="1" noEditPoints="1" noAdjustHandles="1" noChangeArrowheads="1" noChangeShapeType="1" noTextEdit="1"/>
                </p:cNvSpPr>
                <p:nvPr/>
              </p:nvSpPr>
              <p:spPr>
                <a:xfrm>
                  <a:off x="1517819" y="3662422"/>
                  <a:ext cx="1144101" cy="818237"/>
                </a:xfrm>
                <a:prstGeom prst="rect">
                  <a:avLst/>
                </a:prstGeom>
                <a:blipFill>
                  <a:blip r:embed="rId9"/>
                  <a:stretch>
                    <a:fillRect/>
                  </a:stretch>
                </a:blipFill>
              </p:spPr>
              <p:txBody>
                <a:bodyPr/>
                <a:lstStyle/>
                <a:p>
                  <a:r>
                    <a:rPr lang="en-US">
                      <a:noFill/>
                    </a:rPr>
                    <a:t> </a:t>
                  </a:r>
                </a:p>
              </p:txBody>
            </p:sp>
          </mc:Fallback>
        </mc:AlternateContent>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F6AAAE4-67FB-01AC-2044-656151CD282D}"/>
                    </a:ext>
                  </a:extLst>
                </p:cNvPr>
                <p:cNvSpPr txBox="1"/>
                <p:nvPr/>
              </p:nvSpPr>
              <p:spPr>
                <a:xfrm>
                  <a:off x="7610043" y="2253808"/>
                  <a:ext cx="722954" cy="8182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ctrlPr>
                          </m:fPr>
                          <m:num>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𝟎</m:t>
                            </m:r>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m:t>
                            </m:r>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𝟓</m:t>
                            </m:r>
                          </m:num>
                          <m:den>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𝟏𝟎𝟎</m:t>
                            </m:r>
                          </m:den>
                        </m:f>
                      </m:oMath>
                    </m:oMathPara>
                  </a14:m>
                  <a:endParaRPr kumimoji="0" lang="en-US" sz="2800" b="1"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mc:Choice>
          <mc:Fallback xmlns="">
            <p:sp>
              <p:nvSpPr>
                <p:cNvPr id="44" name="TextBox 43">
                  <a:extLst>
                    <a:ext uri="{FF2B5EF4-FFF2-40B4-BE49-F238E27FC236}">
                      <a16:creationId xmlns:a16="http://schemas.microsoft.com/office/drawing/2014/main" id="{6F6AAAE4-67FB-01AC-2044-656151CD282D}"/>
                    </a:ext>
                  </a:extLst>
                </p:cNvPr>
                <p:cNvSpPr txBox="1">
                  <a:spLocks noRot="1" noChangeAspect="1" noMove="1" noResize="1" noEditPoints="1" noAdjustHandles="1" noChangeArrowheads="1" noChangeShapeType="1" noTextEdit="1"/>
                </p:cNvSpPr>
                <p:nvPr/>
              </p:nvSpPr>
              <p:spPr>
                <a:xfrm>
                  <a:off x="7610043" y="2253808"/>
                  <a:ext cx="722954" cy="818237"/>
                </a:xfrm>
                <a:prstGeom prst="rect">
                  <a:avLst/>
                </a:prstGeom>
                <a:blipFill>
                  <a:blip r:embed="rId10"/>
                  <a:stretch>
                    <a:fillRect/>
                  </a:stretch>
                </a:blipFill>
              </p:spPr>
              <p:txBody>
                <a:bodyPr/>
                <a:lstStyle/>
                <a:p>
                  <a:r>
                    <a:rPr lang="en-US">
                      <a:noFill/>
                    </a:rPr>
                    <a:t> </a:t>
                  </a:r>
                </a:p>
              </p:txBody>
            </p:sp>
          </mc:Fallback>
        </mc:AlternateContent>
      </p:grpSp>
      <p:grpSp>
        <p:nvGrpSpPr>
          <p:cNvPr id="49" name="4">
            <a:extLst>
              <a:ext uri="{FF2B5EF4-FFF2-40B4-BE49-F238E27FC236}">
                <a16:creationId xmlns:a16="http://schemas.microsoft.com/office/drawing/2014/main" id="{5B1EE036-7942-EB6C-043F-88C64D12E170}"/>
              </a:ext>
            </a:extLst>
          </p:cNvPr>
          <p:cNvGrpSpPr/>
          <p:nvPr/>
        </p:nvGrpSpPr>
        <p:grpSpPr>
          <a:xfrm>
            <a:off x="6271402" y="354044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1794E4B9-2484-B5E3-ECDF-6F1F2EB6AADF}"/>
                    </a:ext>
                  </a:extLst>
                </p:cNvPr>
                <p:cNvSpPr txBox="1"/>
                <p:nvPr/>
              </p:nvSpPr>
              <p:spPr>
                <a:xfrm>
                  <a:off x="7569670" y="3544708"/>
                  <a:ext cx="856517" cy="8182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ctrlPr>
                          </m:fPr>
                          <m:num>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𝟎</m:t>
                            </m:r>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m:t>
                            </m:r>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𝟎𝟓</m:t>
                            </m:r>
                          </m:num>
                          <m:den>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𝟏𝟎𝟎</m:t>
                            </m:r>
                          </m:den>
                        </m:f>
                      </m:oMath>
                    </m:oMathPara>
                  </a14:m>
                  <a:endParaRPr kumimoji="0" lang="en-US" sz="2800" b="1"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mc:Choice>
          <mc:Fallback xmlns="">
            <p:sp>
              <p:nvSpPr>
                <p:cNvPr id="45" name="TextBox 44">
                  <a:extLst>
                    <a:ext uri="{FF2B5EF4-FFF2-40B4-BE49-F238E27FC236}">
                      <a16:creationId xmlns:a16="http://schemas.microsoft.com/office/drawing/2014/main" id="{1794E4B9-2484-B5E3-ECDF-6F1F2EB6AADF}"/>
                    </a:ext>
                  </a:extLst>
                </p:cNvPr>
                <p:cNvSpPr txBox="1">
                  <a:spLocks noRot="1" noChangeAspect="1" noMove="1" noResize="1" noEditPoints="1" noAdjustHandles="1" noChangeArrowheads="1" noChangeShapeType="1" noTextEdit="1"/>
                </p:cNvSpPr>
                <p:nvPr/>
              </p:nvSpPr>
              <p:spPr>
                <a:xfrm>
                  <a:off x="7569670" y="3544708"/>
                  <a:ext cx="856517" cy="818237"/>
                </a:xfrm>
                <a:prstGeom prst="rect">
                  <a:avLst/>
                </a:prstGeom>
                <a:blipFill>
                  <a:blip r:embed="rId11"/>
                  <a:stretch>
                    <a:fillRect/>
                  </a:stretch>
                </a:blipFill>
              </p:spPr>
              <p:txBody>
                <a:bodyPr/>
                <a:lstStyle/>
                <a:p>
                  <a:r>
                    <a:rPr lang="en-US">
                      <a:noFill/>
                    </a:rPr>
                    <a:t> </a:t>
                  </a:r>
                </a:p>
              </p:txBody>
            </p:sp>
          </mc:Fallback>
        </mc:AlternateContent>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642878"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 Số thập phân 0,005 viết dưới dạng phân số thập phân là:</a:t>
              </a:r>
              <a:endPar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926402" y="4682951"/>
            <a:ext cx="1988394" cy="19883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6">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7">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7">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7">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7">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8">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9"/>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9"/>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9"/>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6362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540212"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4,5</a:t>
              </a: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540212"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8,0</a:t>
              </a: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767839"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0,45</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540212"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0,8</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FAB9F50-5B38-BBC4-6475-7AF23044A886}"/>
                    </a:ext>
                  </a:extLst>
                </p:cNvPr>
                <p:cNvSpPr txBox="1"/>
                <p:nvPr/>
              </p:nvSpPr>
              <p:spPr>
                <a:xfrm>
                  <a:off x="1665202" y="439379"/>
                  <a:ext cx="9277118" cy="79874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0" i="0" dirty="0">
                      <a:solidFill>
                        <a:schemeClr val="accent6">
                          <a:lumMod val="50000"/>
                        </a:schemeClr>
                      </a:solidFill>
                      <a:effectLst/>
                      <a:latin typeface="Cambria" panose="02040503050406030204" pitchFamily="18" charset="0"/>
                      <a:ea typeface="Cambria" panose="02040503050406030204" pitchFamily="18" charset="0"/>
                    </a:rPr>
                    <a:t>c) Phân số </a:t>
                  </a:r>
                  <a:r>
                    <a:rPr kumimoji="0" lang="en-US" sz="3600" b="1" u="none" strike="noStrike" kern="1200" cap="none" spc="0" normalizeH="0" baseline="0" noProof="0" dirty="0">
                      <a:ln>
                        <a:noFill/>
                      </a:ln>
                      <a:solidFill>
                        <a:schemeClr val="accent6">
                          <a:lumMod val="50000"/>
                        </a:schemeClr>
                      </a:solidFill>
                      <a:effectLst/>
                      <a:uLnTx/>
                      <a:uFillTx/>
                      <a:ea typeface="Cambria" panose="02040503050406030204" pitchFamily="18" charset="0"/>
                      <a:cs typeface="Mali" panose="00000500000000000000" pitchFamily="2" charset="-34"/>
                    </a:rPr>
                    <a:t> </a:t>
                  </a:r>
                  <a14:m>
                    <m:oMath xmlns:m="http://schemas.openxmlformats.org/officeDocument/2006/math">
                      <m:f>
                        <m:fPr>
                          <m:ctrlPr>
                            <a:rPr kumimoji="0" lang="en-US" sz="3600" b="1" i="1" u="none" strike="noStrike" kern="1200" cap="none" spc="0" normalizeH="0" baseline="0" noProof="0" dirty="0" smtClean="0">
                              <a:ln>
                                <a:noFill/>
                              </a:ln>
                              <a:solidFill>
                                <a:schemeClr val="accent6">
                                  <a:lumMod val="50000"/>
                                </a:schemeClr>
                              </a:solidFill>
                              <a:effectLst/>
                              <a:uLnTx/>
                              <a:uFillTx/>
                              <a:latin typeface="Cambria Math" panose="02040503050406030204" pitchFamily="18" charset="0"/>
                              <a:ea typeface="Cambria" panose="02040503050406030204" pitchFamily="18" charset="0"/>
                              <a:cs typeface="Mali" panose="00000500000000000000" pitchFamily="2" charset="-34"/>
                            </a:rPr>
                          </m:ctrlPr>
                        </m:fPr>
                        <m:num>
                          <m:r>
                            <a:rPr kumimoji="0" lang="en-US" sz="3600" b="1" i="1" u="none" strike="noStrike" kern="1200" cap="none" spc="0" normalizeH="0" baseline="0" noProof="0" dirty="0" smtClean="0">
                              <a:ln>
                                <a:noFill/>
                              </a:ln>
                              <a:solidFill>
                                <a:schemeClr val="accent6">
                                  <a:lumMod val="50000"/>
                                </a:schemeClr>
                              </a:solidFill>
                              <a:effectLst/>
                              <a:uLnTx/>
                              <a:uFillTx/>
                              <a:latin typeface="Cambria Math" panose="02040503050406030204" pitchFamily="18" charset="0"/>
                              <a:ea typeface="Cambria" panose="02040503050406030204" pitchFamily="18" charset="0"/>
                              <a:cs typeface="Mali" panose="00000500000000000000" pitchFamily="2" charset="-34"/>
                            </a:rPr>
                            <m:t>𝟒</m:t>
                          </m:r>
                        </m:num>
                        <m:den>
                          <m:r>
                            <a:rPr kumimoji="0" lang="en-US" sz="3600" b="1" i="1" u="none" strike="noStrike" kern="1200" cap="none" spc="0" normalizeH="0" baseline="0" noProof="0" dirty="0" smtClean="0">
                              <a:ln>
                                <a:noFill/>
                              </a:ln>
                              <a:solidFill>
                                <a:schemeClr val="accent6">
                                  <a:lumMod val="50000"/>
                                </a:schemeClr>
                              </a:solidFill>
                              <a:effectLst/>
                              <a:uLnTx/>
                              <a:uFillTx/>
                              <a:latin typeface="Cambria Math" panose="02040503050406030204" pitchFamily="18" charset="0"/>
                              <a:ea typeface="Cambria" panose="02040503050406030204" pitchFamily="18" charset="0"/>
                              <a:cs typeface="Mali" panose="00000500000000000000" pitchFamily="2" charset="-34"/>
                            </a:rPr>
                            <m:t>𝟓</m:t>
                          </m:r>
                        </m:den>
                      </m:f>
                      <m:r>
                        <a:rPr kumimoji="0" lang="en-US" sz="3600" b="1" i="1" u="none" strike="noStrike" kern="1200" cap="none" spc="0" normalizeH="0" baseline="0" noProof="0" dirty="0" smtClean="0">
                          <a:ln>
                            <a:noFill/>
                          </a:ln>
                          <a:solidFill>
                            <a:schemeClr val="accent6">
                              <a:lumMod val="50000"/>
                            </a:schemeClr>
                          </a:solidFill>
                          <a:effectLst/>
                          <a:uLnTx/>
                          <a:uFillTx/>
                          <a:latin typeface="Cambria Math" panose="02040503050406030204" pitchFamily="18" charset="0"/>
                          <a:ea typeface="Cambria" panose="02040503050406030204" pitchFamily="18" charset="0"/>
                          <a:cs typeface="Mali" panose="00000500000000000000" pitchFamily="2" charset="-34"/>
                        </a:rPr>
                        <m:t> </m:t>
                      </m:r>
                    </m:oMath>
                  </a14:m>
                  <a:r>
                    <a:rPr lang="vi-VN" sz="3600" b="0" i="0" dirty="0">
                      <a:solidFill>
                        <a:schemeClr val="accent6">
                          <a:lumMod val="50000"/>
                        </a:schemeClr>
                      </a:solidFill>
                      <a:effectLst/>
                      <a:latin typeface="Cambria" panose="02040503050406030204" pitchFamily="18" charset="0"/>
                      <a:ea typeface="Cambria" panose="02040503050406030204" pitchFamily="18" charset="0"/>
                    </a:rPr>
                    <a:t> viết dưới dạng số thập phân là:</a:t>
                  </a:r>
                  <a:endParaRPr kumimoji="0" lang="en-US"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mc:Choice>
          <mc:Fallback xmlns="">
            <p:sp>
              <p:nvSpPr>
                <p:cNvPr id="32" name="TextBox 31">
                  <a:extLst>
                    <a:ext uri="{FF2B5EF4-FFF2-40B4-BE49-F238E27FC236}">
                      <a16:creationId xmlns:a16="http://schemas.microsoft.com/office/drawing/2014/main" id="{2FAB9F50-5B38-BBC4-6475-7AF23044A886}"/>
                    </a:ext>
                  </a:extLst>
                </p:cNvPr>
                <p:cNvSpPr txBox="1">
                  <a:spLocks noRot="1" noChangeAspect="1" noMove="1" noResize="1" noEditPoints="1" noAdjustHandles="1" noChangeArrowheads="1" noChangeShapeType="1" noTextEdit="1"/>
                </p:cNvSpPr>
                <p:nvPr/>
              </p:nvSpPr>
              <p:spPr>
                <a:xfrm>
                  <a:off x="1665202" y="439379"/>
                  <a:ext cx="9277118" cy="798745"/>
                </a:xfrm>
                <a:prstGeom prst="rect">
                  <a:avLst/>
                </a:prstGeom>
                <a:blipFill>
                  <a:blip r:embed="rId10"/>
                  <a:stretch>
                    <a:fillRect l="-2957" t="-3053" b="-18321"/>
                  </a:stretch>
                </a:blipFill>
              </p:spPr>
              <p:txBody>
                <a:bodyPr/>
                <a:lstStyle/>
                <a:p>
                  <a:r>
                    <a:rPr lang="en-US">
                      <a:noFill/>
                    </a:rPr>
                    <a:t> </a:t>
                  </a:r>
                </a:p>
              </p:txBody>
            </p:sp>
          </mc:Fallback>
        </mc:AlternateContent>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4721375" y="4467291"/>
            <a:ext cx="2855187" cy="2175382"/>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3">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4">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4">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4">
            <a:extLst>
              <a:ext uri="{28A0092B-C50C-407E-A947-70E740481C1C}">
                <a14:useLocalDpi xmlns:a14="http://schemas.microsoft.com/office/drawing/2010/main" val="0"/>
              </a:ext>
            </a:extLst>
          </a:blip>
          <a:srcRect l="27931" t="76348" r="51789" b="-242"/>
          <a:stretch/>
        </p:blipFill>
        <p:spPr>
          <a:xfrm>
            <a:off x="464909" y="3509965"/>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4">
            <a:extLst>
              <a:ext uri="{28A0092B-C50C-407E-A947-70E740481C1C}">
                <a14:useLocalDpi xmlns:a14="http://schemas.microsoft.com/office/drawing/2010/main" val="0"/>
              </a:ext>
            </a:extLst>
          </a:blip>
          <a:srcRect t="76106" r="79720"/>
          <a:stretch/>
        </p:blipFill>
        <p:spPr>
          <a:xfrm>
            <a:off x="6385118" y="352486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5">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6"/>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6"/>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6"/>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57754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550</TotalTime>
  <Words>447</Words>
  <Application>Microsoft Office PowerPoint</Application>
  <PresentationFormat>Widescreen</PresentationFormat>
  <Paragraphs>76</Paragraphs>
  <Slides>18</Slides>
  <Notes>0</Notes>
  <HiddenSlides>0</HiddenSlides>
  <MMClips>31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18</vt:i4>
      </vt:variant>
    </vt:vector>
  </HeadingPairs>
  <TitlesOfParts>
    <vt:vector size="35" baseType="lpstr">
      <vt:lpstr>#9Slide02 Noi dung dai</vt:lpstr>
      <vt:lpstr>#9Slide02 Tieu de dai</vt:lpstr>
      <vt:lpstr>#9Slide07 Itim</vt:lpstr>
      <vt:lpstr>Aptos</vt:lpstr>
      <vt:lpstr>Aptos Display</vt:lpstr>
      <vt:lpstr>Arial</vt:lpstr>
      <vt:lpstr>Calibri</vt:lpstr>
      <vt:lpstr>Cambria</vt:lpstr>
      <vt:lpstr>Cambria Math</vt:lpstr>
      <vt:lpstr>等线</vt:lpstr>
      <vt:lpstr>Mali</vt:lpstr>
      <vt:lpstr>UTM Kabel KT</vt:lpstr>
      <vt:lpstr>1_Office 主题​​</vt:lpstr>
      <vt:lpstr>3_Office 主题​​</vt:lpstr>
      <vt:lpstr>1_Custom Design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description>9Slide.vn</dc:description>
  <cp:lastModifiedBy>hien tran 0353095025</cp:lastModifiedBy>
  <cp:revision>1</cp:revision>
  <dcterms:created xsi:type="dcterms:W3CDTF">2020-02-07T01:48:05Z</dcterms:created>
  <dcterms:modified xsi:type="dcterms:W3CDTF">2024-12-19T09:48:13Z</dcterms:modified>
  <cp:category>9Slide.vn</cp:category>
</cp:coreProperties>
</file>