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363" r:id="rId2"/>
    <p:sldId id="383" r:id="rId3"/>
    <p:sldId id="384" r:id="rId4"/>
    <p:sldId id="385" r:id="rId5"/>
    <p:sldId id="399" r:id="rId6"/>
    <p:sldId id="386" r:id="rId7"/>
    <p:sldId id="388" r:id="rId8"/>
    <p:sldId id="390" r:id="rId9"/>
    <p:sldId id="407" r:id="rId10"/>
    <p:sldId id="391" r:id="rId11"/>
    <p:sldId id="392" r:id="rId12"/>
    <p:sldId id="393" r:id="rId13"/>
    <p:sldId id="394" r:id="rId14"/>
    <p:sldId id="395" r:id="rId15"/>
    <p:sldId id="396" r:id="rId16"/>
    <p:sldId id="397" r:id="rId17"/>
    <p:sldId id="408" r:id="rId18"/>
    <p:sldId id="404" r:id="rId19"/>
    <p:sldId id="398" r:id="rId20"/>
    <p:sldId id="411" r:id="rId21"/>
    <p:sldId id="402" r:id="rId22"/>
    <p:sldId id="403" r:id="rId23"/>
    <p:sldId id="409" r:id="rId24"/>
    <p:sldId id="405" r:id="rId25"/>
    <p:sldId id="410" r:id="rId26"/>
    <p:sldId id="412" r:id="rId27"/>
    <p:sldId id="41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DCE1"/>
    <a:srgbClr val="DADBD5"/>
    <a:srgbClr val="949494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394" autoAdjust="0"/>
    <p:restoredTop sz="94660"/>
  </p:normalViewPr>
  <p:slideViewPr>
    <p:cSldViewPr snapToGrid="0">
      <p:cViewPr varScale="1">
        <p:scale>
          <a:sx n="74" d="100"/>
          <a:sy n="74" d="100"/>
        </p:scale>
        <p:origin x="4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3" d="100"/>
        <a:sy n="7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A8F224-7681-47F5-96CD-4D3F14FB31F6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301A87-05CF-4C71-96F2-B8AF667EE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008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75511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70609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10047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41205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70058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89585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62173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98889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3960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A5044-FD65-4FF1-A11F-A08A23B46A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791290-8644-42F6-B5E0-F85CF7EC21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933D05-94FB-4C5E-B518-DCC2AAFB8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BB88B1-29F0-425B-B730-90FFD513C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B4D8C2-E049-4740-B647-7BDDFA79C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671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EF80A-1FF9-47B9-89F3-D140A80C7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D31FB5-D5B4-46FD-9D42-69E54CF4E7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347D8F-51E6-45AB-8F7D-B3F477FD7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851A7D-3697-4A43-8725-F8D0CC45C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A23A5-1B07-41E7-9080-963AC7CFF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317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4A1D23-1755-4FE8-ACA0-DF34247459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A8E86B-65CD-428A-8DB6-B51195AAB8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AF48AD-4DD4-41B5-9B17-248A5B57A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2F05BE-A69D-47D4-B7B9-6A25918F0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2C3955-5B5E-4F84-8AF6-44B221F67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9612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4593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84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75D71-30C1-48A9-9A5F-B819DB0EC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9F9D2A-DCFE-40AD-922B-0981828C2C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884EB9-A267-47AC-B22D-8D2DF9230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AD9F7-1246-4049-AE7D-7100750BF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B213B9-4F73-4B2D-B206-FCA36F93A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77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B0CD9-E983-44C1-9127-76D8D2890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2B8C8F-B3F2-4A32-B178-8457EECF8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ADF85A-0A8A-4BFC-8B6E-A94821E16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209ADE-D65A-4F6E-A33B-505CF1971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9695DD-162F-4209-8223-5CC50B459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141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74550-E8E1-41A5-9A7B-10CC6DE8E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FA0BF4-0570-418C-BB53-9D00DD9CCA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7E899B-6BE6-4F35-A49D-0BC5A26B60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8C3315-7A22-42AF-A6D4-42EAA2754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BC21C9-BAAE-4AFE-BF7D-4CC5BD069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010EC3-2022-4B9F-B141-BD7E28CA6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647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A9DEA-B958-4135-8DE9-9A2EFEA00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73B88F-25FB-4BB4-A113-4BEC053E51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8DFA1D-16A3-4265-872B-1F459ADFA6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6B11D8-508F-4B60-8EC7-091BA2B61E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92EBDF-5186-493E-8C4B-2803A32D82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4A70DE-27FA-4BCA-AB6A-14A7759CD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C5527F-FB8E-41C3-89BB-F51476F1C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685927-B06B-4F71-8DF6-F4B2B601B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436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166E1-B379-4A24-B3DC-195F63781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76B45D-0E6A-4328-824C-414AD7E81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A6F6AB-1493-4EBD-ACFF-988CAE0ED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D17FAB-4C9A-4BBB-BE34-7F038B370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269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8A282F-6030-4E13-B336-C3224238D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B488AF-C119-41A3-A04D-ADAF9AA39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077018-DAD6-426F-B4EE-6FDD0043C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40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9A705-BC4D-49DB-B09D-F7E90350C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486AD4-2EBE-49A9-BF2A-9665110BEE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D14204-EE86-4E47-900E-4963C3F392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78AC5F-65B6-4CC7-8C52-171EA69A9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A52EA3-F6AF-440F-A478-71898EF05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400540-C9AF-49E7-AD70-76EDA8395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544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0B8FF-CFE9-4ACF-AA48-290F44A39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0CB49D-2621-4654-A2BB-EFD6254E4C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6C1A00-DF43-492C-9282-BD657F09F5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28944C-3C65-45A0-A697-DC07FC244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A5B58D-29E4-47ED-8F4F-A40CED9D1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678D65-EA77-4E13-B6FE-F5438DDA5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552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B1F8B1-A3CB-4C90-9642-D564DAFA7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DAE7F6-FE4F-4BD5-AED0-35B3006101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2BA93C-2C38-4D3F-89D4-34392A3A69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C8F09B-D746-4DA2-841D-CC046C657822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92D5-0E83-4243-BADE-64C5CD7786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71972A-B656-4814-B064-4E4719A6F7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85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g"/><Relationship Id="rId7" Type="http://schemas.openxmlformats.org/officeDocument/2006/relationships/image" Target="../media/image2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png"/><Relationship Id="rId4" Type="http://schemas.openxmlformats.org/officeDocument/2006/relationships/image" Target="../media/image8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7.png"/><Relationship Id="rId4" Type="http://schemas.openxmlformats.org/officeDocument/2006/relationships/image" Target="../media/image8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jpeg"/><Relationship Id="rId5" Type="http://schemas.openxmlformats.org/officeDocument/2006/relationships/image" Target="../media/image13.jpg"/><Relationship Id="rId10" Type="http://schemas.openxmlformats.org/officeDocument/2006/relationships/image" Target="../media/image18.png"/><Relationship Id="rId4" Type="http://schemas.openxmlformats.org/officeDocument/2006/relationships/image" Target="../media/image12.jpeg"/><Relationship Id="rId9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2AB63A2-7EE0-4514-8EF5-D7A41F9828EB}"/>
              </a:ext>
            </a:extLst>
          </p:cNvPr>
          <p:cNvGrpSpPr/>
          <p:nvPr/>
        </p:nvGrpSpPr>
        <p:grpSpPr>
          <a:xfrm>
            <a:off x="-491199" y="695459"/>
            <a:ext cx="7361308" cy="2229333"/>
            <a:chOff x="367882" y="703610"/>
            <a:chExt cx="7361308" cy="2229333"/>
          </a:xfrm>
        </p:grpSpPr>
        <p:sp>
          <p:nvSpPr>
            <p:cNvPr id="2" name="Cloud 1">
              <a:extLst>
                <a:ext uri="{FF2B5EF4-FFF2-40B4-BE49-F238E27FC236}">
                  <a16:creationId xmlns:a16="http://schemas.microsoft.com/office/drawing/2014/main" id="{95724D90-B7FC-4469-B143-AB000BF9E917}"/>
                </a:ext>
              </a:extLst>
            </p:cNvPr>
            <p:cNvSpPr/>
            <p:nvPr/>
          </p:nvSpPr>
          <p:spPr>
            <a:xfrm>
              <a:off x="1578286" y="703610"/>
              <a:ext cx="5376795" cy="2229333"/>
            </a:xfrm>
            <a:prstGeom prst="cloud">
              <a:avLst/>
            </a:prstGeom>
            <a:solidFill>
              <a:schemeClr val="bg1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矩形 9"/>
            <p:cNvSpPr/>
            <p:nvPr/>
          </p:nvSpPr>
          <p:spPr>
            <a:xfrm>
              <a:off x="367882" y="987279"/>
              <a:ext cx="7361308" cy="184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6600" noProof="0" dirty="0" err="1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Khoa</a:t>
              </a:r>
              <a:r>
                <a:rPr lang="en-US" altLang="zh-CN" sz="6600" noProof="0" dirty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 </a:t>
              </a:r>
              <a:r>
                <a:rPr lang="en-US" altLang="zh-CN" sz="6600" noProof="0" dirty="0" err="1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học</a:t>
              </a:r>
              <a:r>
                <a:rPr lang="en-US" altLang="zh-CN" sz="6600" noProof="0" dirty="0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 5 </a:t>
              </a:r>
              <a:endParaRPr lang="en-US" altLang="zh-CN" sz="6600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Coiny" panose="02000903060500060000" pitchFamily="2" charset="0"/>
                <a:ea typeface="字魂59号-创粗黑" panose="00000500000000000000" pitchFamily="2" charset="-122"/>
                <a:cs typeface="UVN Bai Sau Nang" panose="04030905020802020C03" charset="0"/>
                <a:sym typeface="+mn-lt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1200" cap="none" spc="0" normalizeH="0" baseline="0" dirty="0" err="1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Bài</a:t>
              </a:r>
              <a:r>
                <a:rPr kumimoji="0" lang="en-US" altLang="zh-CN" sz="4800" b="0" i="0" u="none" strike="noStrike" kern="1200" cap="none" spc="0" normalizeH="0" dirty="0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 </a:t>
              </a:r>
              <a:r>
                <a:rPr kumimoji="0" lang="en-US" altLang="zh-CN" sz="4800" b="0" i="0" u="none" strike="noStrike" kern="1200" cap="none" spc="0" normalizeH="0" dirty="0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11</a:t>
              </a:r>
              <a:endParaRPr kumimoji="0" lang="en-US" altLang="zh-CN" sz="48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iny" panose="02000903060500060000" pitchFamily="2" charset="0"/>
                <a:ea typeface="字魂59号-创粗黑" panose="00000500000000000000" pitchFamily="2" charset="-122"/>
                <a:cs typeface="UVN Bai Sau Nang" panose="04030905020802020C03" charset="0"/>
                <a:sym typeface="+mn-lt"/>
              </a:endParaRPr>
            </a:p>
          </p:txBody>
        </p:sp>
      </p:grpSp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9588620" y="4989190"/>
            <a:ext cx="563301" cy="900264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8852091" y="4369676"/>
            <a:ext cx="949085" cy="1516822"/>
          </a:xfrm>
          <a:prstGeom prst="rect">
            <a:avLst/>
          </a:prstGeom>
        </p:spPr>
      </p:pic>
      <p:pic>
        <p:nvPicPr>
          <p:cNvPr id="39" name="图片 38" descr="图片包含 物体&#10;&#10;已生成高可信度的说明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8970281" y="971502"/>
            <a:ext cx="516739" cy="552791"/>
          </a:xfrm>
          <a:prstGeom prst="rect">
            <a:avLst/>
          </a:prstGeom>
        </p:spPr>
      </p:pic>
      <p:pic>
        <p:nvPicPr>
          <p:cNvPr id="40" name="图片 39" descr="图片包含 物体&#10;&#10;已生成高可信度的说明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5448168" y="4989190"/>
            <a:ext cx="647832" cy="6930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B65DEE-1DD0-450B-B3D0-22B4FFCECC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009" y="2774041"/>
            <a:ext cx="585267" cy="1450974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1433918" y="2605716"/>
            <a:ext cx="108723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dirty="0" err="1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UTM Colossalis" panose="02040603050506020204" pitchFamily="18" charset="0"/>
                <a:ea typeface="字魂59号-创粗黑" panose="00000500000000000000" pitchFamily="2" charset="-122"/>
                <a:cs typeface="UVN Bai Sau Nang" panose="04030905020802020C03" charset="0"/>
                <a:sym typeface="+mn-lt"/>
              </a:rPr>
              <a:t>ÔN</a:t>
            </a:r>
            <a:r>
              <a:rPr lang="en-US" altLang="zh-CN" sz="6000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UTM Colossalis" panose="02040603050506020204" pitchFamily="18" charset="0"/>
                <a:ea typeface="字魂59号-创粗黑" panose="00000500000000000000" pitchFamily="2" charset="-122"/>
                <a:cs typeface="UVN Bai Sau Nang" panose="04030905020802020C03" charset="0"/>
                <a:sym typeface="+mn-lt"/>
              </a:rPr>
              <a:t> </a:t>
            </a:r>
            <a:r>
              <a:rPr lang="en-US" altLang="zh-CN" sz="6000" dirty="0" err="1" smtClean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UTM Colossalis" panose="02040603050506020204" pitchFamily="18" charset="0"/>
                <a:ea typeface="字魂59号-创粗黑" panose="00000500000000000000" pitchFamily="2" charset="-122"/>
                <a:cs typeface="UVN Bai Sau Nang" panose="04030905020802020C03" charset="0"/>
                <a:sym typeface="+mn-lt"/>
              </a:rPr>
              <a:t>TẬP</a:t>
            </a:r>
            <a:r>
              <a:rPr lang="en-US" altLang="zh-CN" sz="6000" dirty="0" smtClean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UTM Colossalis" panose="02040603050506020204" pitchFamily="18" charset="0"/>
                <a:ea typeface="字魂59号-创粗黑" panose="00000500000000000000" pitchFamily="2" charset="-122"/>
                <a:cs typeface="UVN Bai Sau Nang" panose="04030905020802020C03" charset="0"/>
                <a:sym typeface="+mn-lt"/>
              </a:rPr>
              <a:t> </a:t>
            </a:r>
            <a:r>
              <a:rPr lang="en-US" altLang="zh-CN" sz="6000" dirty="0" err="1" smtClean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UTM Colossalis" panose="02040603050506020204" pitchFamily="18" charset="0"/>
                <a:ea typeface="字魂59号-创粗黑" panose="00000500000000000000" pitchFamily="2" charset="-122"/>
                <a:cs typeface="UVN Bai Sau Nang" panose="04030905020802020C03" charset="0"/>
                <a:sym typeface="+mn-lt"/>
              </a:rPr>
              <a:t>CHỦ</a:t>
            </a:r>
            <a:r>
              <a:rPr lang="en-US" altLang="zh-CN" sz="6000" dirty="0" smtClean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UTM Colossalis" panose="02040603050506020204" pitchFamily="18" charset="0"/>
                <a:ea typeface="字魂59号-创粗黑" panose="00000500000000000000" pitchFamily="2" charset="-122"/>
                <a:cs typeface="UVN Bai Sau Nang" panose="04030905020802020C03" charset="0"/>
                <a:sym typeface="+mn-lt"/>
              </a:rPr>
              <a:t> </a:t>
            </a:r>
            <a:r>
              <a:rPr lang="en-US" altLang="zh-CN" sz="6000" dirty="0" err="1" smtClean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UTM Colossalis" panose="02040603050506020204" pitchFamily="18" charset="0"/>
                <a:ea typeface="字魂59号-创粗黑" panose="00000500000000000000" pitchFamily="2" charset="-122"/>
                <a:cs typeface="UVN Bai Sau Nang" panose="04030905020802020C03" charset="0"/>
                <a:sym typeface="+mn-lt"/>
              </a:rPr>
              <a:t>ĐỀ</a:t>
            </a:r>
            <a:r>
              <a:rPr lang="en-US" altLang="zh-CN" sz="6000" dirty="0" smtClean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UTM Colossalis" panose="02040603050506020204" pitchFamily="18" charset="0"/>
                <a:ea typeface="字魂59号-创粗黑" panose="00000500000000000000" pitchFamily="2" charset="-122"/>
                <a:cs typeface="UVN Bai Sau Nang" panose="04030905020802020C03" charset="0"/>
                <a:sym typeface="+mn-lt"/>
              </a:rPr>
              <a:t> </a:t>
            </a:r>
            <a:endParaRPr lang="en-US" altLang="zh-CN" sz="6000" dirty="0">
              <a:ln w="19050"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UTM Colossalis" panose="02040603050506020204" pitchFamily="18" charset="0"/>
              <a:ea typeface="字魂59号-创粗黑" panose="00000500000000000000" pitchFamily="2" charset="-122"/>
              <a:cs typeface="UVN Bai Sau Nang" panose="04030905020802020C03" charset="0"/>
              <a:sym typeface="+mn-lt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UTM Colossalis" panose="02040603050506020204" pitchFamily="18" charset="0"/>
                <a:ea typeface="字魂59号-创粗黑" panose="00000500000000000000" pitchFamily="2" charset="-122"/>
                <a:cs typeface="UVN Bai Sau Nang" panose="04030905020802020C03" charset="0"/>
                <a:sym typeface="+mn-lt"/>
              </a:rPr>
              <a:t>THỰC VẬT VÀ ĐỘNG VẬT</a:t>
            </a:r>
            <a:endParaRPr kumimoji="0" lang="en-US" altLang="zh-CN" sz="6000" b="0" i="0" u="none" strike="noStrike" kern="1200" cap="none" spc="0" normalizeH="0" baseline="0" noProof="0" dirty="0">
              <a:ln w="19050">
                <a:solidFill>
                  <a:sysClr val="windowText" lastClr="000000"/>
                </a:solidFill>
              </a:ln>
              <a:solidFill>
                <a:srgbClr val="FFFF00"/>
              </a:solidFill>
              <a:effectLst/>
              <a:uLnTx/>
              <a:uFillTx/>
              <a:latin typeface="UTM Colossalis" panose="02040603050506020204" pitchFamily="18" charset="0"/>
              <a:ea typeface="字魂59号-创粗黑" panose="00000500000000000000" pitchFamily="2" charset="-122"/>
              <a:cs typeface="UVN Bai Sau Nang" panose="04030905020802020C03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7912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atercolor of a landscape&#10;&#10;Description automatically generated">
            <a:extLst>
              <a:ext uri="{FF2B5EF4-FFF2-40B4-BE49-F238E27FC236}">
                <a16:creationId xmlns:a16="http://schemas.microsoft.com/office/drawing/2014/main" id="{68B184BD-5B46-19ED-EEDB-807AEB8F32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09EEEF2B-D28C-819C-2AE9-1AD2B7CA8743}"/>
              </a:ext>
            </a:extLst>
          </p:cNvPr>
          <p:cNvSpPr/>
          <p:nvPr/>
        </p:nvSpPr>
        <p:spPr>
          <a:xfrm>
            <a:off x="287384" y="240944"/>
            <a:ext cx="11665697" cy="6414874"/>
          </a:xfrm>
          <a:custGeom>
            <a:avLst/>
            <a:gdLst>
              <a:gd name="connsiteX0" fmla="*/ 0 w 17498546"/>
              <a:gd name="connsiteY0" fmla="*/ 1603751 h 9622311"/>
              <a:gd name="connsiteX1" fmla="*/ 1603751 w 17498546"/>
              <a:gd name="connsiteY1" fmla="*/ 0 h 9622311"/>
              <a:gd name="connsiteX2" fmla="*/ 15894795 w 17498546"/>
              <a:gd name="connsiteY2" fmla="*/ 0 h 9622311"/>
              <a:gd name="connsiteX3" fmla="*/ 17498546 w 17498546"/>
              <a:gd name="connsiteY3" fmla="*/ 1603751 h 9622311"/>
              <a:gd name="connsiteX4" fmla="*/ 17498546 w 17498546"/>
              <a:gd name="connsiteY4" fmla="*/ 8018560 h 9622311"/>
              <a:gd name="connsiteX5" fmla="*/ 15894795 w 17498546"/>
              <a:gd name="connsiteY5" fmla="*/ 9622311 h 9622311"/>
              <a:gd name="connsiteX6" fmla="*/ 1603751 w 17498546"/>
              <a:gd name="connsiteY6" fmla="*/ 9622311 h 9622311"/>
              <a:gd name="connsiteX7" fmla="*/ 0 w 17498546"/>
              <a:gd name="connsiteY7" fmla="*/ 8018560 h 9622311"/>
              <a:gd name="connsiteX8" fmla="*/ 0 w 17498546"/>
              <a:gd name="connsiteY8" fmla="*/ 1603751 h 962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498546" h="9622311" fill="none" extrusionOk="0">
                <a:moveTo>
                  <a:pt x="0" y="1603751"/>
                </a:moveTo>
                <a:cubicBezTo>
                  <a:pt x="-147080" y="727169"/>
                  <a:pt x="702356" y="88971"/>
                  <a:pt x="1603751" y="0"/>
                </a:cubicBezTo>
                <a:cubicBezTo>
                  <a:pt x="7048027" y="77600"/>
                  <a:pt x="13769104" y="-27269"/>
                  <a:pt x="15894795" y="0"/>
                </a:cubicBezTo>
                <a:cubicBezTo>
                  <a:pt x="16839068" y="-77231"/>
                  <a:pt x="17668072" y="767930"/>
                  <a:pt x="17498546" y="1603751"/>
                </a:cubicBezTo>
                <a:cubicBezTo>
                  <a:pt x="17607546" y="3258639"/>
                  <a:pt x="17420337" y="5856138"/>
                  <a:pt x="17498546" y="8018560"/>
                </a:cubicBezTo>
                <a:cubicBezTo>
                  <a:pt x="17433763" y="8878945"/>
                  <a:pt x="16689762" y="9662338"/>
                  <a:pt x="15894795" y="9622311"/>
                </a:cubicBezTo>
                <a:cubicBezTo>
                  <a:pt x="12149611" y="9671488"/>
                  <a:pt x="4266666" y="9499609"/>
                  <a:pt x="1603751" y="9622311"/>
                </a:cubicBezTo>
                <a:cubicBezTo>
                  <a:pt x="714957" y="9645868"/>
                  <a:pt x="-44451" y="8942560"/>
                  <a:pt x="0" y="8018560"/>
                </a:cubicBezTo>
                <a:cubicBezTo>
                  <a:pt x="47022" y="6617467"/>
                  <a:pt x="104569" y="4095614"/>
                  <a:pt x="0" y="1603751"/>
                </a:cubicBezTo>
                <a:close/>
              </a:path>
              <a:path w="17498546" h="9622311" stroke="0" extrusionOk="0">
                <a:moveTo>
                  <a:pt x="0" y="1603751"/>
                </a:moveTo>
                <a:cubicBezTo>
                  <a:pt x="160981" y="699623"/>
                  <a:pt x="766721" y="-3249"/>
                  <a:pt x="1603751" y="0"/>
                </a:cubicBezTo>
                <a:cubicBezTo>
                  <a:pt x="5660772" y="-129276"/>
                  <a:pt x="13793584" y="-77778"/>
                  <a:pt x="15894795" y="0"/>
                </a:cubicBezTo>
                <a:cubicBezTo>
                  <a:pt x="16741915" y="-123079"/>
                  <a:pt x="17475282" y="852169"/>
                  <a:pt x="17498546" y="1603751"/>
                </a:cubicBezTo>
                <a:cubicBezTo>
                  <a:pt x="17580145" y="2957778"/>
                  <a:pt x="17652846" y="5968050"/>
                  <a:pt x="17498546" y="8018560"/>
                </a:cubicBezTo>
                <a:cubicBezTo>
                  <a:pt x="17539720" y="8991119"/>
                  <a:pt x="16660844" y="9662985"/>
                  <a:pt x="15894795" y="9622311"/>
                </a:cubicBezTo>
                <a:cubicBezTo>
                  <a:pt x="11743055" y="9666531"/>
                  <a:pt x="7679361" y="9592929"/>
                  <a:pt x="1603751" y="9622311"/>
                </a:cubicBezTo>
                <a:cubicBezTo>
                  <a:pt x="684667" y="9494145"/>
                  <a:pt x="-55779" y="8891395"/>
                  <a:pt x="0" y="8018560"/>
                </a:cubicBezTo>
                <a:cubicBezTo>
                  <a:pt x="-159954" y="6142506"/>
                  <a:pt x="22140" y="4717523"/>
                  <a:pt x="0" y="1603751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00B0F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D48B9C-9939-9FDB-71B2-4CFAD60BEA16}"/>
              </a:ext>
            </a:extLst>
          </p:cNvPr>
          <p:cNvSpPr txBox="1"/>
          <p:nvPr/>
        </p:nvSpPr>
        <p:spPr>
          <a:xfrm>
            <a:off x="3835604" y="444612"/>
            <a:ext cx="50543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46"/>
            <a:r>
              <a:rPr lang="vi-VN" sz="3200" b="1" dirty="0">
                <a:solidFill>
                  <a:srgbClr val="002060"/>
                </a:solidFill>
                <a:latin typeface="UTM Duepuntozero" panose="02040603050506020204" pitchFamily="18" charset="0"/>
              </a:rPr>
              <a:t>MỘT SỐ MẪU SƠ HỒ TƯ DUY </a:t>
            </a:r>
            <a:endParaRPr lang="en-US" sz="3200" b="1" dirty="0">
              <a:solidFill>
                <a:srgbClr val="002060"/>
              </a:solidFill>
              <a:latin typeface="UTM Duepuntozero" panose="02040603050506020204" pitchFamily="18" charset="0"/>
            </a:endParaRPr>
          </a:p>
        </p:txBody>
      </p:sp>
      <p:pic>
        <p:nvPicPr>
          <p:cNvPr id="6" name="Picture 5" descr="A cartoon of a child&#10;&#10;Description automatically generated">
            <a:extLst>
              <a:ext uri="{FF2B5EF4-FFF2-40B4-BE49-F238E27FC236}">
                <a16:creationId xmlns:a16="http://schemas.microsoft.com/office/drawing/2014/main" id="{736BC2CB-35C4-A96D-D953-D29E664239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392" y="1299724"/>
            <a:ext cx="3683390" cy="27625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A mind map with text and words&#10;&#10;Description automatically generated">
            <a:extLst>
              <a:ext uri="{FF2B5EF4-FFF2-40B4-BE49-F238E27FC236}">
                <a16:creationId xmlns:a16="http://schemas.microsoft.com/office/drawing/2014/main" id="{72B31216-1FE8-E148-91E9-BC87678973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18" y="1195733"/>
            <a:ext cx="3607782" cy="27058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 descr="A diagram of different types of animals&#10;&#10;Description automatically generated">
            <a:extLst>
              <a:ext uri="{FF2B5EF4-FFF2-40B4-BE49-F238E27FC236}">
                <a16:creationId xmlns:a16="http://schemas.microsoft.com/office/drawing/2014/main" id="{344264A0-5AFB-C1D5-0387-7C6A506738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610" y="3845427"/>
            <a:ext cx="3607782" cy="27058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 descr="Cartoon child with pigtails and yellow dress&#10;&#10;Description automatically generated">
            <a:extLst>
              <a:ext uri="{FF2B5EF4-FFF2-40B4-BE49-F238E27FC236}">
                <a16:creationId xmlns:a16="http://schemas.microsoft.com/office/drawing/2014/main" id="{2A7FF424-7370-D65B-D861-F8D2283F7B6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496" y="1270331"/>
            <a:ext cx="1757470" cy="2255485"/>
          </a:xfrm>
          <a:prstGeom prst="rect">
            <a:avLst/>
          </a:prstGeom>
        </p:spPr>
      </p:pic>
      <p:pic>
        <p:nvPicPr>
          <p:cNvPr id="14" name="Picture 13" descr="A group of kids reading books&#10;&#10;Description automatically generated">
            <a:extLst>
              <a:ext uri="{FF2B5EF4-FFF2-40B4-BE49-F238E27FC236}">
                <a16:creationId xmlns:a16="http://schemas.microsoft.com/office/drawing/2014/main" id="{6F858CF5-01CD-42EC-29C9-4C355324D4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41" b="28291"/>
          <a:stretch/>
        </p:blipFill>
        <p:spPr>
          <a:xfrm>
            <a:off x="7669163" y="4375158"/>
            <a:ext cx="4467832" cy="2277198"/>
          </a:xfrm>
          <a:prstGeom prst="rect">
            <a:avLst/>
          </a:prstGeom>
        </p:spPr>
      </p:pic>
      <p:pic>
        <p:nvPicPr>
          <p:cNvPr id="15" name="Picture 14" descr="A group of kids sitting at a table reading a book&#10;&#10;Description automatically generated">
            <a:extLst>
              <a:ext uri="{FF2B5EF4-FFF2-40B4-BE49-F238E27FC236}">
                <a16:creationId xmlns:a16="http://schemas.microsoft.com/office/drawing/2014/main" id="{B782485E-310D-078B-8ED6-9412F46A27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98" y="3736780"/>
            <a:ext cx="3642946" cy="364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7361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atercolor of a landscape&#10;&#10;Description automatically generated">
            <a:extLst>
              <a:ext uri="{FF2B5EF4-FFF2-40B4-BE49-F238E27FC236}">
                <a16:creationId xmlns:a16="http://schemas.microsoft.com/office/drawing/2014/main" id="{68B184BD-5B46-19ED-EEDB-807AEB8F32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09EEEF2B-D28C-819C-2AE9-1AD2B7CA8743}"/>
              </a:ext>
            </a:extLst>
          </p:cNvPr>
          <p:cNvSpPr/>
          <p:nvPr/>
        </p:nvSpPr>
        <p:spPr>
          <a:xfrm>
            <a:off x="287384" y="240944"/>
            <a:ext cx="11665697" cy="6414874"/>
          </a:xfrm>
          <a:custGeom>
            <a:avLst/>
            <a:gdLst>
              <a:gd name="connsiteX0" fmla="*/ 0 w 17498546"/>
              <a:gd name="connsiteY0" fmla="*/ 1603751 h 9622311"/>
              <a:gd name="connsiteX1" fmla="*/ 1603751 w 17498546"/>
              <a:gd name="connsiteY1" fmla="*/ 0 h 9622311"/>
              <a:gd name="connsiteX2" fmla="*/ 15894795 w 17498546"/>
              <a:gd name="connsiteY2" fmla="*/ 0 h 9622311"/>
              <a:gd name="connsiteX3" fmla="*/ 17498546 w 17498546"/>
              <a:gd name="connsiteY3" fmla="*/ 1603751 h 9622311"/>
              <a:gd name="connsiteX4" fmla="*/ 17498546 w 17498546"/>
              <a:gd name="connsiteY4" fmla="*/ 8018560 h 9622311"/>
              <a:gd name="connsiteX5" fmla="*/ 15894795 w 17498546"/>
              <a:gd name="connsiteY5" fmla="*/ 9622311 h 9622311"/>
              <a:gd name="connsiteX6" fmla="*/ 1603751 w 17498546"/>
              <a:gd name="connsiteY6" fmla="*/ 9622311 h 9622311"/>
              <a:gd name="connsiteX7" fmla="*/ 0 w 17498546"/>
              <a:gd name="connsiteY7" fmla="*/ 8018560 h 9622311"/>
              <a:gd name="connsiteX8" fmla="*/ 0 w 17498546"/>
              <a:gd name="connsiteY8" fmla="*/ 1603751 h 962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498546" h="9622311" fill="none" extrusionOk="0">
                <a:moveTo>
                  <a:pt x="0" y="1603751"/>
                </a:moveTo>
                <a:cubicBezTo>
                  <a:pt x="-147080" y="727169"/>
                  <a:pt x="702356" y="88971"/>
                  <a:pt x="1603751" y="0"/>
                </a:cubicBezTo>
                <a:cubicBezTo>
                  <a:pt x="7048027" y="77600"/>
                  <a:pt x="13769104" y="-27269"/>
                  <a:pt x="15894795" y="0"/>
                </a:cubicBezTo>
                <a:cubicBezTo>
                  <a:pt x="16839068" y="-77231"/>
                  <a:pt x="17668072" y="767930"/>
                  <a:pt x="17498546" y="1603751"/>
                </a:cubicBezTo>
                <a:cubicBezTo>
                  <a:pt x="17607546" y="3258639"/>
                  <a:pt x="17420337" y="5856138"/>
                  <a:pt x="17498546" y="8018560"/>
                </a:cubicBezTo>
                <a:cubicBezTo>
                  <a:pt x="17433763" y="8878945"/>
                  <a:pt x="16689762" y="9662338"/>
                  <a:pt x="15894795" y="9622311"/>
                </a:cubicBezTo>
                <a:cubicBezTo>
                  <a:pt x="12149611" y="9671488"/>
                  <a:pt x="4266666" y="9499609"/>
                  <a:pt x="1603751" y="9622311"/>
                </a:cubicBezTo>
                <a:cubicBezTo>
                  <a:pt x="714957" y="9645868"/>
                  <a:pt x="-44451" y="8942560"/>
                  <a:pt x="0" y="8018560"/>
                </a:cubicBezTo>
                <a:cubicBezTo>
                  <a:pt x="47022" y="6617467"/>
                  <a:pt x="104569" y="4095614"/>
                  <a:pt x="0" y="1603751"/>
                </a:cubicBezTo>
                <a:close/>
              </a:path>
              <a:path w="17498546" h="9622311" stroke="0" extrusionOk="0">
                <a:moveTo>
                  <a:pt x="0" y="1603751"/>
                </a:moveTo>
                <a:cubicBezTo>
                  <a:pt x="160981" y="699623"/>
                  <a:pt x="766721" y="-3249"/>
                  <a:pt x="1603751" y="0"/>
                </a:cubicBezTo>
                <a:cubicBezTo>
                  <a:pt x="5660772" y="-129276"/>
                  <a:pt x="13793584" y="-77778"/>
                  <a:pt x="15894795" y="0"/>
                </a:cubicBezTo>
                <a:cubicBezTo>
                  <a:pt x="16741915" y="-123079"/>
                  <a:pt x="17475282" y="852169"/>
                  <a:pt x="17498546" y="1603751"/>
                </a:cubicBezTo>
                <a:cubicBezTo>
                  <a:pt x="17580145" y="2957778"/>
                  <a:pt x="17652846" y="5968050"/>
                  <a:pt x="17498546" y="8018560"/>
                </a:cubicBezTo>
                <a:cubicBezTo>
                  <a:pt x="17539720" y="8991119"/>
                  <a:pt x="16660844" y="9662985"/>
                  <a:pt x="15894795" y="9622311"/>
                </a:cubicBezTo>
                <a:cubicBezTo>
                  <a:pt x="11743055" y="9666531"/>
                  <a:pt x="7679361" y="9592929"/>
                  <a:pt x="1603751" y="9622311"/>
                </a:cubicBezTo>
                <a:cubicBezTo>
                  <a:pt x="684667" y="9494145"/>
                  <a:pt x="-55779" y="8891395"/>
                  <a:pt x="0" y="8018560"/>
                </a:cubicBezTo>
                <a:cubicBezTo>
                  <a:pt x="-159954" y="6142506"/>
                  <a:pt x="22140" y="4717523"/>
                  <a:pt x="0" y="1603751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00B0F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Hộp Văn bản 8">
            <a:extLst>
              <a:ext uri="{FF2B5EF4-FFF2-40B4-BE49-F238E27FC236}">
                <a16:creationId xmlns:a16="http://schemas.microsoft.com/office/drawing/2014/main" id="{B32C517E-3E17-C2CF-879C-3846A4B7E3B4}"/>
              </a:ext>
            </a:extLst>
          </p:cNvPr>
          <p:cNvSpPr txBox="1"/>
          <p:nvPr/>
        </p:nvSpPr>
        <p:spPr>
          <a:xfrm>
            <a:off x="5763156" y="534351"/>
            <a:ext cx="5282531" cy="783193"/>
          </a:xfrm>
          <a:prstGeom prst="roundRect">
            <a:avLst/>
          </a:prstGeom>
          <a:solidFill>
            <a:srgbClr val="9ADBF2"/>
          </a:solidFill>
        </p:spPr>
        <p:txBody>
          <a:bodyPr wrap="square">
            <a:spAutoFit/>
          </a:bodyPr>
          <a:lstStyle/>
          <a:p>
            <a:pPr algn="ctr" defTabSz="914446"/>
            <a:r>
              <a:rPr lang="en-US" sz="4000" b="1" dirty="0" err="1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TIÊU</a:t>
            </a:r>
            <a:r>
              <a:rPr lang="en-US" sz="4000" b="1" dirty="0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 </a:t>
            </a:r>
            <a:r>
              <a:rPr lang="en-US" sz="4000" b="1" dirty="0" err="1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CHÍ</a:t>
            </a:r>
            <a:r>
              <a:rPr lang="en-US" sz="4000" b="1" dirty="0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 </a:t>
            </a:r>
            <a:r>
              <a:rPr lang="en-US" sz="4000" b="1" dirty="0" err="1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ĐÁNH</a:t>
            </a:r>
            <a:r>
              <a:rPr lang="en-US" sz="4000" b="1" dirty="0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 </a:t>
            </a:r>
            <a:r>
              <a:rPr lang="en-US" sz="4000" b="1" dirty="0" err="1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GIÁ</a:t>
            </a:r>
            <a:endParaRPr lang="en-US" sz="4000" b="1" dirty="0">
              <a:ln w="28575">
                <a:solidFill>
                  <a:prstClr val="black"/>
                </a:solidFill>
              </a:ln>
              <a:solidFill>
                <a:prstClr val="white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207CDCB-198D-D65B-BEF2-8DD09804AA3D}"/>
              </a:ext>
            </a:extLst>
          </p:cNvPr>
          <p:cNvGrpSpPr/>
          <p:nvPr/>
        </p:nvGrpSpPr>
        <p:grpSpPr>
          <a:xfrm>
            <a:off x="5554728" y="1494975"/>
            <a:ext cx="6248290" cy="996024"/>
            <a:chOff x="4739285" y="2358848"/>
            <a:chExt cx="6388510" cy="996024"/>
          </a:xfrm>
        </p:grpSpPr>
        <p:sp>
          <p:nvSpPr>
            <p:cNvPr id="7" name="Rectangle: Rounded Corners 10">
              <a:extLst>
                <a:ext uri="{FF2B5EF4-FFF2-40B4-BE49-F238E27FC236}">
                  <a16:creationId xmlns:a16="http://schemas.microsoft.com/office/drawing/2014/main" id="{C6E6D6F2-3923-5B5A-163C-B51F1572AA57}"/>
                </a:ext>
              </a:extLst>
            </p:cNvPr>
            <p:cNvSpPr/>
            <p:nvPr/>
          </p:nvSpPr>
          <p:spPr>
            <a:xfrm rot="5400000">
              <a:off x="7349066" y="-250933"/>
              <a:ext cx="996024" cy="6215585"/>
            </a:xfrm>
            <a:prstGeom prst="roundRect">
              <a:avLst/>
            </a:prstGeom>
            <a:solidFill>
              <a:srgbClr val="FFF2CC"/>
            </a:solidFill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en-US" sz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" name="Rectangle 1">
              <a:extLst>
                <a:ext uri="{FF2B5EF4-FFF2-40B4-BE49-F238E27FC236}">
                  <a16:creationId xmlns:a16="http://schemas.microsoft.com/office/drawing/2014/main" id="{A6BF4A34-259E-A59F-DF82-93CE0CF2D0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9591" y="2579860"/>
              <a:ext cx="6338204" cy="553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just" defTabSz="914446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Nhóm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có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sản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phẩm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đẹp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,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sáng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tạo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.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07C17C3-7BEC-E4A3-B15A-B936FA3F0C1C}"/>
              </a:ext>
            </a:extLst>
          </p:cNvPr>
          <p:cNvGrpSpPr/>
          <p:nvPr/>
        </p:nvGrpSpPr>
        <p:grpSpPr>
          <a:xfrm>
            <a:off x="5475422" y="2657926"/>
            <a:ext cx="6327594" cy="1477327"/>
            <a:chOff x="4739284" y="2344985"/>
            <a:chExt cx="6473349" cy="1383086"/>
          </a:xfrm>
        </p:grpSpPr>
        <p:sp>
          <p:nvSpPr>
            <p:cNvPr id="10" name="Rectangle: Rounded Corners 10">
              <a:extLst>
                <a:ext uri="{FF2B5EF4-FFF2-40B4-BE49-F238E27FC236}">
                  <a16:creationId xmlns:a16="http://schemas.microsoft.com/office/drawing/2014/main" id="{B501043B-C044-89CD-008E-214DED8B99F8}"/>
                </a:ext>
              </a:extLst>
            </p:cNvPr>
            <p:cNvSpPr/>
            <p:nvPr/>
          </p:nvSpPr>
          <p:spPr>
            <a:xfrm rot="5400000">
              <a:off x="7298281" y="-200147"/>
              <a:ext cx="1355356" cy="6473349"/>
            </a:xfrm>
            <a:prstGeom prst="roundRect">
              <a:avLst/>
            </a:prstGeom>
            <a:solidFill>
              <a:srgbClr val="FFF2CC"/>
            </a:solidFill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en-US" sz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2" name="Rectangle 1">
              <a:extLst>
                <a:ext uri="{FF2B5EF4-FFF2-40B4-BE49-F238E27FC236}">
                  <a16:creationId xmlns:a16="http://schemas.microsoft.com/office/drawing/2014/main" id="{83F2CBF8-315F-D624-A99D-692BA4368B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20417" y="2344985"/>
              <a:ext cx="6338205" cy="13830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just" defTabSz="914446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Nhóm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có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vi-VN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phần trình bày đúng nội dung,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lưu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loát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,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có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nhiều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ý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mới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và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sáng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tạo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.</a:t>
              </a:r>
            </a:p>
          </p:txBody>
        </p:sp>
      </p:grpSp>
      <p:pic>
        <p:nvPicPr>
          <p:cNvPr id="14" name="Picture 13" descr="A hand holding a trophy&#10;&#10;Description automatically generated">
            <a:extLst>
              <a:ext uri="{FF2B5EF4-FFF2-40B4-BE49-F238E27FC236}">
                <a16:creationId xmlns:a16="http://schemas.microsoft.com/office/drawing/2014/main" id="{066845C2-A826-5DE0-30B7-29D33275D4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349" y="-14861"/>
            <a:ext cx="6858000" cy="6858000"/>
          </a:xfrm>
          <a:prstGeom prst="rect">
            <a:avLst/>
          </a:prstGeom>
        </p:spPr>
      </p:pic>
      <p:pic>
        <p:nvPicPr>
          <p:cNvPr id="19" name="Picture 18" descr="A group of kids with backpacks and books&#10;&#10;Description automatically generated">
            <a:extLst>
              <a:ext uri="{FF2B5EF4-FFF2-40B4-BE49-F238E27FC236}">
                <a16:creationId xmlns:a16="http://schemas.microsoft.com/office/drawing/2014/main" id="{EEB1E187-61E0-6873-6C89-9AC174B672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22" b="22963"/>
          <a:stretch/>
        </p:blipFill>
        <p:spPr>
          <a:xfrm>
            <a:off x="5763156" y="3823164"/>
            <a:ext cx="5662304" cy="2945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3066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2AB63A2-7EE0-4514-8EF5-D7A41F9828EB}"/>
              </a:ext>
            </a:extLst>
          </p:cNvPr>
          <p:cNvGrpSpPr/>
          <p:nvPr/>
        </p:nvGrpSpPr>
        <p:grpSpPr>
          <a:xfrm>
            <a:off x="552323" y="1524293"/>
            <a:ext cx="10980486" cy="3008901"/>
            <a:chOff x="793411" y="1394318"/>
            <a:chExt cx="11199426" cy="3008901"/>
          </a:xfrm>
        </p:grpSpPr>
        <p:sp>
          <p:nvSpPr>
            <p:cNvPr id="2" name="Cloud 1">
              <a:extLst>
                <a:ext uri="{FF2B5EF4-FFF2-40B4-BE49-F238E27FC236}">
                  <a16:creationId xmlns:a16="http://schemas.microsoft.com/office/drawing/2014/main" id="{95724D90-B7FC-4469-B143-AB000BF9E917}"/>
                </a:ext>
              </a:extLst>
            </p:cNvPr>
            <p:cNvSpPr/>
            <p:nvPr/>
          </p:nvSpPr>
          <p:spPr>
            <a:xfrm>
              <a:off x="1909942" y="1394318"/>
              <a:ext cx="9186567" cy="3008901"/>
            </a:xfrm>
            <a:prstGeom prst="cloud">
              <a:avLst/>
            </a:prstGeom>
            <a:solidFill>
              <a:schemeClr val="bg1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矩形 9"/>
            <p:cNvSpPr/>
            <p:nvPr/>
          </p:nvSpPr>
          <p:spPr>
            <a:xfrm>
              <a:off x="793411" y="1660047"/>
              <a:ext cx="11199426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1200" cap="none" spc="0" normalizeH="0" baseline="0" noProof="0" dirty="0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CHIA</a:t>
              </a:r>
              <a:r>
                <a:rPr kumimoji="0" lang="en-US" altLang="zh-CN" sz="6600" b="0" i="0" u="none" strike="noStrike" kern="1200" cap="none" spc="0" normalizeH="0" noProof="0" dirty="0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 </a:t>
              </a:r>
              <a:r>
                <a:rPr kumimoji="0" lang="en-US" altLang="zh-CN" sz="6600" b="0" i="0" u="none" strike="noStrike" kern="1200" cap="none" spc="0" normalizeH="0" noProof="0" dirty="0" err="1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SẺ</a:t>
              </a:r>
              <a:r>
                <a:rPr kumimoji="0" lang="en-US" altLang="zh-CN" sz="6600" b="0" i="0" u="none" strike="noStrike" kern="1200" cap="none" spc="0" normalizeH="0" noProof="0" dirty="0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 </a:t>
              </a:r>
              <a:r>
                <a:rPr kumimoji="0" lang="en-US" altLang="zh-CN" sz="6600" b="0" i="0" u="none" strike="noStrike" kern="1200" cap="none" spc="0" normalizeH="0" noProof="0" dirty="0" err="1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SẢN</a:t>
              </a:r>
              <a:r>
                <a:rPr kumimoji="0" lang="en-US" altLang="zh-CN" sz="6600" b="0" i="0" u="none" strike="noStrike" kern="1200" cap="none" spc="0" normalizeH="0" noProof="0" dirty="0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1200" cap="none" spc="0" normalizeH="0" noProof="0" dirty="0" err="1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PHẨM</a:t>
              </a:r>
              <a:r>
                <a:rPr kumimoji="0" lang="en-US" altLang="zh-CN" sz="6600" b="0" i="0" u="none" strike="noStrike" kern="1200" cap="none" spc="0" normalizeH="0" noProof="0" dirty="0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 </a:t>
              </a:r>
              <a:r>
                <a:rPr lang="en-US" altLang="zh-CN" sz="6600" baseline="0" dirty="0" err="1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TRƯỚC</a:t>
              </a:r>
              <a:r>
                <a:rPr lang="en-US" altLang="zh-CN" sz="6600" dirty="0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 </a:t>
              </a:r>
              <a:r>
                <a:rPr lang="en-US" altLang="zh-CN" sz="6600" dirty="0" err="1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LỚP</a:t>
              </a:r>
              <a:endParaRPr kumimoji="0" lang="en-US" altLang="zh-CN" sz="66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iny" panose="02000903060500060000" pitchFamily="2" charset="0"/>
                <a:ea typeface="字魂59号-创粗黑" panose="00000500000000000000" pitchFamily="2" charset="-122"/>
                <a:cs typeface="UVN Bai Sau Nang" panose="04030905020802020C03" charset="0"/>
                <a:sym typeface="+mn-lt"/>
              </a:endParaRPr>
            </a:p>
          </p:txBody>
        </p:sp>
      </p:grpSp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9588620" y="4989190"/>
            <a:ext cx="563301" cy="900264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8852091" y="4369676"/>
            <a:ext cx="949085" cy="1516822"/>
          </a:xfrm>
          <a:prstGeom prst="rect">
            <a:avLst/>
          </a:prstGeom>
        </p:spPr>
      </p:pic>
      <p:pic>
        <p:nvPicPr>
          <p:cNvPr id="39" name="图片 38" descr="图片包含 物体&#10;&#10;已生成高可信度的说明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8970281" y="971502"/>
            <a:ext cx="516739" cy="552791"/>
          </a:xfrm>
          <a:prstGeom prst="rect">
            <a:avLst/>
          </a:prstGeom>
        </p:spPr>
      </p:pic>
      <p:pic>
        <p:nvPicPr>
          <p:cNvPr id="40" name="图片 39" descr="图片包含 物体&#10;&#10;已生成高可信度的说明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5448168" y="4989190"/>
            <a:ext cx="647832" cy="6930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B65DEE-1DD0-450B-B3D0-22B4FFCECC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009" y="2774041"/>
            <a:ext cx="585267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73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2AB63A2-7EE0-4514-8EF5-D7A41F9828EB}"/>
              </a:ext>
            </a:extLst>
          </p:cNvPr>
          <p:cNvGrpSpPr/>
          <p:nvPr/>
        </p:nvGrpSpPr>
        <p:grpSpPr>
          <a:xfrm>
            <a:off x="2560749" y="1402151"/>
            <a:ext cx="11024548" cy="3008901"/>
            <a:chOff x="3083703" y="1394318"/>
            <a:chExt cx="11024548" cy="3008901"/>
          </a:xfrm>
        </p:grpSpPr>
        <p:sp>
          <p:nvSpPr>
            <p:cNvPr id="2" name="Cloud 1">
              <a:extLst>
                <a:ext uri="{FF2B5EF4-FFF2-40B4-BE49-F238E27FC236}">
                  <a16:creationId xmlns:a16="http://schemas.microsoft.com/office/drawing/2014/main" id="{95724D90-B7FC-4469-B143-AB000BF9E917}"/>
                </a:ext>
              </a:extLst>
            </p:cNvPr>
            <p:cNvSpPr/>
            <p:nvPr/>
          </p:nvSpPr>
          <p:spPr>
            <a:xfrm>
              <a:off x="3083703" y="1394318"/>
              <a:ext cx="7070501" cy="3008901"/>
            </a:xfrm>
            <a:prstGeom prst="cloud">
              <a:avLst/>
            </a:prstGeom>
            <a:solidFill>
              <a:schemeClr val="bg1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矩形 9"/>
            <p:cNvSpPr/>
            <p:nvPr/>
          </p:nvSpPr>
          <p:spPr>
            <a:xfrm>
              <a:off x="4210489" y="1701423"/>
              <a:ext cx="9897762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1200" cap="none" spc="0" normalizeH="0" baseline="0" noProof="0" dirty="0" err="1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NHẬN</a:t>
              </a:r>
              <a:r>
                <a:rPr kumimoji="0" lang="en-US" altLang="zh-CN" sz="6600" b="0" i="0" u="none" strike="noStrike" kern="1200" cap="none" spc="0" normalizeH="0" noProof="0" dirty="0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 </a:t>
              </a:r>
              <a:r>
                <a:rPr kumimoji="0" lang="en-US" altLang="zh-CN" sz="6600" b="0" i="0" u="none" strike="noStrike" kern="1200" cap="none" spc="0" normalizeH="0" noProof="0" dirty="0" err="1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XÉT</a:t>
              </a:r>
              <a:endParaRPr kumimoji="0" lang="en-US" altLang="zh-CN" sz="6600" b="0" i="0" u="none" strike="noStrike" kern="1200" cap="none" spc="0" normalizeH="0" noProof="0" dirty="0" smtClean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iny" panose="02000903060500060000" pitchFamily="2" charset="0"/>
                <a:ea typeface="字魂59号-创粗黑" panose="00000500000000000000" pitchFamily="2" charset="-122"/>
                <a:cs typeface="UVN Bai Sau Nang" panose="04030905020802020C03" charset="0"/>
                <a:sym typeface="+mn-lt"/>
              </a:endParaRPr>
            </a:p>
            <a:p>
              <a:pPr marL="0" marR="0" lvl="0" indent="0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6600" baseline="0" dirty="0" err="1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SẢN</a:t>
              </a:r>
              <a:r>
                <a:rPr lang="en-US" altLang="zh-CN" sz="6600" dirty="0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 </a:t>
              </a:r>
              <a:r>
                <a:rPr lang="en-US" altLang="zh-CN" sz="6600" dirty="0" err="1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PHẨM</a:t>
              </a:r>
              <a:endParaRPr kumimoji="0" lang="en-US" altLang="zh-CN" sz="66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iny" panose="02000903060500060000" pitchFamily="2" charset="0"/>
                <a:ea typeface="字魂59号-创粗黑" panose="00000500000000000000" pitchFamily="2" charset="-122"/>
                <a:cs typeface="UVN Bai Sau Nang" panose="04030905020802020C03" charset="0"/>
                <a:sym typeface="+mn-lt"/>
              </a:endParaRPr>
            </a:p>
          </p:txBody>
        </p:sp>
      </p:grpSp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9588620" y="4989190"/>
            <a:ext cx="563301" cy="900264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8852091" y="4369676"/>
            <a:ext cx="949085" cy="1516822"/>
          </a:xfrm>
          <a:prstGeom prst="rect">
            <a:avLst/>
          </a:prstGeom>
        </p:spPr>
      </p:pic>
      <p:pic>
        <p:nvPicPr>
          <p:cNvPr id="39" name="图片 38" descr="图片包含 物体&#10;&#10;已生成高可信度的说明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8970281" y="971502"/>
            <a:ext cx="516739" cy="552791"/>
          </a:xfrm>
          <a:prstGeom prst="rect">
            <a:avLst/>
          </a:prstGeom>
        </p:spPr>
      </p:pic>
      <p:pic>
        <p:nvPicPr>
          <p:cNvPr id="40" name="图片 39" descr="图片包含 物体&#10;&#10;已生成高可信度的说明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5448168" y="4989190"/>
            <a:ext cx="647832" cy="6930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B65DEE-1DD0-450B-B3D0-22B4FFCECC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009" y="2774041"/>
            <a:ext cx="585267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81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atercolor of a landscape&#10;&#10;Description automatically generated">
            <a:extLst>
              <a:ext uri="{FF2B5EF4-FFF2-40B4-BE49-F238E27FC236}">
                <a16:creationId xmlns:a16="http://schemas.microsoft.com/office/drawing/2014/main" id="{68B184BD-5B46-19ED-EEDB-807AEB8F32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09EEEF2B-D28C-819C-2AE9-1AD2B7CA8743}"/>
              </a:ext>
            </a:extLst>
          </p:cNvPr>
          <p:cNvSpPr/>
          <p:nvPr/>
        </p:nvSpPr>
        <p:spPr>
          <a:xfrm>
            <a:off x="287384" y="240944"/>
            <a:ext cx="11665697" cy="6414874"/>
          </a:xfrm>
          <a:custGeom>
            <a:avLst/>
            <a:gdLst>
              <a:gd name="connsiteX0" fmla="*/ 0 w 17498546"/>
              <a:gd name="connsiteY0" fmla="*/ 1603751 h 9622311"/>
              <a:gd name="connsiteX1" fmla="*/ 1603751 w 17498546"/>
              <a:gd name="connsiteY1" fmla="*/ 0 h 9622311"/>
              <a:gd name="connsiteX2" fmla="*/ 15894795 w 17498546"/>
              <a:gd name="connsiteY2" fmla="*/ 0 h 9622311"/>
              <a:gd name="connsiteX3" fmla="*/ 17498546 w 17498546"/>
              <a:gd name="connsiteY3" fmla="*/ 1603751 h 9622311"/>
              <a:gd name="connsiteX4" fmla="*/ 17498546 w 17498546"/>
              <a:gd name="connsiteY4" fmla="*/ 8018560 h 9622311"/>
              <a:gd name="connsiteX5" fmla="*/ 15894795 w 17498546"/>
              <a:gd name="connsiteY5" fmla="*/ 9622311 h 9622311"/>
              <a:gd name="connsiteX6" fmla="*/ 1603751 w 17498546"/>
              <a:gd name="connsiteY6" fmla="*/ 9622311 h 9622311"/>
              <a:gd name="connsiteX7" fmla="*/ 0 w 17498546"/>
              <a:gd name="connsiteY7" fmla="*/ 8018560 h 9622311"/>
              <a:gd name="connsiteX8" fmla="*/ 0 w 17498546"/>
              <a:gd name="connsiteY8" fmla="*/ 1603751 h 962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498546" h="9622311" fill="none" extrusionOk="0">
                <a:moveTo>
                  <a:pt x="0" y="1603751"/>
                </a:moveTo>
                <a:cubicBezTo>
                  <a:pt x="-147080" y="727169"/>
                  <a:pt x="702356" y="88971"/>
                  <a:pt x="1603751" y="0"/>
                </a:cubicBezTo>
                <a:cubicBezTo>
                  <a:pt x="7048027" y="77600"/>
                  <a:pt x="13769104" y="-27269"/>
                  <a:pt x="15894795" y="0"/>
                </a:cubicBezTo>
                <a:cubicBezTo>
                  <a:pt x="16839068" y="-77231"/>
                  <a:pt x="17668072" y="767930"/>
                  <a:pt x="17498546" y="1603751"/>
                </a:cubicBezTo>
                <a:cubicBezTo>
                  <a:pt x="17607546" y="3258639"/>
                  <a:pt x="17420337" y="5856138"/>
                  <a:pt x="17498546" y="8018560"/>
                </a:cubicBezTo>
                <a:cubicBezTo>
                  <a:pt x="17433763" y="8878945"/>
                  <a:pt x="16689762" y="9662338"/>
                  <a:pt x="15894795" y="9622311"/>
                </a:cubicBezTo>
                <a:cubicBezTo>
                  <a:pt x="12149611" y="9671488"/>
                  <a:pt x="4266666" y="9499609"/>
                  <a:pt x="1603751" y="9622311"/>
                </a:cubicBezTo>
                <a:cubicBezTo>
                  <a:pt x="714957" y="9645868"/>
                  <a:pt x="-44451" y="8942560"/>
                  <a:pt x="0" y="8018560"/>
                </a:cubicBezTo>
                <a:cubicBezTo>
                  <a:pt x="47022" y="6617467"/>
                  <a:pt x="104569" y="4095614"/>
                  <a:pt x="0" y="1603751"/>
                </a:cubicBezTo>
                <a:close/>
              </a:path>
              <a:path w="17498546" h="9622311" stroke="0" extrusionOk="0">
                <a:moveTo>
                  <a:pt x="0" y="1603751"/>
                </a:moveTo>
                <a:cubicBezTo>
                  <a:pt x="160981" y="699623"/>
                  <a:pt x="766721" y="-3249"/>
                  <a:pt x="1603751" y="0"/>
                </a:cubicBezTo>
                <a:cubicBezTo>
                  <a:pt x="5660772" y="-129276"/>
                  <a:pt x="13793584" y="-77778"/>
                  <a:pt x="15894795" y="0"/>
                </a:cubicBezTo>
                <a:cubicBezTo>
                  <a:pt x="16741915" y="-123079"/>
                  <a:pt x="17475282" y="852169"/>
                  <a:pt x="17498546" y="1603751"/>
                </a:cubicBezTo>
                <a:cubicBezTo>
                  <a:pt x="17580145" y="2957778"/>
                  <a:pt x="17652846" y="5968050"/>
                  <a:pt x="17498546" y="8018560"/>
                </a:cubicBezTo>
                <a:cubicBezTo>
                  <a:pt x="17539720" y="8991119"/>
                  <a:pt x="16660844" y="9662985"/>
                  <a:pt x="15894795" y="9622311"/>
                </a:cubicBezTo>
                <a:cubicBezTo>
                  <a:pt x="11743055" y="9666531"/>
                  <a:pt x="7679361" y="9592929"/>
                  <a:pt x="1603751" y="9622311"/>
                </a:cubicBezTo>
                <a:cubicBezTo>
                  <a:pt x="684667" y="9494145"/>
                  <a:pt x="-55779" y="8891395"/>
                  <a:pt x="0" y="8018560"/>
                </a:cubicBezTo>
                <a:cubicBezTo>
                  <a:pt x="-159954" y="6142506"/>
                  <a:pt x="22140" y="4717523"/>
                  <a:pt x="0" y="1603751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00B0F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4BF19BA-51E5-72A1-F269-C144C7A0C7E9}"/>
              </a:ext>
            </a:extLst>
          </p:cNvPr>
          <p:cNvGrpSpPr/>
          <p:nvPr/>
        </p:nvGrpSpPr>
        <p:grpSpPr>
          <a:xfrm>
            <a:off x="784282" y="454887"/>
            <a:ext cx="10165942" cy="1477328"/>
            <a:chOff x="-615542" y="104931"/>
            <a:chExt cx="13481353" cy="1477328"/>
          </a:xfrm>
        </p:grpSpPr>
        <p:sp>
          <p:nvSpPr>
            <p:cNvPr id="5" name="Hộp Văn bản 14">
              <a:extLst>
                <a:ext uri="{FF2B5EF4-FFF2-40B4-BE49-F238E27FC236}">
                  <a16:creationId xmlns:a16="http://schemas.microsoft.com/office/drawing/2014/main" id="{AA181D92-2727-7FD0-8376-FCBD06585D62}"/>
                </a:ext>
              </a:extLst>
            </p:cNvPr>
            <p:cNvSpPr txBox="1"/>
            <p:nvPr/>
          </p:nvSpPr>
          <p:spPr>
            <a:xfrm>
              <a:off x="-615542" y="104931"/>
              <a:ext cx="13481353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446">
                <a:defRPr/>
              </a:pPr>
              <a:r>
                <a:rPr lang="en-US" sz="9000" dirty="0">
                  <a:ln w="317500">
                    <a:solidFill>
                      <a:prstClr val="white"/>
                    </a:solidFill>
                  </a:ln>
                  <a:solidFill>
                    <a:srgbClr val="FFFF8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ony" panose="02000000000000000000" pitchFamily="2" charset="0"/>
                </a:rPr>
                <a:t>KHEN THƯỞNG</a:t>
              </a:r>
              <a:endParaRPr lang="vi-VN" sz="9000" dirty="0">
                <a:ln w="317500">
                  <a:solidFill>
                    <a:prstClr val="white"/>
                  </a:solidFill>
                </a:ln>
                <a:solidFill>
                  <a:srgbClr val="A0F1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Pony" panose="02000000000000000000" pitchFamily="2" charset="0"/>
              </a:endParaRPr>
            </a:p>
          </p:txBody>
        </p:sp>
        <p:sp>
          <p:nvSpPr>
            <p:cNvPr id="6" name="Hộp Văn bản 14">
              <a:extLst>
                <a:ext uri="{FF2B5EF4-FFF2-40B4-BE49-F238E27FC236}">
                  <a16:creationId xmlns:a16="http://schemas.microsoft.com/office/drawing/2014/main" id="{FB28C136-DD74-A289-C769-58F503F2A3DA}"/>
                </a:ext>
              </a:extLst>
            </p:cNvPr>
            <p:cNvSpPr txBox="1"/>
            <p:nvPr/>
          </p:nvSpPr>
          <p:spPr>
            <a:xfrm>
              <a:off x="-615542" y="104931"/>
              <a:ext cx="13481353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446">
                <a:defRPr/>
              </a:pPr>
              <a:r>
                <a:rPr lang="en-US" sz="9000" dirty="0">
                  <a:ln w="28575">
                    <a:solidFill>
                      <a:prstClr val="black"/>
                    </a:solidFill>
                  </a:ln>
                  <a:solidFill>
                    <a:srgbClr val="FFFF8F"/>
                  </a:solidFill>
                  <a:latin typeface="iCiel Pony" panose="02000000000000000000" pitchFamily="2" charset="0"/>
                </a:rPr>
                <a:t>K</a:t>
              </a:r>
              <a:r>
                <a:rPr lang="en-US" sz="9000" dirty="0">
                  <a:ln w="28575">
                    <a:solidFill>
                      <a:prstClr val="black"/>
                    </a:solidFill>
                  </a:ln>
                  <a:solidFill>
                    <a:srgbClr val="E8C2D2"/>
                  </a:solidFill>
                  <a:latin typeface="iCiel Pony" panose="02000000000000000000" pitchFamily="2" charset="0"/>
                </a:rPr>
                <a:t>H</a:t>
              </a:r>
              <a:r>
                <a:rPr lang="en-US" sz="9000" dirty="0">
                  <a:ln w="28575">
                    <a:solidFill>
                      <a:prstClr val="black"/>
                    </a:solidFill>
                  </a:ln>
                  <a:solidFill>
                    <a:srgbClr val="4472C4">
                      <a:lumMod val="20000"/>
                      <a:lumOff val="80000"/>
                    </a:srgbClr>
                  </a:solidFill>
                  <a:latin typeface="iCiel Pony" panose="02000000000000000000" pitchFamily="2" charset="0"/>
                </a:rPr>
                <a:t>E</a:t>
              </a:r>
              <a:r>
                <a:rPr lang="en-US" sz="9000" dirty="0">
                  <a:ln w="28575">
                    <a:solidFill>
                      <a:prstClr val="black"/>
                    </a:solidFill>
                  </a:ln>
                  <a:solidFill>
                    <a:srgbClr val="F5B677"/>
                  </a:solidFill>
                  <a:latin typeface="iCiel Pony" panose="02000000000000000000" pitchFamily="2" charset="0"/>
                </a:rPr>
                <a:t>N </a:t>
              </a:r>
              <a:r>
                <a:rPr lang="en-US" sz="9000" dirty="0">
                  <a:ln w="28575">
                    <a:solidFill>
                      <a:prstClr val="black"/>
                    </a:solidFill>
                  </a:ln>
                  <a:solidFill>
                    <a:srgbClr val="78F4A1"/>
                  </a:solidFill>
                  <a:latin typeface="iCiel Pony" panose="02000000000000000000" pitchFamily="2" charset="0"/>
                </a:rPr>
                <a:t>T</a:t>
              </a:r>
              <a:r>
                <a:rPr lang="en-US" sz="9000" dirty="0">
                  <a:ln w="28575">
                    <a:solidFill>
                      <a:prstClr val="black"/>
                    </a:solidFill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latin typeface="iCiel Pony" panose="02000000000000000000" pitchFamily="2" charset="0"/>
                </a:rPr>
                <a:t>H</a:t>
              </a:r>
              <a:r>
                <a:rPr lang="en-US" sz="9000" dirty="0">
                  <a:ln w="28575">
                    <a:solidFill>
                      <a:prstClr val="black"/>
                    </a:solidFill>
                  </a:ln>
                  <a:solidFill>
                    <a:srgbClr val="F7A7CB"/>
                  </a:solidFill>
                  <a:latin typeface="iCiel Pony" panose="02000000000000000000" pitchFamily="2" charset="0"/>
                </a:rPr>
                <a:t>Ư</a:t>
              </a:r>
              <a:r>
                <a:rPr lang="en-US" sz="9000" dirty="0">
                  <a:ln w="28575">
                    <a:solidFill>
                      <a:prstClr val="black"/>
                    </a:solidFill>
                  </a:ln>
                  <a:solidFill>
                    <a:srgbClr val="4472C4">
                      <a:lumMod val="20000"/>
                      <a:lumOff val="80000"/>
                    </a:srgbClr>
                  </a:solidFill>
                  <a:latin typeface="iCiel Pony" panose="02000000000000000000" pitchFamily="2" charset="0"/>
                </a:rPr>
                <a:t>Ở</a:t>
              </a:r>
              <a:r>
                <a:rPr lang="en-US" sz="9000" dirty="0">
                  <a:ln w="28575">
                    <a:solidFill>
                      <a:prstClr val="black"/>
                    </a:solidFill>
                  </a:ln>
                  <a:solidFill>
                    <a:srgbClr val="78F4A1"/>
                  </a:solidFill>
                  <a:latin typeface="iCiel Pony" panose="02000000000000000000" pitchFamily="2" charset="0"/>
                </a:rPr>
                <a:t>N</a:t>
              </a:r>
              <a:r>
                <a:rPr lang="en-US" sz="9000" dirty="0">
                  <a:ln w="28575">
                    <a:solidFill>
                      <a:prstClr val="black"/>
                    </a:solidFill>
                  </a:ln>
                  <a:solidFill>
                    <a:srgbClr val="EEF4B2"/>
                  </a:solidFill>
                  <a:latin typeface="iCiel Pony" panose="02000000000000000000" pitchFamily="2" charset="0"/>
                </a:rPr>
                <a:t>G</a:t>
              </a:r>
              <a:endParaRPr lang="vi-VN" sz="9000" dirty="0">
                <a:ln w="28575">
                  <a:solidFill>
                    <a:prstClr val="black"/>
                  </a:solidFill>
                </a:ln>
                <a:solidFill>
                  <a:srgbClr val="A0F169"/>
                </a:solidFill>
                <a:latin typeface="iCiel Pony" panose="02000000000000000000" pitchFamily="2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83C859A-38C4-AFAF-13C7-B59B159236DF}"/>
              </a:ext>
            </a:extLst>
          </p:cNvPr>
          <p:cNvGrpSpPr/>
          <p:nvPr/>
        </p:nvGrpSpPr>
        <p:grpSpPr>
          <a:xfrm>
            <a:off x="614949" y="2112797"/>
            <a:ext cx="6417747" cy="996024"/>
            <a:chOff x="4739285" y="2358848"/>
            <a:chExt cx="6388510" cy="996024"/>
          </a:xfrm>
        </p:grpSpPr>
        <p:sp>
          <p:nvSpPr>
            <p:cNvPr id="9" name="Rectangle: Rounded Corners 10">
              <a:extLst>
                <a:ext uri="{FF2B5EF4-FFF2-40B4-BE49-F238E27FC236}">
                  <a16:creationId xmlns:a16="http://schemas.microsoft.com/office/drawing/2014/main" id="{422CF9BF-7258-A17E-2669-3EF21C0A52E3}"/>
                </a:ext>
              </a:extLst>
            </p:cNvPr>
            <p:cNvSpPr/>
            <p:nvPr/>
          </p:nvSpPr>
          <p:spPr>
            <a:xfrm rot="5400000">
              <a:off x="7349066" y="-250933"/>
              <a:ext cx="996024" cy="6215585"/>
            </a:xfrm>
            <a:prstGeom prst="roundRect">
              <a:avLst/>
            </a:prstGeom>
            <a:solidFill>
              <a:srgbClr val="FFF2CC"/>
            </a:solidFill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US" sz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Rectangle 1">
              <a:extLst>
                <a:ext uri="{FF2B5EF4-FFF2-40B4-BE49-F238E27FC236}">
                  <a16:creationId xmlns:a16="http://schemas.microsoft.com/office/drawing/2014/main" id="{A325C842-F830-063C-7F43-228EE3C46C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9591" y="2579860"/>
              <a:ext cx="6338204" cy="553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just" defTabSz="91444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Nhóm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có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sản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phẩm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đẹp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,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sáng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tạo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.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808DB1A-42DF-1840-8E28-43231F94F90F}"/>
              </a:ext>
            </a:extLst>
          </p:cNvPr>
          <p:cNvGrpSpPr/>
          <p:nvPr/>
        </p:nvGrpSpPr>
        <p:grpSpPr>
          <a:xfrm>
            <a:off x="614948" y="3570398"/>
            <a:ext cx="6327594" cy="1477327"/>
            <a:chOff x="4739284" y="2344985"/>
            <a:chExt cx="6473349" cy="1383086"/>
          </a:xfrm>
        </p:grpSpPr>
        <p:sp>
          <p:nvSpPr>
            <p:cNvPr id="13" name="Rectangle: Rounded Corners 10">
              <a:extLst>
                <a:ext uri="{FF2B5EF4-FFF2-40B4-BE49-F238E27FC236}">
                  <a16:creationId xmlns:a16="http://schemas.microsoft.com/office/drawing/2014/main" id="{7E7A1546-FC71-8864-0FAB-E787F328DDF3}"/>
                </a:ext>
              </a:extLst>
            </p:cNvPr>
            <p:cNvSpPr/>
            <p:nvPr/>
          </p:nvSpPr>
          <p:spPr>
            <a:xfrm rot="5400000">
              <a:off x="7298281" y="-200147"/>
              <a:ext cx="1355356" cy="6473349"/>
            </a:xfrm>
            <a:prstGeom prst="roundRect">
              <a:avLst/>
            </a:prstGeom>
            <a:solidFill>
              <a:srgbClr val="FFF2CC"/>
            </a:solidFill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US" sz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4" name="Rectangle 1">
              <a:extLst>
                <a:ext uri="{FF2B5EF4-FFF2-40B4-BE49-F238E27FC236}">
                  <a16:creationId xmlns:a16="http://schemas.microsoft.com/office/drawing/2014/main" id="{A9C868F6-86D1-7B67-1946-F8641D68C6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20417" y="2344985"/>
              <a:ext cx="6338205" cy="13830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just" defTabSz="91444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Nhóm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có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vi-VN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phần trình bày đúng nội dung,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lưu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loát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,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có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nhiều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ý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mới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và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sáng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tạo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.</a:t>
              </a:r>
            </a:p>
          </p:txBody>
        </p:sp>
      </p:grpSp>
      <p:pic>
        <p:nvPicPr>
          <p:cNvPr id="16" name="Picture 15" descr="A group of kids holding trophies&#10;&#10;Description automatically generated">
            <a:extLst>
              <a:ext uri="{FF2B5EF4-FFF2-40B4-BE49-F238E27FC236}">
                <a16:creationId xmlns:a16="http://schemas.microsoft.com/office/drawing/2014/main" id="{1033F4B4-1CF1-F2B3-03E7-FD6F902417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824" y="1566365"/>
            <a:ext cx="5050692" cy="5050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0834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2AB63A2-7EE0-4514-8EF5-D7A41F9828EB}"/>
              </a:ext>
            </a:extLst>
          </p:cNvPr>
          <p:cNvGrpSpPr/>
          <p:nvPr/>
        </p:nvGrpSpPr>
        <p:grpSpPr>
          <a:xfrm>
            <a:off x="1266307" y="1402151"/>
            <a:ext cx="9897762" cy="3008901"/>
            <a:chOff x="1789261" y="1394318"/>
            <a:chExt cx="9897762" cy="3008901"/>
          </a:xfrm>
        </p:grpSpPr>
        <p:sp>
          <p:nvSpPr>
            <p:cNvPr id="2" name="Cloud 1">
              <a:extLst>
                <a:ext uri="{FF2B5EF4-FFF2-40B4-BE49-F238E27FC236}">
                  <a16:creationId xmlns:a16="http://schemas.microsoft.com/office/drawing/2014/main" id="{95724D90-B7FC-4469-B143-AB000BF9E917}"/>
                </a:ext>
              </a:extLst>
            </p:cNvPr>
            <p:cNvSpPr/>
            <p:nvPr/>
          </p:nvSpPr>
          <p:spPr>
            <a:xfrm>
              <a:off x="3083703" y="1394318"/>
              <a:ext cx="7070501" cy="3008901"/>
            </a:xfrm>
            <a:prstGeom prst="cloud">
              <a:avLst/>
            </a:prstGeom>
            <a:solidFill>
              <a:schemeClr val="bg1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矩形 9"/>
            <p:cNvSpPr/>
            <p:nvPr/>
          </p:nvSpPr>
          <p:spPr>
            <a:xfrm>
              <a:off x="1789261" y="1793756"/>
              <a:ext cx="989776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HOẠT</a:t>
              </a:r>
              <a:r>
                <a:rPr kumimoji="0" lang="en-US" altLang="zh-CN" sz="5400" b="0" i="0" u="none" strike="noStrike" kern="1200" cap="none" spc="0" normalizeH="0" noProof="0" dirty="0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 </a:t>
              </a:r>
              <a:r>
                <a:rPr kumimoji="0" lang="en-US" altLang="zh-CN" sz="5400" b="0" i="0" u="none" strike="noStrike" kern="1200" cap="none" spc="0" normalizeH="0" noProof="0" dirty="0" err="1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ĐỘNG</a:t>
              </a:r>
              <a:r>
                <a:rPr kumimoji="0" lang="en-US" altLang="zh-CN" sz="5400" b="0" i="0" u="none" strike="noStrike" kern="1200" cap="none" spc="0" normalizeH="0" noProof="0" dirty="0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 2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6600" noProof="0" dirty="0" err="1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ĐÓNG</a:t>
              </a:r>
              <a:r>
                <a:rPr lang="en-US" altLang="zh-CN" sz="6600" noProof="0" dirty="0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 </a:t>
              </a:r>
              <a:r>
                <a:rPr lang="en-US" altLang="zh-CN" sz="6600" noProof="0" dirty="0" err="1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VAI</a:t>
              </a:r>
              <a:endParaRPr kumimoji="0" lang="en-US" altLang="zh-CN" sz="66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iny" panose="02000903060500060000" pitchFamily="2" charset="0"/>
                <a:ea typeface="字魂59号-创粗黑" panose="00000500000000000000" pitchFamily="2" charset="-122"/>
                <a:cs typeface="UVN Bai Sau Nang" panose="04030905020802020C03" charset="0"/>
                <a:sym typeface="+mn-lt"/>
              </a:endParaRPr>
            </a:p>
          </p:txBody>
        </p:sp>
      </p:grpSp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9588620" y="4989190"/>
            <a:ext cx="563301" cy="900264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8852091" y="4369676"/>
            <a:ext cx="949085" cy="1516822"/>
          </a:xfrm>
          <a:prstGeom prst="rect">
            <a:avLst/>
          </a:prstGeom>
        </p:spPr>
      </p:pic>
      <p:pic>
        <p:nvPicPr>
          <p:cNvPr id="39" name="图片 38" descr="图片包含 物体&#10;&#10;已生成高可信度的说明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8970281" y="971502"/>
            <a:ext cx="516739" cy="552791"/>
          </a:xfrm>
          <a:prstGeom prst="rect">
            <a:avLst/>
          </a:prstGeom>
        </p:spPr>
      </p:pic>
      <p:pic>
        <p:nvPicPr>
          <p:cNvPr id="40" name="图片 39" descr="图片包含 物体&#10;&#10;已生成高可信度的说明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5448168" y="4989190"/>
            <a:ext cx="647832" cy="6930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B65DEE-1DD0-450B-B3D0-22B4FFCECC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009" y="2774041"/>
            <a:ext cx="585267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91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atercolor of a landscape&#10;&#10;Description automatically generated">
            <a:extLst>
              <a:ext uri="{FF2B5EF4-FFF2-40B4-BE49-F238E27FC236}">
                <a16:creationId xmlns:a16="http://schemas.microsoft.com/office/drawing/2014/main" id="{9D8006AF-1A24-6F0D-11D2-56FAD1D5C9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15911" cy="69277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99770449-B124-31C2-9D82-F068A8466ED8}"/>
              </a:ext>
            </a:extLst>
          </p:cNvPr>
          <p:cNvSpPr/>
          <p:nvPr/>
        </p:nvSpPr>
        <p:spPr>
          <a:xfrm>
            <a:off x="265826" y="347015"/>
            <a:ext cx="11784259" cy="6163971"/>
          </a:xfrm>
          <a:custGeom>
            <a:avLst/>
            <a:gdLst>
              <a:gd name="connsiteX0" fmla="*/ 0 w 17676388"/>
              <a:gd name="connsiteY0" fmla="*/ 1541024 h 9245957"/>
              <a:gd name="connsiteX1" fmla="*/ 1541024 w 17676388"/>
              <a:gd name="connsiteY1" fmla="*/ 0 h 9245957"/>
              <a:gd name="connsiteX2" fmla="*/ 16135364 w 17676388"/>
              <a:gd name="connsiteY2" fmla="*/ 0 h 9245957"/>
              <a:gd name="connsiteX3" fmla="*/ 17676388 w 17676388"/>
              <a:gd name="connsiteY3" fmla="*/ 1541024 h 9245957"/>
              <a:gd name="connsiteX4" fmla="*/ 17676388 w 17676388"/>
              <a:gd name="connsiteY4" fmla="*/ 7704933 h 9245957"/>
              <a:gd name="connsiteX5" fmla="*/ 16135364 w 17676388"/>
              <a:gd name="connsiteY5" fmla="*/ 9245957 h 9245957"/>
              <a:gd name="connsiteX6" fmla="*/ 1541024 w 17676388"/>
              <a:gd name="connsiteY6" fmla="*/ 9245957 h 9245957"/>
              <a:gd name="connsiteX7" fmla="*/ 0 w 17676388"/>
              <a:gd name="connsiteY7" fmla="*/ 7704933 h 9245957"/>
              <a:gd name="connsiteX8" fmla="*/ 0 w 17676388"/>
              <a:gd name="connsiteY8" fmla="*/ 1541024 h 9245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676388" h="9245957" fill="none" extrusionOk="0">
                <a:moveTo>
                  <a:pt x="0" y="1541024"/>
                </a:moveTo>
                <a:cubicBezTo>
                  <a:pt x="-17935" y="691055"/>
                  <a:pt x="674667" y="86723"/>
                  <a:pt x="1541024" y="0"/>
                </a:cubicBezTo>
                <a:cubicBezTo>
                  <a:pt x="4690438" y="77600"/>
                  <a:pt x="9990290" y="-27269"/>
                  <a:pt x="16135364" y="0"/>
                </a:cubicBezTo>
                <a:cubicBezTo>
                  <a:pt x="17052810" y="-87542"/>
                  <a:pt x="17700268" y="696970"/>
                  <a:pt x="17676388" y="1541024"/>
                </a:cubicBezTo>
                <a:cubicBezTo>
                  <a:pt x="17785388" y="3832875"/>
                  <a:pt x="17598179" y="6308970"/>
                  <a:pt x="17676388" y="7704933"/>
                </a:cubicBezTo>
                <a:cubicBezTo>
                  <a:pt x="17651045" y="8546103"/>
                  <a:pt x="16973737" y="9251563"/>
                  <a:pt x="16135364" y="9245957"/>
                </a:cubicBezTo>
                <a:cubicBezTo>
                  <a:pt x="9575215" y="9295134"/>
                  <a:pt x="7345186" y="9123255"/>
                  <a:pt x="1541024" y="9245957"/>
                </a:cubicBezTo>
                <a:cubicBezTo>
                  <a:pt x="680218" y="9320621"/>
                  <a:pt x="-34707" y="8585900"/>
                  <a:pt x="0" y="7704933"/>
                </a:cubicBezTo>
                <a:cubicBezTo>
                  <a:pt x="47022" y="6505907"/>
                  <a:pt x="104569" y="2568494"/>
                  <a:pt x="0" y="1541024"/>
                </a:cubicBezTo>
                <a:close/>
              </a:path>
              <a:path w="17676388" h="9245957" stroke="0" extrusionOk="0">
                <a:moveTo>
                  <a:pt x="0" y="1541024"/>
                </a:moveTo>
                <a:cubicBezTo>
                  <a:pt x="158096" y="671869"/>
                  <a:pt x="725955" y="-2403"/>
                  <a:pt x="1541024" y="0"/>
                </a:cubicBezTo>
                <a:cubicBezTo>
                  <a:pt x="7907594" y="-129276"/>
                  <a:pt x="14668231" y="-77778"/>
                  <a:pt x="16135364" y="0"/>
                </a:cubicBezTo>
                <a:cubicBezTo>
                  <a:pt x="16965871" y="-65601"/>
                  <a:pt x="17650607" y="838598"/>
                  <a:pt x="17676388" y="1541024"/>
                </a:cubicBezTo>
                <a:cubicBezTo>
                  <a:pt x="17757987" y="2817354"/>
                  <a:pt x="17830688" y="5325826"/>
                  <a:pt x="17676388" y="7704933"/>
                </a:cubicBezTo>
                <a:cubicBezTo>
                  <a:pt x="17718089" y="8643961"/>
                  <a:pt x="16921799" y="9267929"/>
                  <a:pt x="16135364" y="9245957"/>
                </a:cubicBezTo>
                <a:cubicBezTo>
                  <a:pt x="13735397" y="9290177"/>
                  <a:pt x="7759516" y="9216575"/>
                  <a:pt x="1541024" y="9245957"/>
                </a:cubicBezTo>
                <a:cubicBezTo>
                  <a:pt x="675378" y="9190006"/>
                  <a:pt x="-140505" y="8523544"/>
                  <a:pt x="0" y="7704933"/>
                </a:cubicBezTo>
                <a:cubicBezTo>
                  <a:pt x="-159954" y="5015207"/>
                  <a:pt x="22140" y="3707042"/>
                  <a:pt x="0" y="154102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00B0F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1908CA0-63CA-DFEC-1D7C-55061DB70ECC}"/>
              </a:ext>
            </a:extLst>
          </p:cNvPr>
          <p:cNvGrpSpPr/>
          <p:nvPr/>
        </p:nvGrpSpPr>
        <p:grpSpPr>
          <a:xfrm>
            <a:off x="1078996" y="533400"/>
            <a:ext cx="9538205" cy="1117600"/>
            <a:chOff x="1618493" y="800100"/>
            <a:chExt cx="14307307" cy="167640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C7141FEC-284F-9A2B-804D-05DB638B3F57}"/>
                </a:ext>
              </a:extLst>
            </p:cNvPr>
            <p:cNvSpPr/>
            <p:nvPr/>
          </p:nvSpPr>
          <p:spPr>
            <a:xfrm>
              <a:off x="2895600" y="800100"/>
              <a:ext cx="13030200" cy="1676400"/>
            </a:xfrm>
            <a:prstGeom prst="roundRect">
              <a:avLst>
                <a:gd name="adj" fmla="val 46831"/>
              </a:avLst>
            </a:prstGeom>
            <a:solidFill>
              <a:srgbClr val="00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933" b="1" dirty="0" err="1" smtClean="0">
                  <a:solidFill>
                    <a:schemeClr val="tx1"/>
                  </a:solidFill>
                </a:rPr>
                <a:t>Dựa</a:t>
              </a:r>
              <a:r>
                <a:rPr lang="en-US" sz="2933" b="1" dirty="0" smtClean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 smtClean="0">
                  <a:solidFill>
                    <a:schemeClr val="tx1"/>
                  </a:solidFill>
                </a:rPr>
                <a:t>vào</a:t>
              </a:r>
              <a:r>
                <a:rPr lang="en-US" sz="2933" b="1" dirty="0" smtClean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 smtClean="0">
                  <a:solidFill>
                    <a:schemeClr val="tx1"/>
                  </a:solidFill>
                </a:rPr>
                <a:t>hình</a:t>
              </a:r>
              <a:r>
                <a:rPr lang="en-US" sz="2933" b="1" dirty="0" smtClean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 smtClean="0">
                  <a:solidFill>
                    <a:schemeClr val="tx1"/>
                  </a:solidFill>
                </a:rPr>
                <a:t>dưới</a:t>
              </a:r>
              <a:r>
                <a:rPr lang="en-US" sz="2933" b="1" dirty="0" smtClean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 smtClean="0">
                  <a:solidFill>
                    <a:schemeClr val="tx1"/>
                  </a:solidFill>
                </a:rPr>
                <a:t>đây</a:t>
              </a:r>
              <a:r>
                <a:rPr lang="en-US" sz="2933" b="1" dirty="0" smtClean="0">
                  <a:solidFill>
                    <a:schemeClr val="tx1"/>
                  </a:solidFill>
                </a:rPr>
                <a:t>, </a:t>
              </a:r>
              <a:r>
                <a:rPr lang="en-US" sz="2933" b="1" dirty="0" err="1" smtClean="0">
                  <a:solidFill>
                    <a:schemeClr val="tx1"/>
                  </a:solidFill>
                </a:rPr>
                <a:t>đóng</a:t>
              </a:r>
              <a:r>
                <a:rPr lang="en-US" sz="2933" b="1" dirty="0" smtClean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 smtClean="0">
                  <a:solidFill>
                    <a:schemeClr val="tx1"/>
                  </a:solidFill>
                </a:rPr>
                <a:t>vai</a:t>
              </a:r>
              <a:r>
                <a:rPr lang="en-US" sz="2933" b="1" dirty="0" smtClean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 smtClean="0">
                  <a:solidFill>
                    <a:schemeClr val="tx1"/>
                  </a:solidFill>
                </a:rPr>
                <a:t>hạt</a:t>
              </a:r>
              <a:r>
                <a:rPr lang="en-US" sz="2933" b="1" dirty="0" smtClean="0">
                  <a:solidFill>
                    <a:schemeClr val="tx1"/>
                  </a:solidFill>
                </a:rPr>
                <a:t> cam </a:t>
              </a:r>
              <a:r>
                <a:rPr lang="en-US" sz="2933" b="1" dirty="0" err="1" smtClean="0">
                  <a:solidFill>
                    <a:schemeClr val="tx1"/>
                  </a:solidFill>
                </a:rPr>
                <a:t>để</a:t>
              </a:r>
              <a:r>
                <a:rPr lang="en-US" sz="2933" b="1" dirty="0" smtClean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 smtClean="0">
                  <a:solidFill>
                    <a:schemeClr val="tx1"/>
                  </a:solidFill>
                </a:rPr>
                <a:t>kể</a:t>
              </a:r>
              <a:r>
                <a:rPr lang="en-US" sz="2933" b="1" dirty="0" smtClean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 smtClean="0">
                  <a:solidFill>
                    <a:schemeClr val="tx1"/>
                  </a:solidFill>
                </a:rPr>
                <a:t>về</a:t>
              </a:r>
              <a:r>
                <a:rPr lang="en-US" sz="2933" b="1" dirty="0" smtClean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 smtClean="0">
                  <a:solidFill>
                    <a:schemeClr val="tx1"/>
                  </a:solidFill>
                </a:rPr>
                <a:t>quá</a:t>
              </a:r>
              <a:r>
                <a:rPr lang="en-US" sz="2933" b="1" dirty="0" smtClean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 smtClean="0">
                  <a:solidFill>
                    <a:schemeClr val="tx1"/>
                  </a:solidFill>
                </a:rPr>
                <a:t>trình</a:t>
              </a:r>
              <a:r>
                <a:rPr lang="en-US" sz="2933" b="1" dirty="0" smtClean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 smtClean="0">
                  <a:solidFill>
                    <a:schemeClr val="tx1"/>
                  </a:solidFill>
                </a:rPr>
                <a:t>lớn</a:t>
              </a:r>
              <a:r>
                <a:rPr lang="en-US" sz="2933" b="1" dirty="0" smtClean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 smtClean="0">
                  <a:solidFill>
                    <a:schemeClr val="tx1"/>
                  </a:solidFill>
                </a:rPr>
                <a:t>lên</a:t>
              </a:r>
              <a:r>
                <a:rPr lang="en-US" sz="2933" b="1" dirty="0" smtClean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 smtClean="0">
                  <a:solidFill>
                    <a:schemeClr val="tx1"/>
                  </a:solidFill>
                </a:rPr>
                <a:t>của</a:t>
              </a:r>
              <a:r>
                <a:rPr lang="en-US" sz="2933" b="1" dirty="0" smtClean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 smtClean="0">
                  <a:solidFill>
                    <a:schemeClr val="tx1"/>
                  </a:solidFill>
                </a:rPr>
                <a:t>cây</a:t>
              </a:r>
              <a:r>
                <a:rPr lang="en-US" sz="2933" b="1" dirty="0" smtClean="0">
                  <a:solidFill>
                    <a:schemeClr val="tx1"/>
                  </a:solidFill>
                </a:rPr>
                <a:t> cam</a:t>
              </a:r>
              <a:endParaRPr lang="en-US" sz="2933" b="1" dirty="0">
                <a:solidFill>
                  <a:schemeClr val="tx1"/>
                </a:solidFill>
              </a:endParaRPr>
            </a:p>
          </p:txBody>
        </p:sp>
        <p:pic>
          <p:nvPicPr>
            <p:cNvPr id="10" name="Picture 38">
              <a:extLst>
                <a:ext uri="{FF2B5EF4-FFF2-40B4-BE49-F238E27FC236}">
                  <a16:creationId xmlns:a16="http://schemas.microsoft.com/office/drawing/2014/main" id="{AF04C521-0807-7B39-0B02-9AA5221844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 flipH="1">
              <a:off x="1618493" y="880943"/>
              <a:ext cx="1030214" cy="1138357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1076" y="1837384"/>
            <a:ext cx="7895315" cy="400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7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atercolor of a landscape&#10;&#10;Description automatically generated">
            <a:extLst>
              <a:ext uri="{FF2B5EF4-FFF2-40B4-BE49-F238E27FC236}">
                <a16:creationId xmlns:a16="http://schemas.microsoft.com/office/drawing/2014/main" id="{68B184BD-5B46-19ED-EEDB-807AEB8F32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09EEEF2B-D28C-819C-2AE9-1AD2B7CA8743}"/>
              </a:ext>
            </a:extLst>
          </p:cNvPr>
          <p:cNvSpPr/>
          <p:nvPr/>
        </p:nvSpPr>
        <p:spPr>
          <a:xfrm>
            <a:off x="287384" y="240944"/>
            <a:ext cx="11665697" cy="6414874"/>
          </a:xfrm>
          <a:custGeom>
            <a:avLst/>
            <a:gdLst>
              <a:gd name="connsiteX0" fmla="*/ 0 w 17498546"/>
              <a:gd name="connsiteY0" fmla="*/ 1603751 h 9622311"/>
              <a:gd name="connsiteX1" fmla="*/ 1603751 w 17498546"/>
              <a:gd name="connsiteY1" fmla="*/ 0 h 9622311"/>
              <a:gd name="connsiteX2" fmla="*/ 15894795 w 17498546"/>
              <a:gd name="connsiteY2" fmla="*/ 0 h 9622311"/>
              <a:gd name="connsiteX3" fmla="*/ 17498546 w 17498546"/>
              <a:gd name="connsiteY3" fmla="*/ 1603751 h 9622311"/>
              <a:gd name="connsiteX4" fmla="*/ 17498546 w 17498546"/>
              <a:gd name="connsiteY4" fmla="*/ 8018560 h 9622311"/>
              <a:gd name="connsiteX5" fmla="*/ 15894795 w 17498546"/>
              <a:gd name="connsiteY5" fmla="*/ 9622311 h 9622311"/>
              <a:gd name="connsiteX6" fmla="*/ 1603751 w 17498546"/>
              <a:gd name="connsiteY6" fmla="*/ 9622311 h 9622311"/>
              <a:gd name="connsiteX7" fmla="*/ 0 w 17498546"/>
              <a:gd name="connsiteY7" fmla="*/ 8018560 h 9622311"/>
              <a:gd name="connsiteX8" fmla="*/ 0 w 17498546"/>
              <a:gd name="connsiteY8" fmla="*/ 1603751 h 962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498546" h="9622311" fill="none" extrusionOk="0">
                <a:moveTo>
                  <a:pt x="0" y="1603751"/>
                </a:moveTo>
                <a:cubicBezTo>
                  <a:pt x="-147080" y="727169"/>
                  <a:pt x="702356" y="88971"/>
                  <a:pt x="1603751" y="0"/>
                </a:cubicBezTo>
                <a:cubicBezTo>
                  <a:pt x="7048027" y="77600"/>
                  <a:pt x="13769104" y="-27269"/>
                  <a:pt x="15894795" y="0"/>
                </a:cubicBezTo>
                <a:cubicBezTo>
                  <a:pt x="16839068" y="-77231"/>
                  <a:pt x="17668072" y="767930"/>
                  <a:pt x="17498546" y="1603751"/>
                </a:cubicBezTo>
                <a:cubicBezTo>
                  <a:pt x="17607546" y="3258639"/>
                  <a:pt x="17420337" y="5856138"/>
                  <a:pt x="17498546" y="8018560"/>
                </a:cubicBezTo>
                <a:cubicBezTo>
                  <a:pt x="17433763" y="8878945"/>
                  <a:pt x="16689762" y="9662338"/>
                  <a:pt x="15894795" y="9622311"/>
                </a:cubicBezTo>
                <a:cubicBezTo>
                  <a:pt x="12149611" y="9671488"/>
                  <a:pt x="4266666" y="9499609"/>
                  <a:pt x="1603751" y="9622311"/>
                </a:cubicBezTo>
                <a:cubicBezTo>
                  <a:pt x="714957" y="9645868"/>
                  <a:pt x="-44451" y="8942560"/>
                  <a:pt x="0" y="8018560"/>
                </a:cubicBezTo>
                <a:cubicBezTo>
                  <a:pt x="47022" y="6617467"/>
                  <a:pt x="104569" y="4095614"/>
                  <a:pt x="0" y="1603751"/>
                </a:cubicBezTo>
                <a:close/>
              </a:path>
              <a:path w="17498546" h="9622311" stroke="0" extrusionOk="0">
                <a:moveTo>
                  <a:pt x="0" y="1603751"/>
                </a:moveTo>
                <a:cubicBezTo>
                  <a:pt x="160981" y="699623"/>
                  <a:pt x="766721" y="-3249"/>
                  <a:pt x="1603751" y="0"/>
                </a:cubicBezTo>
                <a:cubicBezTo>
                  <a:pt x="5660772" y="-129276"/>
                  <a:pt x="13793584" y="-77778"/>
                  <a:pt x="15894795" y="0"/>
                </a:cubicBezTo>
                <a:cubicBezTo>
                  <a:pt x="16741915" y="-123079"/>
                  <a:pt x="17475282" y="852169"/>
                  <a:pt x="17498546" y="1603751"/>
                </a:cubicBezTo>
                <a:cubicBezTo>
                  <a:pt x="17580145" y="2957778"/>
                  <a:pt x="17652846" y="5968050"/>
                  <a:pt x="17498546" y="8018560"/>
                </a:cubicBezTo>
                <a:cubicBezTo>
                  <a:pt x="17539720" y="8991119"/>
                  <a:pt x="16660844" y="9662985"/>
                  <a:pt x="15894795" y="9622311"/>
                </a:cubicBezTo>
                <a:cubicBezTo>
                  <a:pt x="11743055" y="9666531"/>
                  <a:pt x="7679361" y="9592929"/>
                  <a:pt x="1603751" y="9622311"/>
                </a:cubicBezTo>
                <a:cubicBezTo>
                  <a:pt x="684667" y="9494145"/>
                  <a:pt x="-55779" y="8891395"/>
                  <a:pt x="0" y="8018560"/>
                </a:cubicBezTo>
                <a:cubicBezTo>
                  <a:pt x="-159954" y="6142506"/>
                  <a:pt x="22140" y="4717523"/>
                  <a:pt x="0" y="1603751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00B0F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Hộp Văn bản 8">
            <a:extLst>
              <a:ext uri="{FF2B5EF4-FFF2-40B4-BE49-F238E27FC236}">
                <a16:creationId xmlns:a16="http://schemas.microsoft.com/office/drawing/2014/main" id="{E07957FE-FDC5-4AFE-C437-5F246F256B87}"/>
              </a:ext>
            </a:extLst>
          </p:cNvPr>
          <p:cNvSpPr txBox="1"/>
          <p:nvPr/>
        </p:nvSpPr>
        <p:spPr>
          <a:xfrm>
            <a:off x="1412074" y="605833"/>
            <a:ext cx="9416315" cy="851297"/>
          </a:xfrm>
          <a:prstGeom prst="round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 defTabSz="914446"/>
            <a:r>
              <a:rPr lang="en-US" sz="4400" dirty="0" err="1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Nhiệm</a:t>
            </a:r>
            <a:r>
              <a:rPr lang="en-US" sz="4400" dirty="0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 </a:t>
            </a:r>
            <a:r>
              <a:rPr lang="en-US" sz="4400" dirty="0" err="1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vụ</a:t>
            </a:r>
            <a:r>
              <a:rPr lang="en-US" sz="4400" dirty="0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 </a:t>
            </a:r>
            <a:r>
              <a:rPr lang="en-US" sz="4400" dirty="0" err="1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của</a:t>
            </a:r>
            <a:r>
              <a:rPr lang="en-US" sz="4400" dirty="0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 </a:t>
            </a:r>
            <a:r>
              <a:rPr lang="en-US" sz="4400" dirty="0" err="1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học</a:t>
            </a:r>
            <a:r>
              <a:rPr lang="en-US" sz="4400" dirty="0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 </a:t>
            </a:r>
            <a:r>
              <a:rPr lang="en-US" sz="4400" dirty="0" err="1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sinh</a:t>
            </a:r>
            <a:r>
              <a:rPr lang="en-US" sz="4400" dirty="0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latin typeface="SVN-ARCO Typography" panose="020B0603050302020204" pitchFamily="34" charset="2"/>
              </a:rPr>
              <a:t> </a:t>
            </a:r>
            <a:endParaRPr lang="en-US" sz="4400" dirty="0">
              <a:ln w="28575">
                <a:solidFill>
                  <a:prstClr val="black"/>
                </a:solidFill>
              </a:ln>
              <a:solidFill>
                <a:prstClr val="white"/>
              </a:solidFill>
              <a:latin typeface="SVN-ARCO Typography" panose="020B0603050302020204" pitchFamily="34" charset="2"/>
            </a:endParaRPr>
          </a:p>
        </p:txBody>
      </p:sp>
      <p:pic>
        <p:nvPicPr>
          <p:cNvPr id="12" name="Picture 11" descr="A cartoon of a child pointing&#10;&#10;Description automatically generated">
            <a:extLst>
              <a:ext uri="{FF2B5EF4-FFF2-40B4-BE49-F238E27FC236}">
                <a16:creationId xmlns:a16="http://schemas.microsoft.com/office/drawing/2014/main" id="{5D2E6024-E848-C2DE-DF3F-6042A4E97A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31" r="23979"/>
          <a:stretch/>
        </p:blipFill>
        <p:spPr>
          <a:xfrm>
            <a:off x="9375907" y="1811957"/>
            <a:ext cx="2528711" cy="5204183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22EE118-5F47-74D6-94CA-E08EE9AD3E7D}"/>
              </a:ext>
            </a:extLst>
          </p:cNvPr>
          <p:cNvSpPr/>
          <p:nvPr/>
        </p:nvSpPr>
        <p:spPr>
          <a:xfrm>
            <a:off x="1617229" y="1637094"/>
            <a:ext cx="6759223" cy="972488"/>
          </a:xfrm>
          <a:custGeom>
            <a:avLst/>
            <a:gdLst>
              <a:gd name="connsiteX0" fmla="*/ 0 w 10138835"/>
              <a:gd name="connsiteY0" fmla="*/ 386652 h 2319866"/>
              <a:gd name="connsiteX1" fmla="*/ 386652 w 10138835"/>
              <a:gd name="connsiteY1" fmla="*/ 0 h 2319866"/>
              <a:gd name="connsiteX2" fmla="*/ 9752183 w 10138835"/>
              <a:gd name="connsiteY2" fmla="*/ 0 h 2319866"/>
              <a:gd name="connsiteX3" fmla="*/ 10138835 w 10138835"/>
              <a:gd name="connsiteY3" fmla="*/ 386652 h 2319866"/>
              <a:gd name="connsiteX4" fmla="*/ 10138835 w 10138835"/>
              <a:gd name="connsiteY4" fmla="*/ 1933214 h 2319866"/>
              <a:gd name="connsiteX5" fmla="*/ 9752183 w 10138835"/>
              <a:gd name="connsiteY5" fmla="*/ 2319866 h 2319866"/>
              <a:gd name="connsiteX6" fmla="*/ 386652 w 10138835"/>
              <a:gd name="connsiteY6" fmla="*/ 2319866 h 2319866"/>
              <a:gd name="connsiteX7" fmla="*/ 0 w 10138835"/>
              <a:gd name="connsiteY7" fmla="*/ 1933214 h 2319866"/>
              <a:gd name="connsiteX8" fmla="*/ 0 w 10138835"/>
              <a:gd name="connsiteY8" fmla="*/ 386652 h 2319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38835" h="2319866" fill="none" extrusionOk="0">
                <a:moveTo>
                  <a:pt x="0" y="386652"/>
                </a:moveTo>
                <a:cubicBezTo>
                  <a:pt x="2031" y="136009"/>
                  <a:pt x="173961" y="-25505"/>
                  <a:pt x="386652" y="0"/>
                </a:cubicBezTo>
                <a:cubicBezTo>
                  <a:pt x="2771176" y="143570"/>
                  <a:pt x="7615025" y="87359"/>
                  <a:pt x="9752183" y="0"/>
                </a:cubicBezTo>
                <a:cubicBezTo>
                  <a:pt x="9950446" y="31410"/>
                  <a:pt x="10143920" y="182023"/>
                  <a:pt x="10138835" y="386652"/>
                </a:cubicBezTo>
                <a:cubicBezTo>
                  <a:pt x="10218698" y="550256"/>
                  <a:pt x="10250443" y="1327926"/>
                  <a:pt x="10138835" y="1933214"/>
                </a:cubicBezTo>
                <a:cubicBezTo>
                  <a:pt x="10132774" y="2187310"/>
                  <a:pt x="10006134" y="2324851"/>
                  <a:pt x="9752183" y="2319866"/>
                </a:cubicBezTo>
                <a:cubicBezTo>
                  <a:pt x="8388033" y="2152949"/>
                  <a:pt x="4056237" y="2332829"/>
                  <a:pt x="386652" y="2319866"/>
                </a:cubicBezTo>
                <a:cubicBezTo>
                  <a:pt x="144237" y="2299927"/>
                  <a:pt x="-29298" y="2127072"/>
                  <a:pt x="0" y="1933214"/>
                </a:cubicBezTo>
                <a:cubicBezTo>
                  <a:pt x="80453" y="1285590"/>
                  <a:pt x="-28712" y="600669"/>
                  <a:pt x="0" y="386652"/>
                </a:cubicBezTo>
                <a:close/>
              </a:path>
              <a:path w="10138835" h="2319866" stroke="0" extrusionOk="0">
                <a:moveTo>
                  <a:pt x="0" y="386652"/>
                </a:moveTo>
                <a:cubicBezTo>
                  <a:pt x="9734" y="136812"/>
                  <a:pt x="176374" y="143"/>
                  <a:pt x="386652" y="0"/>
                </a:cubicBezTo>
                <a:cubicBezTo>
                  <a:pt x="3968067" y="54831"/>
                  <a:pt x="6578254" y="90132"/>
                  <a:pt x="9752183" y="0"/>
                </a:cubicBezTo>
                <a:cubicBezTo>
                  <a:pt x="9950191" y="228"/>
                  <a:pt x="10112409" y="146107"/>
                  <a:pt x="10138835" y="386652"/>
                </a:cubicBezTo>
                <a:cubicBezTo>
                  <a:pt x="10095942" y="897907"/>
                  <a:pt x="10253190" y="1291740"/>
                  <a:pt x="10138835" y="1933214"/>
                </a:cubicBezTo>
                <a:cubicBezTo>
                  <a:pt x="10157538" y="2142703"/>
                  <a:pt x="9972360" y="2303390"/>
                  <a:pt x="9752183" y="2319866"/>
                </a:cubicBezTo>
                <a:cubicBezTo>
                  <a:pt x="6536480" y="2214149"/>
                  <a:pt x="2945131" y="2237598"/>
                  <a:pt x="386652" y="2319866"/>
                </a:cubicBezTo>
                <a:cubicBezTo>
                  <a:pt x="160510" y="2315177"/>
                  <a:pt x="-21777" y="2112838"/>
                  <a:pt x="0" y="1933214"/>
                </a:cubicBezTo>
                <a:cubicBezTo>
                  <a:pt x="9267" y="1543850"/>
                  <a:pt x="2917" y="926094"/>
                  <a:pt x="0" y="386652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184546795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446"/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dung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tập</a:t>
            </a:r>
            <a:endParaRPr lang="en-US" sz="3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: Rounded Corners 12">
            <a:extLst>
              <a:ext uri="{FF2B5EF4-FFF2-40B4-BE49-F238E27FC236}">
                <a16:creationId xmlns:a16="http://schemas.microsoft.com/office/drawing/2014/main" id="{022EE118-5F47-74D6-94CA-E08EE9AD3E7D}"/>
              </a:ext>
            </a:extLst>
          </p:cNvPr>
          <p:cNvSpPr/>
          <p:nvPr/>
        </p:nvSpPr>
        <p:spPr>
          <a:xfrm>
            <a:off x="1617229" y="3083986"/>
            <a:ext cx="6759223" cy="972488"/>
          </a:xfrm>
          <a:custGeom>
            <a:avLst/>
            <a:gdLst>
              <a:gd name="connsiteX0" fmla="*/ 0 w 10138835"/>
              <a:gd name="connsiteY0" fmla="*/ 386652 h 2319866"/>
              <a:gd name="connsiteX1" fmla="*/ 386652 w 10138835"/>
              <a:gd name="connsiteY1" fmla="*/ 0 h 2319866"/>
              <a:gd name="connsiteX2" fmla="*/ 9752183 w 10138835"/>
              <a:gd name="connsiteY2" fmla="*/ 0 h 2319866"/>
              <a:gd name="connsiteX3" fmla="*/ 10138835 w 10138835"/>
              <a:gd name="connsiteY3" fmla="*/ 386652 h 2319866"/>
              <a:gd name="connsiteX4" fmla="*/ 10138835 w 10138835"/>
              <a:gd name="connsiteY4" fmla="*/ 1933214 h 2319866"/>
              <a:gd name="connsiteX5" fmla="*/ 9752183 w 10138835"/>
              <a:gd name="connsiteY5" fmla="*/ 2319866 h 2319866"/>
              <a:gd name="connsiteX6" fmla="*/ 386652 w 10138835"/>
              <a:gd name="connsiteY6" fmla="*/ 2319866 h 2319866"/>
              <a:gd name="connsiteX7" fmla="*/ 0 w 10138835"/>
              <a:gd name="connsiteY7" fmla="*/ 1933214 h 2319866"/>
              <a:gd name="connsiteX8" fmla="*/ 0 w 10138835"/>
              <a:gd name="connsiteY8" fmla="*/ 386652 h 2319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38835" h="2319866" fill="none" extrusionOk="0">
                <a:moveTo>
                  <a:pt x="0" y="386652"/>
                </a:moveTo>
                <a:cubicBezTo>
                  <a:pt x="2031" y="136009"/>
                  <a:pt x="173961" y="-25505"/>
                  <a:pt x="386652" y="0"/>
                </a:cubicBezTo>
                <a:cubicBezTo>
                  <a:pt x="2771176" y="143570"/>
                  <a:pt x="7615025" y="87359"/>
                  <a:pt x="9752183" y="0"/>
                </a:cubicBezTo>
                <a:cubicBezTo>
                  <a:pt x="9950446" y="31410"/>
                  <a:pt x="10143920" y="182023"/>
                  <a:pt x="10138835" y="386652"/>
                </a:cubicBezTo>
                <a:cubicBezTo>
                  <a:pt x="10218698" y="550256"/>
                  <a:pt x="10250443" y="1327926"/>
                  <a:pt x="10138835" y="1933214"/>
                </a:cubicBezTo>
                <a:cubicBezTo>
                  <a:pt x="10132774" y="2187310"/>
                  <a:pt x="10006134" y="2324851"/>
                  <a:pt x="9752183" y="2319866"/>
                </a:cubicBezTo>
                <a:cubicBezTo>
                  <a:pt x="8388033" y="2152949"/>
                  <a:pt x="4056237" y="2332829"/>
                  <a:pt x="386652" y="2319866"/>
                </a:cubicBezTo>
                <a:cubicBezTo>
                  <a:pt x="144237" y="2299927"/>
                  <a:pt x="-29298" y="2127072"/>
                  <a:pt x="0" y="1933214"/>
                </a:cubicBezTo>
                <a:cubicBezTo>
                  <a:pt x="80453" y="1285590"/>
                  <a:pt x="-28712" y="600669"/>
                  <a:pt x="0" y="386652"/>
                </a:cubicBezTo>
                <a:close/>
              </a:path>
              <a:path w="10138835" h="2319866" stroke="0" extrusionOk="0">
                <a:moveTo>
                  <a:pt x="0" y="386652"/>
                </a:moveTo>
                <a:cubicBezTo>
                  <a:pt x="9734" y="136812"/>
                  <a:pt x="176374" y="143"/>
                  <a:pt x="386652" y="0"/>
                </a:cubicBezTo>
                <a:cubicBezTo>
                  <a:pt x="3968067" y="54831"/>
                  <a:pt x="6578254" y="90132"/>
                  <a:pt x="9752183" y="0"/>
                </a:cubicBezTo>
                <a:cubicBezTo>
                  <a:pt x="9950191" y="228"/>
                  <a:pt x="10112409" y="146107"/>
                  <a:pt x="10138835" y="386652"/>
                </a:cubicBezTo>
                <a:cubicBezTo>
                  <a:pt x="10095942" y="897907"/>
                  <a:pt x="10253190" y="1291740"/>
                  <a:pt x="10138835" y="1933214"/>
                </a:cubicBezTo>
                <a:cubicBezTo>
                  <a:pt x="10157538" y="2142703"/>
                  <a:pt x="9972360" y="2303390"/>
                  <a:pt x="9752183" y="2319866"/>
                </a:cubicBezTo>
                <a:cubicBezTo>
                  <a:pt x="6536480" y="2214149"/>
                  <a:pt x="2945131" y="2237598"/>
                  <a:pt x="386652" y="2319866"/>
                </a:cubicBezTo>
                <a:cubicBezTo>
                  <a:pt x="160510" y="2315177"/>
                  <a:pt x="-21777" y="2112838"/>
                  <a:pt x="0" y="1933214"/>
                </a:cubicBezTo>
                <a:cubicBezTo>
                  <a:pt x="9267" y="1543850"/>
                  <a:pt x="2917" y="926094"/>
                  <a:pt x="0" y="386652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184546795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446"/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bày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dung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lớp</a:t>
            </a:r>
            <a:endParaRPr lang="en-US" sz="3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12">
            <a:extLst>
              <a:ext uri="{FF2B5EF4-FFF2-40B4-BE49-F238E27FC236}">
                <a16:creationId xmlns:a16="http://schemas.microsoft.com/office/drawing/2014/main" id="{022EE118-5F47-74D6-94CA-E08EE9AD3E7D}"/>
              </a:ext>
            </a:extLst>
          </p:cNvPr>
          <p:cNvSpPr/>
          <p:nvPr/>
        </p:nvSpPr>
        <p:spPr>
          <a:xfrm>
            <a:off x="1617229" y="4530878"/>
            <a:ext cx="6759223" cy="972488"/>
          </a:xfrm>
          <a:custGeom>
            <a:avLst/>
            <a:gdLst>
              <a:gd name="connsiteX0" fmla="*/ 0 w 10138835"/>
              <a:gd name="connsiteY0" fmla="*/ 386652 h 2319866"/>
              <a:gd name="connsiteX1" fmla="*/ 386652 w 10138835"/>
              <a:gd name="connsiteY1" fmla="*/ 0 h 2319866"/>
              <a:gd name="connsiteX2" fmla="*/ 9752183 w 10138835"/>
              <a:gd name="connsiteY2" fmla="*/ 0 h 2319866"/>
              <a:gd name="connsiteX3" fmla="*/ 10138835 w 10138835"/>
              <a:gd name="connsiteY3" fmla="*/ 386652 h 2319866"/>
              <a:gd name="connsiteX4" fmla="*/ 10138835 w 10138835"/>
              <a:gd name="connsiteY4" fmla="*/ 1933214 h 2319866"/>
              <a:gd name="connsiteX5" fmla="*/ 9752183 w 10138835"/>
              <a:gd name="connsiteY5" fmla="*/ 2319866 h 2319866"/>
              <a:gd name="connsiteX6" fmla="*/ 386652 w 10138835"/>
              <a:gd name="connsiteY6" fmla="*/ 2319866 h 2319866"/>
              <a:gd name="connsiteX7" fmla="*/ 0 w 10138835"/>
              <a:gd name="connsiteY7" fmla="*/ 1933214 h 2319866"/>
              <a:gd name="connsiteX8" fmla="*/ 0 w 10138835"/>
              <a:gd name="connsiteY8" fmla="*/ 386652 h 2319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38835" h="2319866" fill="none" extrusionOk="0">
                <a:moveTo>
                  <a:pt x="0" y="386652"/>
                </a:moveTo>
                <a:cubicBezTo>
                  <a:pt x="2031" y="136009"/>
                  <a:pt x="173961" y="-25505"/>
                  <a:pt x="386652" y="0"/>
                </a:cubicBezTo>
                <a:cubicBezTo>
                  <a:pt x="2771176" y="143570"/>
                  <a:pt x="7615025" y="87359"/>
                  <a:pt x="9752183" y="0"/>
                </a:cubicBezTo>
                <a:cubicBezTo>
                  <a:pt x="9950446" y="31410"/>
                  <a:pt x="10143920" y="182023"/>
                  <a:pt x="10138835" y="386652"/>
                </a:cubicBezTo>
                <a:cubicBezTo>
                  <a:pt x="10218698" y="550256"/>
                  <a:pt x="10250443" y="1327926"/>
                  <a:pt x="10138835" y="1933214"/>
                </a:cubicBezTo>
                <a:cubicBezTo>
                  <a:pt x="10132774" y="2187310"/>
                  <a:pt x="10006134" y="2324851"/>
                  <a:pt x="9752183" y="2319866"/>
                </a:cubicBezTo>
                <a:cubicBezTo>
                  <a:pt x="8388033" y="2152949"/>
                  <a:pt x="4056237" y="2332829"/>
                  <a:pt x="386652" y="2319866"/>
                </a:cubicBezTo>
                <a:cubicBezTo>
                  <a:pt x="144237" y="2299927"/>
                  <a:pt x="-29298" y="2127072"/>
                  <a:pt x="0" y="1933214"/>
                </a:cubicBezTo>
                <a:cubicBezTo>
                  <a:pt x="80453" y="1285590"/>
                  <a:pt x="-28712" y="600669"/>
                  <a:pt x="0" y="386652"/>
                </a:cubicBezTo>
                <a:close/>
              </a:path>
              <a:path w="10138835" h="2319866" stroke="0" extrusionOk="0">
                <a:moveTo>
                  <a:pt x="0" y="386652"/>
                </a:moveTo>
                <a:cubicBezTo>
                  <a:pt x="9734" y="136812"/>
                  <a:pt x="176374" y="143"/>
                  <a:pt x="386652" y="0"/>
                </a:cubicBezTo>
                <a:cubicBezTo>
                  <a:pt x="3968067" y="54831"/>
                  <a:pt x="6578254" y="90132"/>
                  <a:pt x="9752183" y="0"/>
                </a:cubicBezTo>
                <a:cubicBezTo>
                  <a:pt x="9950191" y="228"/>
                  <a:pt x="10112409" y="146107"/>
                  <a:pt x="10138835" y="386652"/>
                </a:cubicBezTo>
                <a:cubicBezTo>
                  <a:pt x="10095942" y="897907"/>
                  <a:pt x="10253190" y="1291740"/>
                  <a:pt x="10138835" y="1933214"/>
                </a:cubicBezTo>
                <a:cubicBezTo>
                  <a:pt x="10157538" y="2142703"/>
                  <a:pt x="9972360" y="2303390"/>
                  <a:pt x="9752183" y="2319866"/>
                </a:cubicBezTo>
                <a:cubicBezTo>
                  <a:pt x="6536480" y="2214149"/>
                  <a:pt x="2945131" y="2237598"/>
                  <a:pt x="386652" y="2319866"/>
                </a:cubicBezTo>
                <a:cubicBezTo>
                  <a:pt x="160510" y="2315177"/>
                  <a:pt x="-21777" y="2112838"/>
                  <a:pt x="0" y="1933214"/>
                </a:cubicBezTo>
                <a:cubicBezTo>
                  <a:pt x="9267" y="1543850"/>
                  <a:pt x="2917" y="926094"/>
                  <a:pt x="0" y="386652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184546795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446"/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Lắng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nghe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endParaRPr lang="en-US" sz="3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9602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atercolor of a landscape&#10;&#10;Description automatically generated">
            <a:extLst>
              <a:ext uri="{FF2B5EF4-FFF2-40B4-BE49-F238E27FC236}">
                <a16:creationId xmlns:a16="http://schemas.microsoft.com/office/drawing/2014/main" id="{68B184BD-5B46-19ED-EEDB-807AEB8F32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09EEEF2B-D28C-819C-2AE9-1AD2B7CA8743}"/>
              </a:ext>
            </a:extLst>
          </p:cNvPr>
          <p:cNvSpPr/>
          <p:nvPr/>
        </p:nvSpPr>
        <p:spPr>
          <a:xfrm>
            <a:off x="287384" y="240944"/>
            <a:ext cx="11665697" cy="6414874"/>
          </a:xfrm>
          <a:custGeom>
            <a:avLst/>
            <a:gdLst>
              <a:gd name="connsiteX0" fmla="*/ 0 w 17498546"/>
              <a:gd name="connsiteY0" fmla="*/ 1603751 h 9622311"/>
              <a:gd name="connsiteX1" fmla="*/ 1603751 w 17498546"/>
              <a:gd name="connsiteY1" fmla="*/ 0 h 9622311"/>
              <a:gd name="connsiteX2" fmla="*/ 15894795 w 17498546"/>
              <a:gd name="connsiteY2" fmla="*/ 0 h 9622311"/>
              <a:gd name="connsiteX3" fmla="*/ 17498546 w 17498546"/>
              <a:gd name="connsiteY3" fmla="*/ 1603751 h 9622311"/>
              <a:gd name="connsiteX4" fmla="*/ 17498546 w 17498546"/>
              <a:gd name="connsiteY4" fmla="*/ 8018560 h 9622311"/>
              <a:gd name="connsiteX5" fmla="*/ 15894795 w 17498546"/>
              <a:gd name="connsiteY5" fmla="*/ 9622311 h 9622311"/>
              <a:gd name="connsiteX6" fmla="*/ 1603751 w 17498546"/>
              <a:gd name="connsiteY6" fmla="*/ 9622311 h 9622311"/>
              <a:gd name="connsiteX7" fmla="*/ 0 w 17498546"/>
              <a:gd name="connsiteY7" fmla="*/ 8018560 h 9622311"/>
              <a:gd name="connsiteX8" fmla="*/ 0 w 17498546"/>
              <a:gd name="connsiteY8" fmla="*/ 1603751 h 962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498546" h="9622311" fill="none" extrusionOk="0">
                <a:moveTo>
                  <a:pt x="0" y="1603751"/>
                </a:moveTo>
                <a:cubicBezTo>
                  <a:pt x="-147080" y="727169"/>
                  <a:pt x="702356" y="88971"/>
                  <a:pt x="1603751" y="0"/>
                </a:cubicBezTo>
                <a:cubicBezTo>
                  <a:pt x="7048027" y="77600"/>
                  <a:pt x="13769104" y="-27269"/>
                  <a:pt x="15894795" y="0"/>
                </a:cubicBezTo>
                <a:cubicBezTo>
                  <a:pt x="16839068" y="-77231"/>
                  <a:pt x="17668072" y="767930"/>
                  <a:pt x="17498546" y="1603751"/>
                </a:cubicBezTo>
                <a:cubicBezTo>
                  <a:pt x="17607546" y="3258639"/>
                  <a:pt x="17420337" y="5856138"/>
                  <a:pt x="17498546" y="8018560"/>
                </a:cubicBezTo>
                <a:cubicBezTo>
                  <a:pt x="17433763" y="8878945"/>
                  <a:pt x="16689762" y="9662338"/>
                  <a:pt x="15894795" y="9622311"/>
                </a:cubicBezTo>
                <a:cubicBezTo>
                  <a:pt x="12149611" y="9671488"/>
                  <a:pt x="4266666" y="9499609"/>
                  <a:pt x="1603751" y="9622311"/>
                </a:cubicBezTo>
                <a:cubicBezTo>
                  <a:pt x="714957" y="9645868"/>
                  <a:pt x="-44451" y="8942560"/>
                  <a:pt x="0" y="8018560"/>
                </a:cubicBezTo>
                <a:cubicBezTo>
                  <a:pt x="47022" y="6617467"/>
                  <a:pt x="104569" y="4095614"/>
                  <a:pt x="0" y="1603751"/>
                </a:cubicBezTo>
                <a:close/>
              </a:path>
              <a:path w="17498546" h="9622311" stroke="0" extrusionOk="0">
                <a:moveTo>
                  <a:pt x="0" y="1603751"/>
                </a:moveTo>
                <a:cubicBezTo>
                  <a:pt x="160981" y="699623"/>
                  <a:pt x="766721" y="-3249"/>
                  <a:pt x="1603751" y="0"/>
                </a:cubicBezTo>
                <a:cubicBezTo>
                  <a:pt x="5660772" y="-129276"/>
                  <a:pt x="13793584" y="-77778"/>
                  <a:pt x="15894795" y="0"/>
                </a:cubicBezTo>
                <a:cubicBezTo>
                  <a:pt x="16741915" y="-123079"/>
                  <a:pt x="17475282" y="852169"/>
                  <a:pt x="17498546" y="1603751"/>
                </a:cubicBezTo>
                <a:cubicBezTo>
                  <a:pt x="17580145" y="2957778"/>
                  <a:pt x="17652846" y="5968050"/>
                  <a:pt x="17498546" y="8018560"/>
                </a:cubicBezTo>
                <a:cubicBezTo>
                  <a:pt x="17539720" y="8991119"/>
                  <a:pt x="16660844" y="9662985"/>
                  <a:pt x="15894795" y="9622311"/>
                </a:cubicBezTo>
                <a:cubicBezTo>
                  <a:pt x="11743055" y="9666531"/>
                  <a:pt x="7679361" y="9592929"/>
                  <a:pt x="1603751" y="9622311"/>
                </a:cubicBezTo>
                <a:cubicBezTo>
                  <a:pt x="684667" y="9494145"/>
                  <a:pt x="-55779" y="8891395"/>
                  <a:pt x="0" y="8018560"/>
                </a:cubicBezTo>
                <a:cubicBezTo>
                  <a:pt x="-159954" y="6142506"/>
                  <a:pt x="22140" y="4717523"/>
                  <a:pt x="0" y="1603751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00B0F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Hộp Văn bản 8">
            <a:extLst>
              <a:ext uri="{FF2B5EF4-FFF2-40B4-BE49-F238E27FC236}">
                <a16:creationId xmlns:a16="http://schemas.microsoft.com/office/drawing/2014/main" id="{B32C517E-3E17-C2CF-879C-3846A4B7E3B4}"/>
              </a:ext>
            </a:extLst>
          </p:cNvPr>
          <p:cNvSpPr txBox="1"/>
          <p:nvPr/>
        </p:nvSpPr>
        <p:spPr>
          <a:xfrm>
            <a:off x="5763156" y="534351"/>
            <a:ext cx="5282531" cy="783193"/>
          </a:xfrm>
          <a:prstGeom prst="roundRect">
            <a:avLst/>
          </a:prstGeom>
          <a:solidFill>
            <a:srgbClr val="9ADBF2"/>
          </a:solidFill>
        </p:spPr>
        <p:txBody>
          <a:bodyPr wrap="square">
            <a:spAutoFit/>
          </a:bodyPr>
          <a:lstStyle/>
          <a:p>
            <a:pPr algn="ctr" defTabSz="914446"/>
            <a:r>
              <a:rPr lang="en-US" sz="4000" b="1" dirty="0" err="1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TIÊU</a:t>
            </a:r>
            <a:r>
              <a:rPr lang="en-US" sz="4000" b="1" dirty="0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 </a:t>
            </a:r>
            <a:r>
              <a:rPr lang="en-US" sz="4000" b="1" dirty="0" err="1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CHÍ</a:t>
            </a:r>
            <a:r>
              <a:rPr lang="en-US" sz="4000" b="1" dirty="0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 </a:t>
            </a:r>
            <a:r>
              <a:rPr lang="en-US" sz="4000" b="1" dirty="0" err="1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ĐÁNH</a:t>
            </a:r>
            <a:r>
              <a:rPr lang="en-US" sz="4000" b="1" dirty="0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 </a:t>
            </a:r>
            <a:r>
              <a:rPr lang="en-US" sz="4000" b="1" dirty="0" err="1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GIÁ</a:t>
            </a:r>
            <a:endParaRPr lang="en-US" sz="4000" b="1" dirty="0">
              <a:ln w="28575">
                <a:solidFill>
                  <a:prstClr val="black"/>
                </a:solidFill>
              </a:ln>
              <a:solidFill>
                <a:prstClr val="white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207CDCB-198D-D65B-BEF2-8DD09804AA3D}"/>
              </a:ext>
            </a:extLst>
          </p:cNvPr>
          <p:cNvGrpSpPr/>
          <p:nvPr/>
        </p:nvGrpSpPr>
        <p:grpSpPr>
          <a:xfrm>
            <a:off x="5554728" y="1485155"/>
            <a:ext cx="6079160" cy="1015663"/>
            <a:chOff x="4739285" y="2349028"/>
            <a:chExt cx="6215585" cy="1015663"/>
          </a:xfrm>
        </p:grpSpPr>
        <p:sp>
          <p:nvSpPr>
            <p:cNvPr id="7" name="Rectangle: Rounded Corners 10">
              <a:extLst>
                <a:ext uri="{FF2B5EF4-FFF2-40B4-BE49-F238E27FC236}">
                  <a16:creationId xmlns:a16="http://schemas.microsoft.com/office/drawing/2014/main" id="{C6E6D6F2-3923-5B5A-163C-B51F1572AA57}"/>
                </a:ext>
              </a:extLst>
            </p:cNvPr>
            <p:cNvSpPr/>
            <p:nvPr/>
          </p:nvSpPr>
          <p:spPr>
            <a:xfrm rot="5400000">
              <a:off x="7349066" y="-250933"/>
              <a:ext cx="996024" cy="6215585"/>
            </a:xfrm>
            <a:prstGeom prst="roundRect">
              <a:avLst/>
            </a:prstGeom>
            <a:solidFill>
              <a:srgbClr val="FFF2CC"/>
            </a:solidFill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en-US" sz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" name="Rectangle 1">
              <a:extLst>
                <a:ext uri="{FF2B5EF4-FFF2-40B4-BE49-F238E27FC236}">
                  <a16:creationId xmlns:a16="http://schemas.microsoft.com/office/drawing/2014/main" id="{A6BF4A34-259E-A59F-DF82-93CE0CF2D0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9591" y="2349028"/>
              <a:ext cx="5952173" cy="1015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just" defTabSz="914446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000" dirty="0" err="1" smtClean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Học</a:t>
              </a:r>
              <a:r>
                <a:rPr lang="en-US" altLang="en-US" sz="3000" dirty="0" smtClean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 smtClean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sinh</a:t>
              </a:r>
              <a:r>
                <a:rPr lang="en-US" altLang="en-US" sz="3000" dirty="0" smtClean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 smtClean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làm</a:t>
              </a:r>
              <a:r>
                <a:rPr lang="en-US" altLang="en-US" sz="3000" dirty="0" smtClean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 smtClean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đủ</a:t>
              </a:r>
              <a:r>
                <a:rPr lang="en-US" altLang="en-US" sz="3000" dirty="0" smtClean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 smtClean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nội</a:t>
              </a:r>
              <a:r>
                <a:rPr lang="en-US" altLang="en-US" sz="3000" dirty="0" smtClean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dung </a:t>
              </a:r>
              <a:r>
                <a:rPr lang="en-US" altLang="en-US" sz="3000" dirty="0" err="1" smtClean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vào</a:t>
              </a:r>
              <a:r>
                <a:rPr lang="en-US" altLang="en-US" sz="3000" dirty="0" smtClean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 smtClean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trong</a:t>
              </a:r>
              <a:r>
                <a:rPr lang="en-US" altLang="en-US" sz="3000" dirty="0" smtClean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 smtClean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vở</a:t>
              </a:r>
              <a:r>
                <a:rPr lang="en-US" altLang="en-US" sz="3000" dirty="0" smtClean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 smtClean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bài</a:t>
              </a:r>
              <a:r>
                <a:rPr lang="en-US" altLang="en-US" sz="3000" dirty="0" smtClean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 smtClean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tập</a:t>
              </a:r>
              <a:r>
                <a:rPr lang="en-US" altLang="en-US" sz="3000" dirty="0" smtClean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.</a:t>
              </a:r>
              <a:endParaRPr lang="en-US" altLang="en-US" sz="30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07C17C3-7BEC-E4A3-B15A-B936FA3F0C1C}"/>
              </a:ext>
            </a:extLst>
          </p:cNvPr>
          <p:cNvGrpSpPr/>
          <p:nvPr/>
        </p:nvGrpSpPr>
        <p:grpSpPr>
          <a:xfrm>
            <a:off x="5475422" y="2672737"/>
            <a:ext cx="6327594" cy="1447708"/>
            <a:chOff x="4739284" y="2358850"/>
            <a:chExt cx="6473349" cy="1355356"/>
          </a:xfrm>
        </p:grpSpPr>
        <p:sp>
          <p:nvSpPr>
            <p:cNvPr id="10" name="Rectangle: Rounded Corners 10">
              <a:extLst>
                <a:ext uri="{FF2B5EF4-FFF2-40B4-BE49-F238E27FC236}">
                  <a16:creationId xmlns:a16="http://schemas.microsoft.com/office/drawing/2014/main" id="{B501043B-C044-89CD-008E-214DED8B99F8}"/>
                </a:ext>
              </a:extLst>
            </p:cNvPr>
            <p:cNvSpPr/>
            <p:nvPr/>
          </p:nvSpPr>
          <p:spPr>
            <a:xfrm rot="5400000">
              <a:off x="7298281" y="-200147"/>
              <a:ext cx="1355356" cy="6473349"/>
            </a:xfrm>
            <a:prstGeom prst="roundRect">
              <a:avLst/>
            </a:prstGeom>
            <a:solidFill>
              <a:srgbClr val="FFF2CC"/>
            </a:solidFill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en-US" sz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2" name="Rectangle 1">
              <a:extLst>
                <a:ext uri="{FF2B5EF4-FFF2-40B4-BE49-F238E27FC236}">
                  <a16:creationId xmlns:a16="http://schemas.microsoft.com/office/drawing/2014/main" id="{83F2CBF8-315F-D624-A99D-692BA4368B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20417" y="2561092"/>
              <a:ext cx="6338205" cy="9508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just" defTabSz="914446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000" dirty="0" err="1" smtClean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Học</a:t>
              </a:r>
              <a:r>
                <a:rPr lang="en-US" altLang="en-US" sz="3000" dirty="0" smtClean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 smtClean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sinh</a:t>
              </a:r>
              <a:r>
                <a:rPr lang="en-US" altLang="en-US" sz="3000" dirty="0" smtClean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có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vi-VN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phần trình bày đúng nội dung,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lưu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loát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, </a:t>
              </a:r>
              <a:r>
                <a:rPr lang="en-US" altLang="en-US" sz="3000" dirty="0" err="1" smtClean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và</a:t>
              </a:r>
              <a:r>
                <a:rPr lang="en-US" altLang="en-US" sz="3000" dirty="0" smtClean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sáng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tạo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.</a:t>
              </a:r>
            </a:p>
          </p:txBody>
        </p:sp>
      </p:grpSp>
      <p:pic>
        <p:nvPicPr>
          <p:cNvPr id="14" name="Picture 13" descr="A hand holding a trophy&#10;&#10;Description automatically generated">
            <a:extLst>
              <a:ext uri="{FF2B5EF4-FFF2-40B4-BE49-F238E27FC236}">
                <a16:creationId xmlns:a16="http://schemas.microsoft.com/office/drawing/2014/main" id="{066845C2-A826-5DE0-30B7-29D33275D4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349" y="-14861"/>
            <a:ext cx="6858000" cy="6858000"/>
          </a:xfrm>
          <a:prstGeom prst="rect">
            <a:avLst/>
          </a:prstGeom>
        </p:spPr>
      </p:pic>
      <p:pic>
        <p:nvPicPr>
          <p:cNvPr id="19" name="Picture 18" descr="A group of kids with backpacks and books&#10;&#10;Description automatically generated">
            <a:extLst>
              <a:ext uri="{FF2B5EF4-FFF2-40B4-BE49-F238E27FC236}">
                <a16:creationId xmlns:a16="http://schemas.microsoft.com/office/drawing/2014/main" id="{EEB1E187-61E0-6873-6C89-9AC174B672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22" b="22963"/>
          <a:stretch/>
        </p:blipFill>
        <p:spPr>
          <a:xfrm>
            <a:off x="5763156" y="3823164"/>
            <a:ext cx="5662304" cy="2945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8206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atercolor of a landscape&#10;&#10;Description automatically generated">
            <a:extLst>
              <a:ext uri="{FF2B5EF4-FFF2-40B4-BE49-F238E27FC236}">
                <a16:creationId xmlns:a16="http://schemas.microsoft.com/office/drawing/2014/main" id="{68B184BD-5B46-19ED-EEDB-807AEB8F32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09EEEF2B-D28C-819C-2AE9-1AD2B7CA8743}"/>
              </a:ext>
            </a:extLst>
          </p:cNvPr>
          <p:cNvSpPr/>
          <p:nvPr/>
        </p:nvSpPr>
        <p:spPr>
          <a:xfrm>
            <a:off x="287384" y="240944"/>
            <a:ext cx="11665697" cy="6414874"/>
          </a:xfrm>
          <a:custGeom>
            <a:avLst/>
            <a:gdLst>
              <a:gd name="connsiteX0" fmla="*/ 0 w 17498546"/>
              <a:gd name="connsiteY0" fmla="*/ 1603751 h 9622311"/>
              <a:gd name="connsiteX1" fmla="*/ 1603751 w 17498546"/>
              <a:gd name="connsiteY1" fmla="*/ 0 h 9622311"/>
              <a:gd name="connsiteX2" fmla="*/ 15894795 w 17498546"/>
              <a:gd name="connsiteY2" fmla="*/ 0 h 9622311"/>
              <a:gd name="connsiteX3" fmla="*/ 17498546 w 17498546"/>
              <a:gd name="connsiteY3" fmla="*/ 1603751 h 9622311"/>
              <a:gd name="connsiteX4" fmla="*/ 17498546 w 17498546"/>
              <a:gd name="connsiteY4" fmla="*/ 8018560 h 9622311"/>
              <a:gd name="connsiteX5" fmla="*/ 15894795 w 17498546"/>
              <a:gd name="connsiteY5" fmla="*/ 9622311 h 9622311"/>
              <a:gd name="connsiteX6" fmla="*/ 1603751 w 17498546"/>
              <a:gd name="connsiteY6" fmla="*/ 9622311 h 9622311"/>
              <a:gd name="connsiteX7" fmla="*/ 0 w 17498546"/>
              <a:gd name="connsiteY7" fmla="*/ 8018560 h 9622311"/>
              <a:gd name="connsiteX8" fmla="*/ 0 w 17498546"/>
              <a:gd name="connsiteY8" fmla="*/ 1603751 h 962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498546" h="9622311" fill="none" extrusionOk="0">
                <a:moveTo>
                  <a:pt x="0" y="1603751"/>
                </a:moveTo>
                <a:cubicBezTo>
                  <a:pt x="-147080" y="727169"/>
                  <a:pt x="702356" y="88971"/>
                  <a:pt x="1603751" y="0"/>
                </a:cubicBezTo>
                <a:cubicBezTo>
                  <a:pt x="7048027" y="77600"/>
                  <a:pt x="13769104" y="-27269"/>
                  <a:pt x="15894795" y="0"/>
                </a:cubicBezTo>
                <a:cubicBezTo>
                  <a:pt x="16839068" y="-77231"/>
                  <a:pt x="17668072" y="767930"/>
                  <a:pt x="17498546" y="1603751"/>
                </a:cubicBezTo>
                <a:cubicBezTo>
                  <a:pt x="17607546" y="3258639"/>
                  <a:pt x="17420337" y="5856138"/>
                  <a:pt x="17498546" y="8018560"/>
                </a:cubicBezTo>
                <a:cubicBezTo>
                  <a:pt x="17433763" y="8878945"/>
                  <a:pt x="16689762" y="9662338"/>
                  <a:pt x="15894795" y="9622311"/>
                </a:cubicBezTo>
                <a:cubicBezTo>
                  <a:pt x="12149611" y="9671488"/>
                  <a:pt x="4266666" y="9499609"/>
                  <a:pt x="1603751" y="9622311"/>
                </a:cubicBezTo>
                <a:cubicBezTo>
                  <a:pt x="714957" y="9645868"/>
                  <a:pt x="-44451" y="8942560"/>
                  <a:pt x="0" y="8018560"/>
                </a:cubicBezTo>
                <a:cubicBezTo>
                  <a:pt x="47022" y="6617467"/>
                  <a:pt x="104569" y="4095614"/>
                  <a:pt x="0" y="1603751"/>
                </a:cubicBezTo>
                <a:close/>
              </a:path>
              <a:path w="17498546" h="9622311" stroke="0" extrusionOk="0">
                <a:moveTo>
                  <a:pt x="0" y="1603751"/>
                </a:moveTo>
                <a:cubicBezTo>
                  <a:pt x="160981" y="699623"/>
                  <a:pt x="766721" y="-3249"/>
                  <a:pt x="1603751" y="0"/>
                </a:cubicBezTo>
                <a:cubicBezTo>
                  <a:pt x="5660772" y="-129276"/>
                  <a:pt x="13793584" y="-77778"/>
                  <a:pt x="15894795" y="0"/>
                </a:cubicBezTo>
                <a:cubicBezTo>
                  <a:pt x="16741915" y="-123079"/>
                  <a:pt x="17475282" y="852169"/>
                  <a:pt x="17498546" y="1603751"/>
                </a:cubicBezTo>
                <a:cubicBezTo>
                  <a:pt x="17580145" y="2957778"/>
                  <a:pt x="17652846" y="5968050"/>
                  <a:pt x="17498546" y="8018560"/>
                </a:cubicBezTo>
                <a:cubicBezTo>
                  <a:pt x="17539720" y="8991119"/>
                  <a:pt x="16660844" y="9662985"/>
                  <a:pt x="15894795" y="9622311"/>
                </a:cubicBezTo>
                <a:cubicBezTo>
                  <a:pt x="11743055" y="9666531"/>
                  <a:pt x="7679361" y="9592929"/>
                  <a:pt x="1603751" y="9622311"/>
                </a:cubicBezTo>
                <a:cubicBezTo>
                  <a:pt x="684667" y="9494145"/>
                  <a:pt x="-55779" y="8891395"/>
                  <a:pt x="0" y="8018560"/>
                </a:cubicBezTo>
                <a:cubicBezTo>
                  <a:pt x="-159954" y="6142506"/>
                  <a:pt x="22140" y="4717523"/>
                  <a:pt x="0" y="1603751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00B0F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7F639C-36A5-AC93-F872-AAE17FDEA284}"/>
              </a:ext>
            </a:extLst>
          </p:cNvPr>
          <p:cNvSpPr txBox="1"/>
          <p:nvPr/>
        </p:nvSpPr>
        <p:spPr>
          <a:xfrm>
            <a:off x="2330064" y="406482"/>
            <a:ext cx="79004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/>
            <a:r>
              <a:rPr lang="vi-VN" sz="6000" dirty="0">
                <a:ln w="28575">
                  <a:solidFill>
                    <a:srgbClr val="002060"/>
                  </a:solidFill>
                </a:ln>
                <a:solidFill>
                  <a:srgbClr val="CCFF66"/>
                </a:solidFill>
                <a:latin typeface="iCiel Pony" panose="02000000000000000000" pitchFamily="2" charset="0"/>
              </a:rPr>
              <a:t>CÙNG NHAU </a:t>
            </a:r>
            <a:endParaRPr lang="en-US" sz="6000" dirty="0">
              <a:ln w="28575">
                <a:solidFill>
                  <a:srgbClr val="002060"/>
                </a:solidFill>
              </a:ln>
              <a:solidFill>
                <a:srgbClr val="CCFF66"/>
              </a:solidFill>
              <a:latin typeface="iCiel Pony" panose="020000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A0FE93-E48C-B3F5-50FD-0DA0DEA97E0F}"/>
              </a:ext>
            </a:extLst>
          </p:cNvPr>
          <p:cNvSpPr txBox="1"/>
          <p:nvPr/>
        </p:nvSpPr>
        <p:spPr>
          <a:xfrm>
            <a:off x="3165216" y="1203130"/>
            <a:ext cx="6595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/>
            <a:r>
              <a:rPr lang="en-US" sz="3200" b="1" dirty="0">
                <a:solidFill>
                  <a:srgbClr val="002060"/>
                </a:solidFill>
                <a:latin typeface="UTM Duepuntozero" panose="02040603050506020204" pitchFamily="18" charset="0"/>
              </a:rPr>
              <a:t>LẮNG NGHE – QUAN SÁT – NHẬN XÉT</a:t>
            </a:r>
          </a:p>
        </p:txBody>
      </p:sp>
      <p:pic>
        <p:nvPicPr>
          <p:cNvPr id="12" name="Picture 11" descr="A group of children in a classroom&#10;&#10;Description automatically generated">
            <a:extLst>
              <a:ext uri="{FF2B5EF4-FFF2-40B4-BE49-F238E27FC236}">
                <a16:creationId xmlns:a16="http://schemas.microsoft.com/office/drawing/2014/main" id="{FC55CD7F-BB01-D78D-F92B-00FB146853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5" b="15926"/>
          <a:stretch/>
        </p:blipFill>
        <p:spPr>
          <a:xfrm>
            <a:off x="2609713" y="1663089"/>
            <a:ext cx="6972573" cy="482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5959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2AB63A2-7EE0-4514-8EF5-D7A41F9828EB}"/>
              </a:ext>
            </a:extLst>
          </p:cNvPr>
          <p:cNvGrpSpPr/>
          <p:nvPr/>
        </p:nvGrpSpPr>
        <p:grpSpPr>
          <a:xfrm>
            <a:off x="2227312" y="1832318"/>
            <a:ext cx="7361308" cy="2229333"/>
            <a:chOff x="2824406" y="1812128"/>
            <a:chExt cx="7361308" cy="2229333"/>
          </a:xfrm>
        </p:grpSpPr>
        <p:sp>
          <p:nvSpPr>
            <p:cNvPr id="2" name="Cloud 1">
              <a:extLst>
                <a:ext uri="{FF2B5EF4-FFF2-40B4-BE49-F238E27FC236}">
                  <a16:creationId xmlns:a16="http://schemas.microsoft.com/office/drawing/2014/main" id="{95724D90-B7FC-4469-B143-AB000BF9E917}"/>
                </a:ext>
              </a:extLst>
            </p:cNvPr>
            <p:cNvSpPr/>
            <p:nvPr/>
          </p:nvSpPr>
          <p:spPr>
            <a:xfrm>
              <a:off x="3017230" y="1812128"/>
              <a:ext cx="7070501" cy="2229333"/>
            </a:xfrm>
            <a:prstGeom prst="cloud">
              <a:avLst/>
            </a:prstGeom>
            <a:solidFill>
              <a:schemeClr val="bg1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矩形 9"/>
            <p:cNvSpPr/>
            <p:nvPr/>
          </p:nvSpPr>
          <p:spPr>
            <a:xfrm>
              <a:off x="2824406" y="2204843"/>
              <a:ext cx="736130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6600" noProof="0" dirty="0" err="1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KHỞI</a:t>
              </a:r>
              <a:r>
                <a:rPr lang="en-US" altLang="zh-CN" sz="6600" noProof="0" dirty="0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 </a:t>
              </a:r>
              <a:r>
                <a:rPr lang="en-US" altLang="zh-CN" sz="6600" noProof="0" dirty="0" err="1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ĐỘNG</a:t>
              </a:r>
              <a:endParaRPr kumimoji="0" lang="en-US" altLang="zh-CN" sz="36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iny" panose="02000903060500060000" pitchFamily="2" charset="0"/>
                <a:ea typeface="字魂59号-创粗黑" panose="00000500000000000000" pitchFamily="2" charset="-122"/>
                <a:cs typeface="UVN Bai Sau Nang" panose="04030905020802020C03" charset="0"/>
                <a:sym typeface="+mn-lt"/>
              </a:endParaRPr>
            </a:p>
          </p:txBody>
        </p:sp>
      </p:grpSp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9588620" y="4989190"/>
            <a:ext cx="563301" cy="900264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8852091" y="4369676"/>
            <a:ext cx="949085" cy="1516822"/>
          </a:xfrm>
          <a:prstGeom prst="rect">
            <a:avLst/>
          </a:prstGeom>
        </p:spPr>
      </p:pic>
      <p:pic>
        <p:nvPicPr>
          <p:cNvPr id="39" name="图片 38" descr="图片包含 物体&#10;&#10;已生成高可信度的说明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8970281" y="971502"/>
            <a:ext cx="516739" cy="552791"/>
          </a:xfrm>
          <a:prstGeom prst="rect">
            <a:avLst/>
          </a:prstGeom>
        </p:spPr>
      </p:pic>
      <p:pic>
        <p:nvPicPr>
          <p:cNvPr id="40" name="图片 39" descr="图片包含 物体&#10;&#10;已生成高可信度的说明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5448168" y="4989190"/>
            <a:ext cx="647832" cy="6930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B65DEE-1DD0-450B-B3D0-22B4FFCECC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009" y="2774041"/>
            <a:ext cx="585267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5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atercolor of a landscape&#10;&#10;Description automatically generated">
            <a:extLst>
              <a:ext uri="{FF2B5EF4-FFF2-40B4-BE49-F238E27FC236}">
                <a16:creationId xmlns:a16="http://schemas.microsoft.com/office/drawing/2014/main" id="{68B184BD-5B46-19ED-EEDB-807AEB8F32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09EEEF2B-D28C-819C-2AE9-1AD2B7CA8743}"/>
              </a:ext>
            </a:extLst>
          </p:cNvPr>
          <p:cNvSpPr/>
          <p:nvPr/>
        </p:nvSpPr>
        <p:spPr>
          <a:xfrm>
            <a:off x="287384" y="240944"/>
            <a:ext cx="11665697" cy="6414874"/>
          </a:xfrm>
          <a:custGeom>
            <a:avLst/>
            <a:gdLst>
              <a:gd name="connsiteX0" fmla="*/ 0 w 17498546"/>
              <a:gd name="connsiteY0" fmla="*/ 1603751 h 9622311"/>
              <a:gd name="connsiteX1" fmla="*/ 1603751 w 17498546"/>
              <a:gd name="connsiteY1" fmla="*/ 0 h 9622311"/>
              <a:gd name="connsiteX2" fmla="*/ 15894795 w 17498546"/>
              <a:gd name="connsiteY2" fmla="*/ 0 h 9622311"/>
              <a:gd name="connsiteX3" fmla="*/ 17498546 w 17498546"/>
              <a:gd name="connsiteY3" fmla="*/ 1603751 h 9622311"/>
              <a:gd name="connsiteX4" fmla="*/ 17498546 w 17498546"/>
              <a:gd name="connsiteY4" fmla="*/ 8018560 h 9622311"/>
              <a:gd name="connsiteX5" fmla="*/ 15894795 w 17498546"/>
              <a:gd name="connsiteY5" fmla="*/ 9622311 h 9622311"/>
              <a:gd name="connsiteX6" fmla="*/ 1603751 w 17498546"/>
              <a:gd name="connsiteY6" fmla="*/ 9622311 h 9622311"/>
              <a:gd name="connsiteX7" fmla="*/ 0 w 17498546"/>
              <a:gd name="connsiteY7" fmla="*/ 8018560 h 9622311"/>
              <a:gd name="connsiteX8" fmla="*/ 0 w 17498546"/>
              <a:gd name="connsiteY8" fmla="*/ 1603751 h 962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498546" h="9622311" fill="none" extrusionOk="0">
                <a:moveTo>
                  <a:pt x="0" y="1603751"/>
                </a:moveTo>
                <a:cubicBezTo>
                  <a:pt x="-147080" y="727169"/>
                  <a:pt x="702356" y="88971"/>
                  <a:pt x="1603751" y="0"/>
                </a:cubicBezTo>
                <a:cubicBezTo>
                  <a:pt x="7048027" y="77600"/>
                  <a:pt x="13769104" y="-27269"/>
                  <a:pt x="15894795" y="0"/>
                </a:cubicBezTo>
                <a:cubicBezTo>
                  <a:pt x="16839068" y="-77231"/>
                  <a:pt x="17668072" y="767930"/>
                  <a:pt x="17498546" y="1603751"/>
                </a:cubicBezTo>
                <a:cubicBezTo>
                  <a:pt x="17607546" y="3258639"/>
                  <a:pt x="17420337" y="5856138"/>
                  <a:pt x="17498546" y="8018560"/>
                </a:cubicBezTo>
                <a:cubicBezTo>
                  <a:pt x="17433763" y="8878945"/>
                  <a:pt x="16689762" y="9662338"/>
                  <a:pt x="15894795" y="9622311"/>
                </a:cubicBezTo>
                <a:cubicBezTo>
                  <a:pt x="12149611" y="9671488"/>
                  <a:pt x="4266666" y="9499609"/>
                  <a:pt x="1603751" y="9622311"/>
                </a:cubicBezTo>
                <a:cubicBezTo>
                  <a:pt x="714957" y="9645868"/>
                  <a:pt x="-44451" y="8942560"/>
                  <a:pt x="0" y="8018560"/>
                </a:cubicBezTo>
                <a:cubicBezTo>
                  <a:pt x="47022" y="6617467"/>
                  <a:pt x="104569" y="4095614"/>
                  <a:pt x="0" y="1603751"/>
                </a:cubicBezTo>
                <a:close/>
              </a:path>
              <a:path w="17498546" h="9622311" stroke="0" extrusionOk="0">
                <a:moveTo>
                  <a:pt x="0" y="1603751"/>
                </a:moveTo>
                <a:cubicBezTo>
                  <a:pt x="160981" y="699623"/>
                  <a:pt x="766721" y="-3249"/>
                  <a:pt x="1603751" y="0"/>
                </a:cubicBezTo>
                <a:cubicBezTo>
                  <a:pt x="5660772" y="-129276"/>
                  <a:pt x="13793584" y="-77778"/>
                  <a:pt x="15894795" y="0"/>
                </a:cubicBezTo>
                <a:cubicBezTo>
                  <a:pt x="16741915" y="-123079"/>
                  <a:pt x="17475282" y="852169"/>
                  <a:pt x="17498546" y="1603751"/>
                </a:cubicBezTo>
                <a:cubicBezTo>
                  <a:pt x="17580145" y="2957778"/>
                  <a:pt x="17652846" y="5968050"/>
                  <a:pt x="17498546" y="8018560"/>
                </a:cubicBezTo>
                <a:cubicBezTo>
                  <a:pt x="17539720" y="8991119"/>
                  <a:pt x="16660844" y="9662985"/>
                  <a:pt x="15894795" y="9622311"/>
                </a:cubicBezTo>
                <a:cubicBezTo>
                  <a:pt x="11743055" y="9666531"/>
                  <a:pt x="7679361" y="9592929"/>
                  <a:pt x="1603751" y="9622311"/>
                </a:cubicBezTo>
                <a:cubicBezTo>
                  <a:pt x="684667" y="9494145"/>
                  <a:pt x="-55779" y="8891395"/>
                  <a:pt x="0" y="8018560"/>
                </a:cubicBezTo>
                <a:cubicBezTo>
                  <a:pt x="-159954" y="6142506"/>
                  <a:pt x="22140" y="4717523"/>
                  <a:pt x="0" y="1603751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00B0F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Hộp Văn bản 8">
            <a:extLst>
              <a:ext uri="{FF2B5EF4-FFF2-40B4-BE49-F238E27FC236}">
                <a16:creationId xmlns:a16="http://schemas.microsoft.com/office/drawing/2014/main" id="{E07957FE-FDC5-4AFE-C437-5F246F256B87}"/>
              </a:ext>
            </a:extLst>
          </p:cNvPr>
          <p:cNvSpPr txBox="1"/>
          <p:nvPr/>
        </p:nvSpPr>
        <p:spPr>
          <a:xfrm>
            <a:off x="1412074" y="605833"/>
            <a:ext cx="9416315" cy="851297"/>
          </a:xfrm>
          <a:prstGeom prst="round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 defTabSz="914446"/>
            <a:r>
              <a:rPr lang="en-US" sz="4400" dirty="0" err="1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Đáp</a:t>
            </a:r>
            <a:r>
              <a:rPr lang="en-US" sz="4400" dirty="0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 </a:t>
            </a:r>
            <a:r>
              <a:rPr lang="en-US" sz="4400" dirty="0" err="1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án</a:t>
            </a:r>
            <a:r>
              <a:rPr lang="en-US" sz="4400" dirty="0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 </a:t>
            </a:r>
            <a:r>
              <a:rPr lang="en-US" sz="4400" dirty="0" err="1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tham</a:t>
            </a:r>
            <a:r>
              <a:rPr lang="en-US" sz="4400" dirty="0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 </a:t>
            </a:r>
            <a:r>
              <a:rPr lang="en-US" sz="4400" dirty="0" err="1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khảo</a:t>
            </a:r>
            <a:endParaRPr lang="en-US" sz="4400" dirty="0">
              <a:ln w="28575">
                <a:solidFill>
                  <a:prstClr val="black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22EE118-5F47-74D6-94CA-E08EE9AD3E7D}"/>
              </a:ext>
            </a:extLst>
          </p:cNvPr>
          <p:cNvSpPr/>
          <p:nvPr/>
        </p:nvSpPr>
        <p:spPr>
          <a:xfrm>
            <a:off x="2846231" y="1965429"/>
            <a:ext cx="8397026" cy="3469455"/>
          </a:xfrm>
          <a:custGeom>
            <a:avLst/>
            <a:gdLst>
              <a:gd name="connsiteX0" fmla="*/ 0 w 10138835"/>
              <a:gd name="connsiteY0" fmla="*/ 386652 h 2319866"/>
              <a:gd name="connsiteX1" fmla="*/ 386652 w 10138835"/>
              <a:gd name="connsiteY1" fmla="*/ 0 h 2319866"/>
              <a:gd name="connsiteX2" fmla="*/ 9752183 w 10138835"/>
              <a:gd name="connsiteY2" fmla="*/ 0 h 2319866"/>
              <a:gd name="connsiteX3" fmla="*/ 10138835 w 10138835"/>
              <a:gd name="connsiteY3" fmla="*/ 386652 h 2319866"/>
              <a:gd name="connsiteX4" fmla="*/ 10138835 w 10138835"/>
              <a:gd name="connsiteY4" fmla="*/ 1933214 h 2319866"/>
              <a:gd name="connsiteX5" fmla="*/ 9752183 w 10138835"/>
              <a:gd name="connsiteY5" fmla="*/ 2319866 h 2319866"/>
              <a:gd name="connsiteX6" fmla="*/ 386652 w 10138835"/>
              <a:gd name="connsiteY6" fmla="*/ 2319866 h 2319866"/>
              <a:gd name="connsiteX7" fmla="*/ 0 w 10138835"/>
              <a:gd name="connsiteY7" fmla="*/ 1933214 h 2319866"/>
              <a:gd name="connsiteX8" fmla="*/ 0 w 10138835"/>
              <a:gd name="connsiteY8" fmla="*/ 386652 h 2319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38835" h="2319866" fill="none" extrusionOk="0">
                <a:moveTo>
                  <a:pt x="0" y="386652"/>
                </a:moveTo>
                <a:cubicBezTo>
                  <a:pt x="2031" y="136009"/>
                  <a:pt x="173961" y="-25505"/>
                  <a:pt x="386652" y="0"/>
                </a:cubicBezTo>
                <a:cubicBezTo>
                  <a:pt x="2771176" y="143570"/>
                  <a:pt x="7615025" y="87359"/>
                  <a:pt x="9752183" y="0"/>
                </a:cubicBezTo>
                <a:cubicBezTo>
                  <a:pt x="9950446" y="31410"/>
                  <a:pt x="10143920" y="182023"/>
                  <a:pt x="10138835" y="386652"/>
                </a:cubicBezTo>
                <a:cubicBezTo>
                  <a:pt x="10218698" y="550256"/>
                  <a:pt x="10250443" y="1327926"/>
                  <a:pt x="10138835" y="1933214"/>
                </a:cubicBezTo>
                <a:cubicBezTo>
                  <a:pt x="10132774" y="2187310"/>
                  <a:pt x="10006134" y="2324851"/>
                  <a:pt x="9752183" y="2319866"/>
                </a:cubicBezTo>
                <a:cubicBezTo>
                  <a:pt x="8388033" y="2152949"/>
                  <a:pt x="4056237" y="2332829"/>
                  <a:pt x="386652" y="2319866"/>
                </a:cubicBezTo>
                <a:cubicBezTo>
                  <a:pt x="144237" y="2299927"/>
                  <a:pt x="-29298" y="2127072"/>
                  <a:pt x="0" y="1933214"/>
                </a:cubicBezTo>
                <a:cubicBezTo>
                  <a:pt x="80453" y="1285590"/>
                  <a:pt x="-28712" y="600669"/>
                  <a:pt x="0" y="386652"/>
                </a:cubicBezTo>
                <a:close/>
              </a:path>
              <a:path w="10138835" h="2319866" stroke="0" extrusionOk="0">
                <a:moveTo>
                  <a:pt x="0" y="386652"/>
                </a:moveTo>
                <a:cubicBezTo>
                  <a:pt x="9734" y="136812"/>
                  <a:pt x="176374" y="143"/>
                  <a:pt x="386652" y="0"/>
                </a:cubicBezTo>
                <a:cubicBezTo>
                  <a:pt x="3968067" y="54831"/>
                  <a:pt x="6578254" y="90132"/>
                  <a:pt x="9752183" y="0"/>
                </a:cubicBezTo>
                <a:cubicBezTo>
                  <a:pt x="9950191" y="228"/>
                  <a:pt x="10112409" y="146107"/>
                  <a:pt x="10138835" y="386652"/>
                </a:cubicBezTo>
                <a:cubicBezTo>
                  <a:pt x="10095942" y="897907"/>
                  <a:pt x="10253190" y="1291740"/>
                  <a:pt x="10138835" y="1933214"/>
                </a:cubicBezTo>
                <a:cubicBezTo>
                  <a:pt x="10157538" y="2142703"/>
                  <a:pt x="9972360" y="2303390"/>
                  <a:pt x="9752183" y="2319866"/>
                </a:cubicBezTo>
                <a:cubicBezTo>
                  <a:pt x="6536480" y="2214149"/>
                  <a:pt x="2945131" y="2237598"/>
                  <a:pt x="386652" y="2319866"/>
                </a:cubicBezTo>
                <a:cubicBezTo>
                  <a:pt x="160510" y="2315177"/>
                  <a:pt x="-21777" y="2112838"/>
                  <a:pt x="0" y="1933214"/>
                </a:cubicBezTo>
                <a:cubicBezTo>
                  <a:pt x="9267" y="1543850"/>
                  <a:pt x="2917" y="926094"/>
                  <a:pt x="0" y="386652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184546795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446"/>
            <a:r>
              <a:rPr lang="en-US" sz="3200" dirty="0">
                <a:solidFill>
                  <a:srgbClr val="000000"/>
                </a:solidFill>
              </a:rPr>
              <a:t>Xin </a:t>
            </a:r>
            <a:r>
              <a:rPr lang="en-US" sz="3200" dirty="0" err="1">
                <a:solidFill>
                  <a:srgbClr val="000000"/>
                </a:solidFill>
              </a:rPr>
              <a:t>chào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các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bạn</a:t>
            </a:r>
            <a:r>
              <a:rPr lang="en-US" sz="3200" dirty="0">
                <a:solidFill>
                  <a:srgbClr val="000000"/>
                </a:solidFill>
              </a:rPr>
              <a:t>, </a:t>
            </a:r>
            <a:r>
              <a:rPr lang="en-US" sz="3200" dirty="0" err="1">
                <a:solidFill>
                  <a:srgbClr val="000000"/>
                </a:solidFill>
              </a:rPr>
              <a:t>mình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là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hạt</a:t>
            </a:r>
            <a:r>
              <a:rPr lang="en-US" sz="3200" dirty="0">
                <a:solidFill>
                  <a:srgbClr val="000000"/>
                </a:solidFill>
              </a:rPr>
              <a:t> cam. </a:t>
            </a:r>
            <a:r>
              <a:rPr lang="en-US" sz="3200" dirty="0" err="1">
                <a:solidFill>
                  <a:srgbClr val="000000"/>
                </a:solidFill>
              </a:rPr>
              <a:t>Hôm</a:t>
            </a:r>
            <a:r>
              <a:rPr lang="en-US" sz="3200" dirty="0">
                <a:solidFill>
                  <a:srgbClr val="000000"/>
                </a:solidFill>
              </a:rPr>
              <a:t> nay </a:t>
            </a:r>
            <a:r>
              <a:rPr lang="en-US" sz="3200" dirty="0" err="1">
                <a:solidFill>
                  <a:srgbClr val="000000"/>
                </a:solidFill>
              </a:rPr>
              <a:t>mình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sẽ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kể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cho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các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bạn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nghe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về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quá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trình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lớn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lên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của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cây</a:t>
            </a:r>
            <a:r>
              <a:rPr lang="en-US" sz="3200" dirty="0">
                <a:solidFill>
                  <a:srgbClr val="000000"/>
                </a:solidFill>
              </a:rPr>
              <a:t> cam. </a:t>
            </a:r>
            <a:r>
              <a:rPr lang="en-US" sz="3200" dirty="0" err="1">
                <a:solidFill>
                  <a:srgbClr val="000000"/>
                </a:solidFill>
              </a:rPr>
              <a:t>Hạt</a:t>
            </a:r>
            <a:r>
              <a:rPr lang="en-US" sz="3200" dirty="0">
                <a:solidFill>
                  <a:srgbClr val="000000"/>
                </a:solidFill>
              </a:rPr>
              <a:t> cam </a:t>
            </a:r>
            <a:r>
              <a:rPr lang="en-US" sz="3200" dirty="0" err="1">
                <a:solidFill>
                  <a:srgbClr val="000000"/>
                </a:solidFill>
              </a:rPr>
              <a:t>sau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khi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gieo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xuống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đất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sẽ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nẩy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mầm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thành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cây</a:t>
            </a:r>
            <a:r>
              <a:rPr lang="en-US" sz="3200" dirty="0">
                <a:solidFill>
                  <a:srgbClr val="000000"/>
                </a:solidFill>
              </a:rPr>
              <a:t> non. </a:t>
            </a:r>
            <a:r>
              <a:rPr lang="en-US" sz="3200" dirty="0" err="1">
                <a:solidFill>
                  <a:srgbClr val="000000"/>
                </a:solidFill>
              </a:rPr>
              <a:t>Cây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sẽ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lớn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dần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theo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thời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gian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xuất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hiện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nhiều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lá</a:t>
            </a:r>
            <a:r>
              <a:rPr lang="en-US" sz="3200" dirty="0">
                <a:solidFill>
                  <a:srgbClr val="000000"/>
                </a:solidFill>
              </a:rPr>
              <a:t>, </a:t>
            </a:r>
            <a:r>
              <a:rPr lang="en-US" sz="3200" dirty="0" err="1">
                <a:solidFill>
                  <a:srgbClr val="000000"/>
                </a:solidFill>
              </a:rPr>
              <a:t>rễ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dài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đâm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sâu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xuống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đất</a:t>
            </a:r>
            <a:r>
              <a:rPr lang="en-US" sz="3200" dirty="0">
                <a:solidFill>
                  <a:srgbClr val="000000"/>
                </a:solidFill>
              </a:rPr>
              <a:t>. </a:t>
            </a:r>
            <a:r>
              <a:rPr lang="en-US" sz="3200" dirty="0" err="1">
                <a:solidFill>
                  <a:srgbClr val="000000"/>
                </a:solidFill>
              </a:rPr>
              <a:t>Cây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lớn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dần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tăng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chiều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cao</a:t>
            </a:r>
            <a:r>
              <a:rPr lang="en-US" sz="3200" dirty="0">
                <a:solidFill>
                  <a:srgbClr val="000000"/>
                </a:solidFill>
              </a:rPr>
              <a:t>, </a:t>
            </a:r>
            <a:r>
              <a:rPr lang="en-US" sz="3200" dirty="0" err="1">
                <a:solidFill>
                  <a:srgbClr val="000000"/>
                </a:solidFill>
              </a:rPr>
              <a:t>xuất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hiện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hoa</a:t>
            </a:r>
            <a:r>
              <a:rPr lang="en-US" sz="3200" dirty="0">
                <a:solidFill>
                  <a:srgbClr val="000000"/>
                </a:solidFill>
              </a:rPr>
              <a:t>. </a:t>
            </a:r>
            <a:r>
              <a:rPr lang="en-US" sz="3200" dirty="0" err="1">
                <a:solidFill>
                  <a:srgbClr val="000000"/>
                </a:solidFill>
              </a:rPr>
              <a:t>Từ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hoa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sẽ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kết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trái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thành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quả</a:t>
            </a:r>
            <a:r>
              <a:rPr lang="en-US" sz="3200" dirty="0">
                <a:solidFill>
                  <a:srgbClr val="000000"/>
                </a:solidFill>
              </a:rPr>
              <a:t> cam.</a:t>
            </a:r>
            <a:endParaRPr lang="en-US" sz="3200" dirty="0">
              <a:solidFill>
                <a:prstClr val="black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 descr="A cartoon of a child&#10;&#10;Description automatically generated">
            <a:extLst>
              <a:ext uri="{FF2B5EF4-FFF2-40B4-BE49-F238E27FC236}">
                <a16:creationId xmlns:a16="http://schemas.microsoft.com/office/drawing/2014/main" id="{AB6AB3CF-CBFF-5281-69F1-1669885B3B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2" r="27911"/>
          <a:stretch/>
        </p:blipFill>
        <p:spPr>
          <a:xfrm flipH="1">
            <a:off x="287382" y="1299882"/>
            <a:ext cx="2875406" cy="530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5081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2AB63A2-7EE0-4514-8EF5-D7A41F9828EB}"/>
              </a:ext>
            </a:extLst>
          </p:cNvPr>
          <p:cNvGrpSpPr/>
          <p:nvPr/>
        </p:nvGrpSpPr>
        <p:grpSpPr>
          <a:xfrm>
            <a:off x="1325911" y="968546"/>
            <a:ext cx="10004970" cy="3675381"/>
            <a:chOff x="2407178" y="1417018"/>
            <a:chExt cx="9224308" cy="3008901"/>
          </a:xfrm>
        </p:grpSpPr>
        <p:sp>
          <p:nvSpPr>
            <p:cNvPr id="2" name="Cloud 1">
              <a:extLst>
                <a:ext uri="{FF2B5EF4-FFF2-40B4-BE49-F238E27FC236}">
                  <a16:creationId xmlns:a16="http://schemas.microsoft.com/office/drawing/2014/main" id="{95724D90-B7FC-4469-B143-AB000BF9E917}"/>
                </a:ext>
              </a:extLst>
            </p:cNvPr>
            <p:cNvSpPr/>
            <p:nvPr/>
          </p:nvSpPr>
          <p:spPr>
            <a:xfrm>
              <a:off x="2903458" y="1417018"/>
              <a:ext cx="8231747" cy="3008901"/>
            </a:xfrm>
            <a:prstGeom prst="cloud">
              <a:avLst/>
            </a:prstGeom>
            <a:solidFill>
              <a:schemeClr val="bg1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矩形 9"/>
            <p:cNvSpPr/>
            <p:nvPr/>
          </p:nvSpPr>
          <p:spPr>
            <a:xfrm>
              <a:off x="2407178" y="1645713"/>
              <a:ext cx="9224308" cy="2587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HOẠT</a:t>
              </a:r>
              <a:r>
                <a:rPr kumimoji="0" lang="en-US" altLang="zh-CN" sz="5400" b="0" i="0" u="none" strike="noStrike" kern="1200" cap="none" spc="0" normalizeH="0" noProof="0" dirty="0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 </a:t>
              </a:r>
              <a:r>
                <a:rPr kumimoji="0" lang="en-US" altLang="zh-CN" sz="5400" b="0" i="0" u="none" strike="noStrike" kern="1200" cap="none" spc="0" normalizeH="0" noProof="0" dirty="0" err="1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ĐỘNG</a:t>
              </a:r>
              <a:r>
                <a:rPr kumimoji="0" lang="en-US" altLang="zh-CN" sz="5400" b="0" i="0" u="none" strike="noStrike" kern="1200" cap="none" spc="0" normalizeH="0" noProof="0" dirty="0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 3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6600" dirty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V</a:t>
              </a:r>
              <a:r>
                <a:rPr lang="en-US" altLang="zh-CN" sz="6600" noProof="0" dirty="0" err="1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iết</a:t>
              </a:r>
              <a:r>
                <a:rPr lang="en-US" altLang="zh-CN" sz="6600" noProof="0" dirty="0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 </a:t>
              </a:r>
              <a:r>
                <a:rPr lang="en-US" altLang="zh-CN" sz="6600" noProof="0" dirty="0" err="1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sơ</a:t>
              </a:r>
              <a:r>
                <a:rPr lang="en-US" altLang="zh-CN" sz="6600" noProof="0" dirty="0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 </a:t>
              </a:r>
              <a:r>
                <a:rPr lang="en-US" altLang="zh-CN" sz="6600" noProof="0" dirty="0" err="1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đồ</a:t>
              </a:r>
              <a:r>
                <a:rPr lang="en-US" altLang="zh-CN" sz="6600" noProof="0" dirty="0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 </a:t>
              </a:r>
              <a:r>
                <a:rPr lang="en-US" altLang="zh-CN" sz="6600" noProof="0" dirty="0" err="1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vòng</a:t>
              </a:r>
              <a:r>
                <a:rPr lang="en-US" altLang="zh-CN" sz="6600" noProof="0" dirty="0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 </a:t>
              </a:r>
              <a:r>
                <a:rPr lang="en-US" altLang="zh-CN" sz="6600" noProof="0" dirty="0" err="1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đời</a:t>
              </a:r>
              <a:r>
                <a:rPr lang="en-US" altLang="zh-CN" sz="6600" noProof="0" dirty="0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6600" noProof="0" dirty="0" err="1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của</a:t>
              </a:r>
              <a:r>
                <a:rPr lang="en-US" altLang="zh-CN" sz="6600" dirty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 </a:t>
              </a:r>
              <a:r>
                <a:rPr lang="en-US" altLang="zh-CN" sz="6600" noProof="0" dirty="0" err="1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loài</a:t>
              </a:r>
              <a:r>
                <a:rPr lang="en-US" altLang="zh-CN" sz="6600" noProof="0" dirty="0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 </a:t>
              </a:r>
              <a:r>
                <a:rPr lang="en-US" altLang="zh-CN" sz="6600" noProof="0" dirty="0" err="1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vật</a:t>
              </a:r>
              <a:endParaRPr kumimoji="0" lang="en-US" altLang="zh-CN" sz="66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iny" panose="02000903060500060000" pitchFamily="2" charset="0"/>
                <a:ea typeface="字魂59号-创粗黑" panose="00000500000000000000" pitchFamily="2" charset="-122"/>
                <a:cs typeface="UVN Bai Sau Nang" panose="04030905020802020C03" charset="0"/>
                <a:sym typeface="+mn-lt"/>
              </a:endParaRPr>
            </a:p>
          </p:txBody>
        </p:sp>
      </p:grpSp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9588620" y="4989190"/>
            <a:ext cx="563301" cy="900264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8852091" y="4369676"/>
            <a:ext cx="949085" cy="1516822"/>
          </a:xfrm>
          <a:prstGeom prst="rect">
            <a:avLst/>
          </a:prstGeom>
        </p:spPr>
      </p:pic>
      <p:pic>
        <p:nvPicPr>
          <p:cNvPr id="39" name="图片 38" descr="图片包含 物体&#10;&#10;已生成高可信度的说明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8970281" y="971502"/>
            <a:ext cx="516739" cy="552791"/>
          </a:xfrm>
          <a:prstGeom prst="rect">
            <a:avLst/>
          </a:prstGeom>
        </p:spPr>
      </p:pic>
      <p:pic>
        <p:nvPicPr>
          <p:cNvPr id="40" name="图片 39" descr="图片包含 物体&#10;&#10;已生成高可信度的说明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5448168" y="4989190"/>
            <a:ext cx="647832" cy="6930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B65DEE-1DD0-450B-B3D0-22B4FFCECC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009" y="2774041"/>
            <a:ext cx="585267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23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atercolor of a landscape&#10;&#10;Description automatically generated">
            <a:extLst>
              <a:ext uri="{FF2B5EF4-FFF2-40B4-BE49-F238E27FC236}">
                <a16:creationId xmlns:a16="http://schemas.microsoft.com/office/drawing/2014/main" id="{9D8006AF-1A24-6F0D-11D2-56FAD1D5C9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15911" cy="69277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99770449-B124-31C2-9D82-F068A8466ED8}"/>
              </a:ext>
            </a:extLst>
          </p:cNvPr>
          <p:cNvSpPr/>
          <p:nvPr/>
        </p:nvSpPr>
        <p:spPr>
          <a:xfrm>
            <a:off x="265826" y="347015"/>
            <a:ext cx="11784259" cy="6163971"/>
          </a:xfrm>
          <a:custGeom>
            <a:avLst/>
            <a:gdLst>
              <a:gd name="connsiteX0" fmla="*/ 0 w 17676388"/>
              <a:gd name="connsiteY0" fmla="*/ 1541024 h 9245957"/>
              <a:gd name="connsiteX1" fmla="*/ 1541024 w 17676388"/>
              <a:gd name="connsiteY1" fmla="*/ 0 h 9245957"/>
              <a:gd name="connsiteX2" fmla="*/ 16135364 w 17676388"/>
              <a:gd name="connsiteY2" fmla="*/ 0 h 9245957"/>
              <a:gd name="connsiteX3" fmla="*/ 17676388 w 17676388"/>
              <a:gd name="connsiteY3" fmla="*/ 1541024 h 9245957"/>
              <a:gd name="connsiteX4" fmla="*/ 17676388 w 17676388"/>
              <a:gd name="connsiteY4" fmla="*/ 7704933 h 9245957"/>
              <a:gd name="connsiteX5" fmla="*/ 16135364 w 17676388"/>
              <a:gd name="connsiteY5" fmla="*/ 9245957 h 9245957"/>
              <a:gd name="connsiteX6" fmla="*/ 1541024 w 17676388"/>
              <a:gd name="connsiteY6" fmla="*/ 9245957 h 9245957"/>
              <a:gd name="connsiteX7" fmla="*/ 0 w 17676388"/>
              <a:gd name="connsiteY7" fmla="*/ 7704933 h 9245957"/>
              <a:gd name="connsiteX8" fmla="*/ 0 w 17676388"/>
              <a:gd name="connsiteY8" fmla="*/ 1541024 h 9245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676388" h="9245957" fill="none" extrusionOk="0">
                <a:moveTo>
                  <a:pt x="0" y="1541024"/>
                </a:moveTo>
                <a:cubicBezTo>
                  <a:pt x="-17935" y="691055"/>
                  <a:pt x="674667" y="86723"/>
                  <a:pt x="1541024" y="0"/>
                </a:cubicBezTo>
                <a:cubicBezTo>
                  <a:pt x="4690438" y="77600"/>
                  <a:pt x="9990290" y="-27269"/>
                  <a:pt x="16135364" y="0"/>
                </a:cubicBezTo>
                <a:cubicBezTo>
                  <a:pt x="17052810" y="-87542"/>
                  <a:pt x="17700268" y="696970"/>
                  <a:pt x="17676388" y="1541024"/>
                </a:cubicBezTo>
                <a:cubicBezTo>
                  <a:pt x="17785388" y="3832875"/>
                  <a:pt x="17598179" y="6308970"/>
                  <a:pt x="17676388" y="7704933"/>
                </a:cubicBezTo>
                <a:cubicBezTo>
                  <a:pt x="17651045" y="8546103"/>
                  <a:pt x="16973737" y="9251563"/>
                  <a:pt x="16135364" y="9245957"/>
                </a:cubicBezTo>
                <a:cubicBezTo>
                  <a:pt x="9575215" y="9295134"/>
                  <a:pt x="7345186" y="9123255"/>
                  <a:pt x="1541024" y="9245957"/>
                </a:cubicBezTo>
                <a:cubicBezTo>
                  <a:pt x="680218" y="9320621"/>
                  <a:pt x="-34707" y="8585900"/>
                  <a:pt x="0" y="7704933"/>
                </a:cubicBezTo>
                <a:cubicBezTo>
                  <a:pt x="47022" y="6505907"/>
                  <a:pt x="104569" y="2568494"/>
                  <a:pt x="0" y="1541024"/>
                </a:cubicBezTo>
                <a:close/>
              </a:path>
              <a:path w="17676388" h="9245957" stroke="0" extrusionOk="0">
                <a:moveTo>
                  <a:pt x="0" y="1541024"/>
                </a:moveTo>
                <a:cubicBezTo>
                  <a:pt x="158096" y="671869"/>
                  <a:pt x="725955" y="-2403"/>
                  <a:pt x="1541024" y="0"/>
                </a:cubicBezTo>
                <a:cubicBezTo>
                  <a:pt x="7907594" y="-129276"/>
                  <a:pt x="14668231" y="-77778"/>
                  <a:pt x="16135364" y="0"/>
                </a:cubicBezTo>
                <a:cubicBezTo>
                  <a:pt x="16965871" y="-65601"/>
                  <a:pt x="17650607" y="838598"/>
                  <a:pt x="17676388" y="1541024"/>
                </a:cubicBezTo>
                <a:cubicBezTo>
                  <a:pt x="17757987" y="2817354"/>
                  <a:pt x="17830688" y="5325826"/>
                  <a:pt x="17676388" y="7704933"/>
                </a:cubicBezTo>
                <a:cubicBezTo>
                  <a:pt x="17718089" y="8643961"/>
                  <a:pt x="16921799" y="9267929"/>
                  <a:pt x="16135364" y="9245957"/>
                </a:cubicBezTo>
                <a:cubicBezTo>
                  <a:pt x="13735397" y="9290177"/>
                  <a:pt x="7759516" y="9216575"/>
                  <a:pt x="1541024" y="9245957"/>
                </a:cubicBezTo>
                <a:cubicBezTo>
                  <a:pt x="675378" y="9190006"/>
                  <a:pt x="-140505" y="8523544"/>
                  <a:pt x="0" y="7704933"/>
                </a:cubicBezTo>
                <a:cubicBezTo>
                  <a:pt x="-159954" y="5015207"/>
                  <a:pt x="22140" y="3707042"/>
                  <a:pt x="0" y="154102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00B0F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1908CA0-63CA-DFEC-1D7C-55061DB70ECC}"/>
              </a:ext>
            </a:extLst>
          </p:cNvPr>
          <p:cNvGrpSpPr/>
          <p:nvPr/>
        </p:nvGrpSpPr>
        <p:grpSpPr>
          <a:xfrm>
            <a:off x="1078996" y="533400"/>
            <a:ext cx="9538205" cy="1117600"/>
            <a:chOff x="1618493" y="800100"/>
            <a:chExt cx="14307307" cy="167640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C7141FEC-284F-9A2B-804D-05DB638B3F57}"/>
                </a:ext>
              </a:extLst>
            </p:cNvPr>
            <p:cNvSpPr/>
            <p:nvPr/>
          </p:nvSpPr>
          <p:spPr>
            <a:xfrm>
              <a:off x="2895600" y="800100"/>
              <a:ext cx="13030200" cy="1676400"/>
            </a:xfrm>
            <a:prstGeom prst="roundRect">
              <a:avLst>
                <a:gd name="adj" fmla="val 46831"/>
              </a:avLst>
            </a:prstGeom>
            <a:solidFill>
              <a:srgbClr val="00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933" b="1" dirty="0" err="1" smtClean="0">
                  <a:solidFill>
                    <a:schemeClr val="tx1"/>
                  </a:solidFill>
                </a:rPr>
                <a:t>Tìm</a:t>
              </a:r>
              <a:r>
                <a:rPr lang="en-US" sz="2933" b="1" dirty="0" smtClean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 smtClean="0">
                  <a:solidFill>
                    <a:schemeClr val="tx1"/>
                  </a:solidFill>
                </a:rPr>
                <a:t>hiểu</a:t>
              </a:r>
              <a:r>
                <a:rPr lang="en-US" sz="2933" b="1" dirty="0" smtClean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 smtClean="0">
                  <a:solidFill>
                    <a:schemeClr val="tx1"/>
                  </a:solidFill>
                </a:rPr>
                <a:t>về</a:t>
              </a:r>
              <a:r>
                <a:rPr lang="en-US" sz="2933" b="1" dirty="0" smtClean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 smtClean="0">
                  <a:solidFill>
                    <a:schemeClr val="tx1"/>
                  </a:solidFill>
                </a:rPr>
                <a:t>vòng</a:t>
              </a:r>
              <a:r>
                <a:rPr lang="en-US" sz="2933" b="1" dirty="0" smtClean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 smtClean="0">
                  <a:solidFill>
                    <a:schemeClr val="tx1"/>
                  </a:solidFill>
                </a:rPr>
                <a:t>đời</a:t>
              </a:r>
              <a:r>
                <a:rPr lang="en-US" sz="2933" b="1" dirty="0" smtClean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 smtClean="0">
                  <a:solidFill>
                    <a:schemeClr val="tx1"/>
                  </a:solidFill>
                </a:rPr>
                <a:t>của</a:t>
              </a:r>
              <a:r>
                <a:rPr lang="en-US" sz="2933" b="1" dirty="0" smtClean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 smtClean="0">
                  <a:solidFill>
                    <a:schemeClr val="tx1"/>
                  </a:solidFill>
                </a:rPr>
                <a:t>một</a:t>
              </a:r>
              <a:r>
                <a:rPr lang="en-US" sz="2933" b="1" dirty="0" smtClean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 smtClean="0">
                  <a:solidFill>
                    <a:schemeClr val="tx1"/>
                  </a:solidFill>
                </a:rPr>
                <a:t>loài</a:t>
              </a:r>
              <a:r>
                <a:rPr lang="en-US" sz="2933" b="1" dirty="0" smtClean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 smtClean="0">
                  <a:solidFill>
                    <a:schemeClr val="tx1"/>
                  </a:solidFill>
                </a:rPr>
                <a:t>động</a:t>
              </a:r>
              <a:r>
                <a:rPr lang="en-US" sz="2933" b="1" dirty="0" smtClean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 smtClean="0">
                  <a:solidFill>
                    <a:schemeClr val="tx1"/>
                  </a:solidFill>
                </a:rPr>
                <a:t>vật</a:t>
              </a:r>
              <a:r>
                <a:rPr lang="en-US" sz="2933" b="1" dirty="0" smtClean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 smtClean="0">
                  <a:solidFill>
                    <a:schemeClr val="tx1"/>
                  </a:solidFill>
                </a:rPr>
                <a:t>có</a:t>
              </a:r>
              <a:r>
                <a:rPr lang="en-US" sz="2933" b="1" dirty="0" smtClean="0">
                  <a:solidFill>
                    <a:schemeClr val="tx1"/>
                  </a:solidFill>
                </a:rPr>
                <a:t> ở </a:t>
              </a:r>
              <a:r>
                <a:rPr lang="en-US" sz="2933" b="1" dirty="0" err="1" smtClean="0">
                  <a:solidFill>
                    <a:schemeClr val="tx1"/>
                  </a:solidFill>
                </a:rPr>
                <a:t>nơi</a:t>
              </a:r>
              <a:r>
                <a:rPr lang="en-US" sz="2933" b="1" dirty="0" smtClean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 smtClean="0">
                  <a:solidFill>
                    <a:schemeClr val="tx1"/>
                  </a:solidFill>
                </a:rPr>
                <a:t>em</a:t>
              </a:r>
              <a:r>
                <a:rPr lang="en-US" sz="2933" b="1" dirty="0" smtClean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 smtClean="0">
                  <a:solidFill>
                    <a:schemeClr val="tx1"/>
                  </a:solidFill>
                </a:rPr>
                <a:t>sống</a:t>
              </a:r>
              <a:endParaRPr lang="en-US" sz="2933" b="1" dirty="0">
                <a:solidFill>
                  <a:schemeClr val="tx1"/>
                </a:solidFill>
              </a:endParaRPr>
            </a:p>
          </p:txBody>
        </p:sp>
        <p:pic>
          <p:nvPicPr>
            <p:cNvPr id="10" name="Picture 38">
              <a:extLst>
                <a:ext uri="{FF2B5EF4-FFF2-40B4-BE49-F238E27FC236}">
                  <a16:creationId xmlns:a16="http://schemas.microsoft.com/office/drawing/2014/main" id="{AF04C521-0807-7B39-0B02-9AA5221844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 flipH="1">
              <a:off x="1618493" y="880943"/>
              <a:ext cx="1030214" cy="1138357"/>
            </a:xfrm>
            <a:prstGeom prst="rect">
              <a:avLst/>
            </a:prstGeom>
          </p:spPr>
        </p:pic>
      </p:grpSp>
      <p:pic>
        <p:nvPicPr>
          <p:cNvPr id="8" name="Picture 7" descr="A group of kids sitting at a table reading a book&#10;&#10;Description automatically generated">
            <a:extLst>
              <a:ext uri="{FF2B5EF4-FFF2-40B4-BE49-F238E27FC236}">
                <a16:creationId xmlns:a16="http://schemas.microsoft.com/office/drawing/2014/main" id="{7E23799B-6036-D362-76FD-0F3F33953A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57" y="1749043"/>
            <a:ext cx="5669280" cy="5669280"/>
          </a:xfrm>
          <a:prstGeom prst="rect">
            <a:avLst/>
          </a:prstGeom>
        </p:spPr>
      </p:pic>
      <p:pic>
        <p:nvPicPr>
          <p:cNvPr id="12" name="Picture 11" descr="A group of kids reading books&#10;&#10;Description automatically generated">
            <a:extLst>
              <a:ext uri="{FF2B5EF4-FFF2-40B4-BE49-F238E27FC236}">
                <a16:creationId xmlns:a16="http://schemas.microsoft.com/office/drawing/2014/main" id="{EAA27CA2-F8C5-D8D8-AC61-EFD8FF45568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41" b="28291"/>
          <a:stretch/>
        </p:blipFill>
        <p:spPr>
          <a:xfrm>
            <a:off x="5806533" y="2632245"/>
            <a:ext cx="6637951" cy="338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14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atercolor of a landscape&#10;&#10;Description automatically generated">
            <a:extLst>
              <a:ext uri="{FF2B5EF4-FFF2-40B4-BE49-F238E27FC236}">
                <a16:creationId xmlns:a16="http://schemas.microsoft.com/office/drawing/2014/main" id="{68B184BD-5B46-19ED-EEDB-807AEB8F32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09EEEF2B-D28C-819C-2AE9-1AD2B7CA8743}"/>
              </a:ext>
            </a:extLst>
          </p:cNvPr>
          <p:cNvSpPr/>
          <p:nvPr/>
        </p:nvSpPr>
        <p:spPr>
          <a:xfrm>
            <a:off x="287384" y="240944"/>
            <a:ext cx="11665697" cy="6414874"/>
          </a:xfrm>
          <a:custGeom>
            <a:avLst/>
            <a:gdLst>
              <a:gd name="connsiteX0" fmla="*/ 0 w 17498546"/>
              <a:gd name="connsiteY0" fmla="*/ 1603751 h 9622311"/>
              <a:gd name="connsiteX1" fmla="*/ 1603751 w 17498546"/>
              <a:gd name="connsiteY1" fmla="*/ 0 h 9622311"/>
              <a:gd name="connsiteX2" fmla="*/ 15894795 w 17498546"/>
              <a:gd name="connsiteY2" fmla="*/ 0 h 9622311"/>
              <a:gd name="connsiteX3" fmla="*/ 17498546 w 17498546"/>
              <a:gd name="connsiteY3" fmla="*/ 1603751 h 9622311"/>
              <a:gd name="connsiteX4" fmla="*/ 17498546 w 17498546"/>
              <a:gd name="connsiteY4" fmla="*/ 8018560 h 9622311"/>
              <a:gd name="connsiteX5" fmla="*/ 15894795 w 17498546"/>
              <a:gd name="connsiteY5" fmla="*/ 9622311 h 9622311"/>
              <a:gd name="connsiteX6" fmla="*/ 1603751 w 17498546"/>
              <a:gd name="connsiteY6" fmla="*/ 9622311 h 9622311"/>
              <a:gd name="connsiteX7" fmla="*/ 0 w 17498546"/>
              <a:gd name="connsiteY7" fmla="*/ 8018560 h 9622311"/>
              <a:gd name="connsiteX8" fmla="*/ 0 w 17498546"/>
              <a:gd name="connsiteY8" fmla="*/ 1603751 h 962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498546" h="9622311" fill="none" extrusionOk="0">
                <a:moveTo>
                  <a:pt x="0" y="1603751"/>
                </a:moveTo>
                <a:cubicBezTo>
                  <a:pt x="-147080" y="727169"/>
                  <a:pt x="702356" y="88971"/>
                  <a:pt x="1603751" y="0"/>
                </a:cubicBezTo>
                <a:cubicBezTo>
                  <a:pt x="7048027" y="77600"/>
                  <a:pt x="13769104" y="-27269"/>
                  <a:pt x="15894795" y="0"/>
                </a:cubicBezTo>
                <a:cubicBezTo>
                  <a:pt x="16839068" y="-77231"/>
                  <a:pt x="17668072" y="767930"/>
                  <a:pt x="17498546" y="1603751"/>
                </a:cubicBezTo>
                <a:cubicBezTo>
                  <a:pt x="17607546" y="3258639"/>
                  <a:pt x="17420337" y="5856138"/>
                  <a:pt x="17498546" y="8018560"/>
                </a:cubicBezTo>
                <a:cubicBezTo>
                  <a:pt x="17433763" y="8878945"/>
                  <a:pt x="16689762" y="9662338"/>
                  <a:pt x="15894795" y="9622311"/>
                </a:cubicBezTo>
                <a:cubicBezTo>
                  <a:pt x="12149611" y="9671488"/>
                  <a:pt x="4266666" y="9499609"/>
                  <a:pt x="1603751" y="9622311"/>
                </a:cubicBezTo>
                <a:cubicBezTo>
                  <a:pt x="714957" y="9645868"/>
                  <a:pt x="-44451" y="8942560"/>
                  <a:pt x="0" y="8018560"/>
                </a:cubicBezTo>
                <a:cubicBezTo>
                  <a:pt x="47022" y="6617467"/>
                  <a:pt x="104569" y="4095614"/>
                  <a:pt x="0" y="1603751"/>
                </a:cubicBezTo>
                <a:close/>
              </a:path>
              <a:path w="17498546" h="9622311" stroke="0" extrusionOk="0">
                <a:moveTo>
                  <a:pt x="0" y="1603751"/>
                </a:moveTo>
                <a:cubicBezTo>
                  <a:pt x="160981" y="699623"/>
                  <a:pt x="766721" y="-3249"/>
                  <a:pt x="1603751" y="0"/>
                </a:cubicBezTo>
                <a:cubicBezTo>
                  <a:pt x="5660772" y="-129276"/>
                  <a:pt x="13793584" y="-77778"/>
                  <a:pt x="15894795" y="0"/>
                </a:cubicBezTo>
                <a:cubicBezTo>
                  <a:pt x="16741915" y="-123079"/>
                  <a:pt x="17475282" y="852169"/>
                  <a:pt x="17498546" y="1603751"/>
                </a:cubicBezTo>
                <a:cubicBezTo>
                  <a:pt x="17580145" y="2957778"/>
                  <a:pt x="17652846" y="5968050"/>
                  <a:pt x="17498546" y="8018560"/>
                </a:cubicBezTo>
                <a:cubicBezTo>
                  <a:pt x="17539720" y="8991119"/>
                  <a:pt x="16660844" y="9662985"/>
                  <a:pt x="15894795" y="9622311"/>
                </a:cubicBezTo>
                <a:cubicBezTo>
                  <a:pt x="11743055" y="9666531"/>
                  <a:pt x="7679361" y="9592929"/>
                  <a:pt x="1603751" y="9622311"/>
                </a:cubicBezTo>
                <a:cubicBezTo>
                  <a:pt x="684667" y="9494145"/>
                  <a:pt x="-55779" y="8891395"/>
                  <a:pt x="0" y="8018560"/>
                </a:cubicBezTo>
                <a:cubicBezTo>
                  <a:pt x="-159954" y="6142506"/>
                  <a:pt x="22140" y="4717523"/>
                  <a:pt x="0" y="1603751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00B0F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Hộp Văn bản 8">
            <a:extLst>
              <a:ext uri="{FF2B5EF4-FFF2-40B4-BE49-F238E27FC236}">
                <a16:creationId xmlns:a16="http://schemas.microsoft.com/office/drawing/2014/main" id="{E07957FE-FDC5-4AFE-C437-5F246F256B87}"/>
              </a:ext>
            </a:extLst>
          </p:cNvPr>
          <p:cNvSpPr txBox="1"/>
          <p:nvPr/>
        </p:nvSpPr>
        <p:spPr>
          <a:xfrm>
            <a:off x="1412074" y="605833"/>
            <a:ext cx="9416315" cy="851297"/>
          </a:xfrm>
          <a:prstGeom prst="round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 defTabSz="914446"/>
            <a:r>
              <a:rPr lang="en-US" sz="4400" dirty="0" err="1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Nhiệm</a:t>
            </a:r>
            <a:r>
              <a:rPr lang="en-US" sz="4400" dirty="0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 </a:t>
            </a:r>
            <a:r>
              <a:rPr lang="en-US" sz="4400" dirty="0" err="1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vụ</a:t>
            </a:r>
            <a:r>
              <a:rPr lang="en-US" sz="4400" dirty="0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 </a:t>
            </a:r>
            <a:r>
              <a:rPr lang="en-US" sz="4400" dirty="0" err="1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của</a:t>
            </a:r>
            <a:r>
              <a:rPr lang="en-US" sz="4400" dirty="0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 </a:t>
            </a:r>
            <a:r>
              <a:rPr lang="en-US" sz="4400" dirty="0" err="1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học</a:t>
            </a:r>
            <a:r>
              <a:rPr lang="en-US" sz="4400" dirty="0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 </a:t>
            </a:r>
            <a:r>
              <a:rPr lang="en-US" sz="4400" dirty="0" err="1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sinh</a:t>
            </a:r>
            <a:r>
              <a:rPr lang="en-US" sz="4400" dirty="0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latin typeface="SVN-ARCO Typography" panose="020B0603050302020204" pitchFamily="34" charset="2"/>
              </a:rPr>
              <a:t> </a:t>
            </a:r>
            <a:endParaRPr lang="en-US" sz="4400" dirty="0">
              <a:ln w="28575">
                <a:solidFill>
                  <a:prstClr val="black"/>
                </a:solidFill>
              </a:ln>
              <a:solidFill>
                <a:prstClr val="white"/>
              </a:solidFill>
              <a:latin typeface="SVN-ARCO Typography" panose="020B0603050302020204" pitchFamily="34" charset="2"/>
            </a:endParaRPr>
          </a:p>
        </p:txBody>
      </p:sp>
      <p:pic>
        <p:nvPicPr>
          <p:cNvPr id="12" name="Picture 11" descr="A cartoon of a child pointing&#10;&#10;Description automatically generated">
            <a:extLst>
              <a:ext uri="{FF2B5EF4-FFF2-40B4-BE49-F238E27FC236}">
                <a16:creationId xmlns:a16="http://schemas.microsoft.com/office/drawing/2014/main" id="{5D2E6024-E848-C2DE-DF3F-6042A4E97A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31" r="23979"/>
          <a:stretch/>
        </p:blipFill>
        <p:spPr>
          <a:xfrm>
            <a:off x="9375907" y="1811957"/>
            <a:ext cx="2528711" cy="5204183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22EE118-5F47-74D6-94CA-E08EE9AD3E7D}"/>
              </a:ext>
            </a:extLst>
          </p:cNvPr>
          <p:cNvSpPr/>
          <p:nvPr/>
        </p:nvSpPr>
        <p:spPr>
          <a:xfrm>
            <a:off x="1617229" y="1637094"/>
            <a:ext cx="6759223" cy="972488"/>
          </a:xfrm>
          <a:custGeom>
            <a:avLst/>
            <a:gdLst>
              <a:gd name="connsiteX0" fmla="*/ 0 w 10138835"/>
              <a:gd name="connsiteY0" fmla="*/ 386652 h 2319866"/>
              <a:gd name="connsiteX1" fmla="*/ 386652 w 10138835"/>
              <a:gd name="connsiteY1" fmla="*/ 0 h 2319866"/>
              <a:gd name="connsiteX2" fmla="*/ 9752183 w 10138835"/>
              <a:gd name="connsiteY2" fmla="*/ 0 h 2319866"/>
              <a:gd name="connsiteX3" fmla="*/ 10138835 w 10138835"/>
              <a:gd name="connsiteY3" fmla="*/ 386652 h 2319866"/>
              <a:gd name="connsiteX4" fmla="*/ 10138835 w 10138835"/>
              <a:gd name="connsiteY4" fmla="*/ 1933214 h 2319866"/>
              <a:gd name="connsiteX5" fmla="*/ 9752183 w 10138835"/>
              <a:gd name="connsiteY5" fmla="*/ 2319866 h 2319866"/>
              <a:gd name="connsiteX6" fmla="*/ 386652 w 10138835"/>
              <a:gd name="connsiteY6" fmla="*/ 2319866 h 2319866"/>
              <a:gd name="connsiteX7" fmla="*/ 0 w 10138835"/>
              <a:gd name="connsiteY7" fmla="*/ 1933214 h 2319866"/>
              <a:gd name="connsiteX8" fmla="*/ 0 w 10138835"/>
              <a:gd name="connsiteY8" fmla="*/ 386652 h 2319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38835" h="2319866" fill="none" extrusionOk="0">
                <a:moveTo>
                  <a:pt x="0" y="386652"/>
                </a:moveTo>
                <a:cubicBezTo>
                  <a:pt x="2031" y="136009"/>
                  <a:pt x="173961" y="-25505"/>
                  <a:pt x="386652" y="0"/>
                </a:cubicBezTo>
                <a:cubicBezTo>
                  <a:pt x="2771176" y="143570"/>
                  <a:pt x="7615025" y="87359"/>
                  <a:pt x="9752183" y="0"/>
                </a:cubicBezTo>
                <a:cubicBezTo>
                  <a:pt x="9950446" y="31410"/>
                  <a:pt x="10143920" y="182023"/>
                  <a:pt x="10138835" y="386652"/>
                </a:cubicBezTo>
                <a:cubicBezTo>
                  <a:pt x="10218698" y="550256"/>
                  <a:pt x="10250443" y="1327926"/>
                  <a:pt x="10138835" y="1933214"/>
                </a:cubicBezTo>
                <a:cubicBezTo>
                  <a:pt x="10132774" y="2187310"/>
                  <a:pt x="10006134" y="2324851"/>
                  <a:pt x="9752183" y="2319866"/>
                </a:cubicBezTo>
                <a:cubicBezTo>
                  <a:pt x="8388033" y="2152949"/>
                  <a:pt x="4056237" y="2332829"/>
                  <a:pt x="386652" y="2319866"/>
                </a:cubicBezTo>
                <a:cubicBezTo>
                  <a:pt x="144237" y="2299927"/>
                  <a:pt x="-29298" y="2127072"/>
                  <a:pt x="0" y="1933214"/>
                </a:cubicBezTo>
                <a:cubicBezTo>
                  <a:pt x="80453" y="1285590"/>
                  <a:pt x="-28712" y="600669"/>
                  <a:pt x="0" y="386652"/>
                </a:cubicBezTo>
                <a:close/>
              </a:path>
              <a:path w="10138835" h="2319866" stroke="0" extrusionOk="0">
                <a:moveTo>
                  <a:pt x="0" y="386652"/>
                </a:moveTo>
                <a:cubicBezTo>
                  <a:pt x="9734" y="136812"/>
                  <a:pt x="176374" y="143"/>
                  <a:pt x="386652" y="0"/>
                </a:cubicBezTo>
                <a:cubicBezTo>
                  <a:pt x="3968067" y="54831"/>
                  <a:pt x="6578254" y="90132"/>
                  <a:pt x="9752183" y="0"/>
                </a:cubicBezTo>
                <a:cubicBezTo>
                  <a:pt x="9950191" y="228"/>
                  <a:pt x="10112409" y="146107"/>
                  <a:pt x="10138835" y="386652"/>
                </a:cubicBezTo>
                <a:cubicBezTo>
                  <a:pt x="10095942" y="897907"/>
                  <a:pt x="10253190" y="1291740"/>
                  <a:pt x="10138835" y="1933214"/>
                </a:cubicBezTo>
                <a:cubicBezTo>
                  <a:pt x="10157538" y="2142703"/>
                  <a:pt x="9972360" y="2303390"/>
                  <a:pt x="9752183" y="2319866"/>
                </a:cubicBezTo>
                <a:cubicBezTo>
                  <a:pt x="6536480" y="2214149"/>
                  <a:pt x="2945131" y="2237598"/>
                  <a:pt x="386652" y="2319866"/>
                </a:cubicBezTo>
                <a:cubicBezTo>
                  <a:pt x="160510" y="2315177"/>
                  <a:pt x="-21777" y="2112838"/>
                  <a:pt x="0" y="1933214"/>
                </a:cubicBezTo>
                <a:cubicBezTo>
                  <a:pt x="9267" y="1543850"/>
                  <a:pt x="2917" y="926094"/>
                  <a:pt x="0" y="386652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184546795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446"/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dung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tập</a:t>
            </a:r>
            <a:endParaRPr lang="en-US" sz="3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: Rounded Corners 12">
            <a:extLst>
              <a:ext uri="{FF2B5EF4-FFF2-40B4-BE49-F238E27FC236}">
                <a16:creationId xmlns:a16="http://schemas.microsoft.com/office/drawing/2014/main" id="{022EE118-5F47-74D6-94CA-E08EE9AD3E7D}"/>
              </a:ext>
            </a:extLst>
          </p:cNvPr>
          <p:cNvSpPr/>
          <p:nvPr/>
        </p:nvSpPr>
        <p:spPr>
          <a:xfrm>
            <a:off x="1617229" y="3083986"/>
            <a:ext cx="6759223" cy="972488"/>
          </a:xfrm>
          <a:custGeom>
            <a:avLst/>
            <a:gdLst>
              <a:gd name="connsiteX0" fmla="*/ 0 w 10138835"/>
              <a:gd name="connsiteY0" fmla="*/ 386652 h 2319866"/>
              <a:gd name="connsiteX1" fmla="*/ 386652 w 10138835"/>
              <a:gd name="connsiteY1" fmla="*/ 0 h 2319866"/>
              <a:gd name="connsiteX2" fmla="*/ 9752183 w 10138835"/>
              <a:gd name="connsiteY2" fmla="*/ 0 h 2319866"/>
              <a:gd name="connsiteX3" fmla="*/ 10138835 w 10138835"/>
              <a:gd name="connsiteY3" fmla="*/ 386652 h 2319866"/>
              <a:gd name="connsiteX4" fmla="*/ 10138835 w 10138835"/>
              <a:gd name="connsiteY4" fmla="*/ 1933214 h 2319866"/>
              <a:gd name="connsiteX5" fmla="*/ 9752183 w 10138835"/>
              <a:gd name="connsiteY5" fmla="*/ 2319866 h 2319866"/>
              <a:gd name="connsiteX6" fmla="*/ 386652 w 10138835"/>
              <a:gd name="connsiteY6" fmla="*/ 2319866 h 2319866"/>
              <a:gd name="connsiteX7" fmla="*/ 0 w 10138835"/>
              <a:gd name="connsiteY7" fmla="*/ 1933214 h 2319866"/>
              <a:gd name="connsiteX8" fmla="*/ 0 w 10138835"/>
              <a:gd name="connsiteY8" fmla="*/ 386652 h 2319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38835" h="2319866" fill="none" extrusionOk="0">
                <a:moveTo>
                  <a:pt x="0" y="386652"/>
                </a:moveTo>
                <a:cubicBezTo>
                  <a:pt x="2031" y="136009"/>
                  <a:pt x="173961" y="-25505"/>
                  <a:pt x="386652" y="0"/>
                </a:cubicBezTo>
                <a:cubicBezTo>
                  <a:pt x="2771176" y="143570"/>
                  <a:pt x="7615025" y="87359"/>
                  <a:pt x="9752183" y="0"/>
                </a:cubicBezTo>
                <a:cubicBezTo>
                  <a:pt x="9950446" y="31410"/>
                  <a:pt x="10143920" y="182023"/>
                  <a:pt x="10138835" y="386652"/>
                </a:cubicBezTo>
                <a:cubicBezTo>
                  <a:pt x="10218698" y="550256"/>
                  <a:pt x="10250443" y="1327926"/>
                  <a:pt x="10138835" y="1933214"/>
                </a:cubicBezTo>
                <a:cubicBezTo>
                  <a:pt x="10132774" y="2187310"/>
                  <a:pt x="10006134" y="2324851"/>
                  <a:pt x="9752183" y="2319866"/>
                </a:cubicBezTo>
                <a:cubicBezTo>
                  <a:pt x="8388033" y="2152949"/>
                  <a:pt x="4056237" y="2332829"/>
                  <a:pt x="386652" y="2319866"/>
                </a:cubicBezTo>
                <a:cubicBezTo>
                  <a:pt x="144237" y="2299927"/>
                  <a:pt x="-29298" y="2127072"/>
                  <a:pt x="0" y="1933214"/>
                </a:cubicBezTo>
                <a:cubicBezTo>
                  <a:pt x="80453" y="1285590"/>
                  <a:pt x="-28712" y="600669"/>
                  <a:pt x="0" y="386652"/>
                </a:cubicBezTo>
                <a:close/>
              </a:path>
              <a:path w="10138835" h="2319866" stroke="0" extrusionOk="0">
                <a:moveTo>
                  <a:pt x="0" y="386652"/>
                </a:moveTo>
                <a:cubicBezTo>
                  <a:pt x="9734" y="136812"/>
                  <a:pt x="176374" y="143"/>
                  <a:pt x="386652" y="0"/>
                </a:cubicBezTo>
                <a:cubicBezTo>
                  <a:pt x="3968067" y="54831"/>
                  <a:pt x="6578254" y="90132"/>
                  <a:pt x="9752183" y="0"/>
                </a:cubicBezTo>
                <a:cubicBezTo>
                  <a:pt x="9950191" y="228"/>
                  <a:pt x="10112409" y="146107"/>
                  <a:pt x="10138835" y="386652"/>
                </a:cubicBezTo>
                <a:cubicBezTo>
                  <a:pt x="10095942" y="897907"/>
                  <a:pt x="10253190" y="1291740"/>
                  <a:pt x="10138835" y="1933214"/>
                </a:cubicBezTo>
                <a:cubicBezTo>
                  <a:pt x="10157538" y="2142703"/>
                  <a:pt x="9972360" y="2303390"/>
                  <a:pt x="9752183" y="2319866"/>
                </a:cubicBezTo>
                <a:cubicBezTo>
                  <a:pt x="6536480" y="2214149"/>
                  <a:pt x="2945131" y="2237598"/>
                  <a:pt x="386652" y="2319866"/>
                </a:cubicBezTo>
                <a:cubicBezTo>
                  <a:pt x="160510" y="2315177"/>
                  <a:pt x="-21777" y="2112838"/>
                  <a:pt x="0" y="1933214"/>
                </a:cubicBezTo>
                <a:cubicBezTo>
                  <a:pt x="9267" y="1543850"/>
                  <a:pt x="2917" y="926094"/>
                  <a:pt x="0" y="386652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184546795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446"/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bày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sơ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lớp</a:t>
            </a:r>
            <a:endParaRPr lang="en-US" sz="3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12">
            <a:extLst>
              <a:ext uri="{FF2B5EF4-FFF2-40B4-BE49-F238E27FC236}">
                <a16:creationId xmlns:a16="http://schemas.microsoft.com/office/drawing/2014/main" id="{022EE118-5F47-74D6-94CA-E08EE9AD3E7D}"/>
              </a:ext>
            </a:extLst>
          </p:cNvPr>
          <p:cNvSpPr/>
          <p:nvPr/>
        </p:nvSpPr>
        <p:spPr>
          <a:xfrm>
            <a:off x="1617229" y="4530878"/>
            <a:ext cx="6759223" cy="972488"/>
          </a:xfrm>
          <a:custGeom>
            <a:avLst/>
            <a:gdLst>
              <a:gd name="connsiteX0" fmla="*/ 0 w 10138835"/>
              <a:gd name="connsiteY0" fmla="*/ 386652 h 2319866"/>
              <a:gd name="connsiteX1" fmla="*/ 386652 w 10138835"/>
              <a:gd name="connsiteY1" fmla="*/ 0 h 2319866"/>
              <a:gd name="connsiteX2" fmla="*/ 9752183 w 10138835"/>
              <a:gd name="connsiteY2" fmla="*/ 0 h 2319866"/>
              <a:gd name="connsiteX3" fmla="*/ 10138835 w 10138835"/>
              <a:gd name="connsiteY3" fmla="*/ 386652 h 2319866"/>
              <a:gd name="connsiteX4" fmla="*/ 10138835 w 10138835"/>
              <a:gd name="connsiteY4" fmla="*/ 1933214 h 2319866"/>
              <a:gd name="connsiteX5" fmla="*/ 9752183 w 10138835"/>
              <a:gd name="connsiteY5" fmla="*/ 2319866 h 2319866"/>
              <a:gd name="connsiteX6" fmla="*/ 386652 w 10138835"/>
              <a:gd name="connsiteY6" fmla="*/ 2319866 h 2319866"/>
              <a:gd name="connsiteX7" fmla="*/ 0 w 10138835"/>
              <a:gd name="connsiteY7" fmla="*/ 1933214 h 2319866"/>
              <a:gd name="connsiteX8" fmla="*/ 0 w 10138835"/>
              <a:gd name="connsiteY8" fmla="*/ 386652 h 2319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38835" h="2319866" fill="none" extrusionOk="0">
                <a:moveTo>
                  <a:pt x="0" y="386652"/>
                </a:moveTo>
                <a:cubicBezTo>
                  <a:pt x="2031" y="136009"/>
                  <a:pt x="173961" y="-25505"/>
                  <a:pt x="386652" y="0"/>
                </a:cubicBezTo>
                <a:cubicBezTo>
                  <a:pt x="2771176" y="143570"/>
                  <a:pt x="7615025" y="87359"/>
                  <a:pt x="9752183" y="0"/>
                </a:cubicBezTo>
                <a:cubicBezTo>
                  <a:pt x="9950446" y="31410"/>
                  <a:pt x="10143920" y="182023"/>
                  <a:pt x="10138835" y="386652"/>
                </a:cubicBezTo>
                <a:cubicBezTo>
                  <a:pt x="10218698" y="550256"/>
                  <a:pt x="10250443" y="1327926"/>
                  <a:pt x="10138835" y="1933214"/>
                </a:cubicBezTo>
                <a:cubicBezTo>
                  <a:pt x="10132774" y="2187310"/>
                  <a:pt x="10006134" y="2324851"/>
                  <a:pt x="9752183" y="2319866"/>
                </a:cubicBezTo>
                <a:cubicBezTo>
                  <a:pt x="8388033" y="2152949"/>
                  <a:pt x="4056237" y="2332829"/>
                  <a:pt x="386652" y="2319866"/>
                </a:cubicBezTo>
                <a:cubicBezTo>
                  <a:pt x="144237" y="2299927"/>
                  <a:pt x="-29298" y="2127072"/>
                  <a:pt x="0" y="1933214"/>
                </a:cubicBezTo>
                <a:cubicBezTo>
                  <a:pt x="80453" y="1285590"/>
                  <a:pt x="-28712" y="600669"/>
                  <a:pt x="0" y="386652"/>
                </a:cubicBezTo>
                <a:close/>
              </a:path>
              <a:path w="10138835" h="2319866" stroke="0" extrusionOk="0">
                <a:moveTo>
                  <a:pt x="0" y="386652"/>
                </a:moveTo>
                <a:cubicBezTo>
                  <a:pt x="9734" y="136812"/>
                  <a:pt x="176374" y="143"/>
                  <a:pt x="386652" y="0"/>
                </a:cubicBezTo>
                <a:cubicBezTo>
                  <a:pt x="3968067" y="54831"/>
                  <a:pt x="6578254" y="90132"/>
                  <a:pt x="9752183" y="0"/>
                </a:cubicBezTo>
                <a:cubicBezTo>
                  <a:pt x="9950191" y="228"/>
                  <a:pt x="10112409" y="146107"/>
                  <a:pt x="10138835" y="386652"/>
                </a:cubicBezTo>
                <a:cubicBezTo>
                  <a:pt x="10095942" y="897907"/>
                  <a:pt x="10253190" y="1291740"/>
                  <a:pt x="10138835" y="1933214"/>
                </a:cubicBezTo>
                <a:cubicBezTo>
                  <a:pt x="10157538" y="2142703"/>
                  <a:pt x="9972360" y="2303390"/>
                  <a:pt x="9752183" y="2319866"/>
                </a:cubicBezTo>
                <a:cubicBezTo>
                  <a:pt x="6536480" y="2214149"/>
                  <a:pt x="2945131" y="2237598"/>
                  <a:pt x="386652" y="2319866"/>
                </a:cubicBezTo>
                <a:cubicBezTo>
                  <a:pt x="160510" y="2315177"/>
                  <a:pt x="-21777" y="2112838"/>
                  <a:pt x="0" y="1933214"/>
                </a:cubicBezTo>
                <a:cubicBezTo>
                  <a:pt x="9267" y="1543850"/>
                  <a:pt x="2917" y="926094"/>
                  <a:pt x="0" y="386652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184546795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446"/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Lắng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nghe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endParaRPr lang="en-US" sz="3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2051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0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atercolor of a landscape&#10;&#10;Description automatically generated">
            <a:extLst>
              <a:ext uri="{FF2B5EF4-FFF2-40B4-BE49-F238E27FC236}">
                <a16:creationId xmlns:a16="http://schemas.microsoft.com/office/drawing/2014/main" id="{68B184BD-5B46-19ED-EEDB-807AEB8F32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09EEEF2B-D28C-819C-2AE9-1AD2B7CA8743}"/>
              </a:ext>
            </a:extLst>
          </p:cNvPr>
          <p:cNvSpPr/>
          <p:nvPr/>
        </p:nvSpPr>
        <p:spPr>
          <a:xfrm>
            <a:off x="287384" y="240944"/>
            <a:ext cx="11665697" cy="6414874"/>
          </a:xfrm>
          <a:custGeom>
            <a:avLst/>
            <a:gdLst>
              <a:gd name="connsiteX0" fmla="*/ 0 w 17498546"/>
              <a:gd name="connsiteY0" fmla="*/ 1603751 h 9622311"/>
              <a:gd name="connsiteX1" fmla="*/ 1603751 w 17498546"/>
              <a:gd name="connsiteY1" fmla="*/ 0 h 9622311"/>
              <a:gd name="connsiteX2" fmla="*/ 15894795 w 17498546"/>
              <a:gd name="connsiteY2" fmla="*/ 0 h 9622311"/>
              <a:gd name="connsiteX3" fmla="*/ 17498546 w 17498546"/>
              <a:gd name="connsiteY3" fmla="*/ 1603751 h 9622311"/>
              <a:gd name="connsiteX4" fmla="*/ 17498546 w 17498546"/>
              <a:gd name="connsiteY4" fmla="*/ 8018560 h 9622311"/>
              <a:gd name="connsiteX5" fmla="*/ 15894795 w 17498546"/>
              <a:gd name="connsiteY5" fmla="*/ 9622311 h 9622311"/>
              <a:gd name="connsiteX6" fmla="*/ 1603751 w 17498546"/>
              <a:gd name="connsiteY6" fmla="*/ 9622311 h 9622311"/>
              <a:gd name="connsiteX7" fmla="*/ 0 w 17498546"/>
              <a:gd name="connsiteY7" fmla="*/ 8018560 h 9622311"/>
              <a:gd name="connsiteX8" fmla="*/ 0 w 17498546"/>
              <a:gd name="connsiteY8" fmla="*/ 1603751 h 962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498546" h="9622311" fill="none" extrusionOk="0">
                <a:moveTo>
                  <a:pt x="0" y="1603751"/>
                </a:moveTo>
                <a:cubicBezTo>
                  <a:pt x="-147080" y="727169"/>
                  <a:pt x="702356" y="88971"/>
                  <a:pt x="1603751" y="0"/>
                </a:cubicBezTo>
                <a:cubicBezTo>
                  <a:pt x="7048027" y="77600"/>
                  <a:pt x="13769104" y="-27269"/>
                  <a:pt x="15894795" y="0"/>
                </a:cubicBezTo>
                <a:cubicBezTo>
                  <a:pt x="16839068" y="-77231"/>
                  <a:pt x="17668072" y="767930"/>
                  <a:pt x="17498546" y="1603751"/>
                </a:cubicBezTo>
                <a:cubicBezTo>
                  <a:pt x="17607546" y="3258639"/>
                  <a:pt x="17420337" y="5856138"/>
                  <a:pt x="17498546" y="8018560"/>
                </a:cubicBezTo>
                <a:cubicBezTo>
                  <a:pt x="17433763" y="8878945"/>
                  <a:pt x="16689762" y="9662338"/>
                  <a:pt x="15894795" y="9622311"/>
                </a:cubicBezTo>
                <a:cubicBezTo>
                  <a:pt x="12149611" y="9671488"/>
                  <a:pt x="4266666" y="9499609"/>
                  <a:pt x="1603751" y="9622311"/>
                </a:cubicBezTo>
                <a:cubicBezTo>
                  <a:pt x="714957" y="9645868"/>
                  <a:pt x="-44451" y="8942560"/>
                  <a:pt x="0" y="8018560"/>
                </a:cubicBezTo>
                <a:cubicBezTo>
                  <a:pt x="47022" y="6617467"/>
                  <a:pt x="104569" y="4095614"/>
                  <a:pt x="0" y="1603751"/>
                </a:cubicBezTo>
                <a:close/>
              </a:path>
              <a:path w="17498546" h="9622311" stroke="0" extrusionOk="0">
                <a:moveTo>
                  <a:pt x="0" y="1603751"/>
                </a:moveTo>
                <a:cubicBezTo>
                  <a:pt x="160981" y="699623"/>
                  <a:pt x="766721" y="-3249"/>
                  <a:pt x="1603751" y="0"/>
                </a:cubicBezTo>
                <a:cubicBezTo>
                  <a:pt x="5660772" y="-129276"/>
                  <a:pt x="13793584" y="-77778"/>
                  <a:pt x="15894795" y="0"/>
                </a:cubicBezTo>
                <a:cubicBezTo>
                  <a:pt x="16741915" y="-123079"/>
                  <a:pt x="17475282" y="852169"/>
                  <a:pt x="17498546" y="1603751"/>
                </a:cubicBezTo>
                <a:cubicBezTo>
                  <a:pt x="17580145" y="2957778"/>
                  <a:pt x="17652846" y="5968050"/>
                  <a:pt x="17498546" y="8018560"/>
                </a:cubicBezTo>
                <a:cubicBezTo>
                  <a:pt x="17539720" y="8991119"/>
                  <a:pt x="16660844" y="9662985"/>
                  <a:pt x="15894795" y="9622311"/>
                </a:cubicBezTo>
                <a:cubicBezTo>
                  <a:pt x="11743055" y="9666531"/>
                  <a:pt x="7679361" y="9592929"/>
                  <a:pt x="1603751" y="9622311"/>
                </a:cubicBezTo>
                <a:cubicBezTo>
                  <a:pt x="684667" y="9494145"/>
                  <a:pt x="-55779" y="8891395"/>
                  <a:pt x="0" y="8018560"/>
                </a:cubicBezTo>
                <a:cubicBezTo>
                  <a:pt x="-159954" y="6142506"/>
                  <a:pt x="22140" y="4717523"/>
                  <a:pt x="0" y="1603751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00B0F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Hộp Văn bản 8">
            <a:extLst>
              <a:ext uri="{FF2B5EF4-FFF2-40B4-BE49-F238E27FC236}">
                <a16:creationId xmlns:a16="http://schemas.microsoft.com/office/drawing/2014/main" id="{B32C517E-3E17-C2CF-879C-3846A4B7E3B4}"/>
              </a:ext>
            </a:extLst>
          </p:cNvPr>
          <p:cNvSpPr txBox="1"/>
          <p:nvPr/>
        </p:nvSpPr>
        <p:spPr>
          <a:xfrm>
            <a:off x="5763156" y="534351"/>
            <a:ext cx="5282531" cy="783193"/>
          </a:xfrm>
          <a:prstGeom prst="roundRect">
            <a:avLst/>
          </a:prstGeom>
          <a:solidFill>
            <a:srgbClr val="9ADBF2"/>
          </a:solidFill>
        </p:spPr>
        <p:txBody>
          <a:bodyPr wrap="square">
            <a:spAutoFit/>
          </a:bodyPr>
          <a:lstStyle/>
          <a:p>
            <a:pPr algn="ctr" defTabSz="914446"/>
            <a:r>
              <a:rPr lang="en-US" sz="4000" b="1" dirty="0" err="1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TIÊU</a:t>
            </a:r>
            <a:r>
              <a:rPr lang="en-US" sz="4000" b="1" dirty="0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 </a:t>
            </a:r>
            <a:r>
              <a:rPr lang="en-US" sz="4000" b="1" dirty="0" err="1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CHÍ</a:t>
            </a:r>
            <a:r>
              <a:rPr lang="en-US" sz="4000" b="1" dirty="0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 </a:t>
            </a:r>
            <a:r>
              <a:rPr lang="en-US" sz="4000" b="1" dirty="0" err="1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ĐÁNH</a:t>
            </a:r>
            <a:r>
              <a:rPr lang="en-US" sz="4000" b="1" dirty="0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 </a:t>
            </a:r>
            <a:r>
              <a:rPr lang="en-US" sz="4000" b="1" dirty="0" err="1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GIÁ</a:t>
            </a:r>
            <a:endParaRPr lang="en-US" sz="4000" b="1" dirty="0">
              <a:ln w="28575">
                <a:solidFill>
                  <a:prstClr val="black"/>
                </a:solidFill>
              </a:ln>
              <a:solidFill>
                <a:prstClr val="white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207CDCB-198D-D65B-BEF2-8DD09804AA3D}"/>
              </a:ext>
            </a:extLst>
          </p:cNvPr>
          <p:cNvGrpSpPr/>
          <p:nvPr/>
        </p:nvGrpSpPr>
        <p:grpSpPr>
          <a:xfrm>
            <a:off x="5554728" y="1485155"/>
            <a:ext cx="6195493" cy="1015663"/>
            <a:chOff x="4739285" y="2349028"/>
            <a:chExt cx="6345121" cy="1015663"/>
          </a:xfrm>
        </p:grpSpPr>
        <p:sp>
          <p:nvSpPr>
            <p:cNvPr id="7" name="Rectangle: Rounded Corners 10">
              <a:extLst>
                <a:ext uri="{FF2B5EF4-FFF2-40B4-BE49-F238E27FC236}">
                  <a16:creationId xmlns:a16="http://schemas.microsoft.com/office/drawing/2014/main" id="{C6E6D6F2-3923-5B5A-163C-B51F1572AA57}"/>
                </a:ext>
              </a:extLst>
            </p:cNvPr>
            <p:cNvSpPr/>
            <p:nvPr/>
          </p:nvSpPr>
          <p:spPr>
            <a:xfrm rot="5400000">
              <a:off x="7349066" y="-250933"/>
              <a:ext cx="996024" cy="6215585"/>
            </a:xfrm>
            <a:prstGeom prst="roundRect">
              <a:avLst/>
            </a:prstGeom>
            <a:solidFill>
              <a:srgbClr val="FFF2CC"/>
            </a:solidFill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en-US" sz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" name="Rectangle 1">
              <a:extLst>
                <a:ext uri="{FF2B5EF4-FFF2-40B4-BE49-F238E27FC236}">
                  <a16:creationId xmlns:a16="http://schemas.microsoft.com/office/drawing/2014/main" id="{A6BF4A34-259E-A59F-DF82-93CE0CF2D0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9591" y="2349028"/>
              <a:ext cx="6294815" cy="1015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just" defTabSz="914446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000" dirty="0" err="1" smtClean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Học</a:t>
              </a:r>
              <a:r>
                <a:rPr lang="en-US" altLang="en-US" sz="3000" dirty="0" smtClean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 smtClean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sinh</a:t>
              </a:r>
              <a:r>
                <a:rPr lang="en-US" altLang="en-US" sz="3000" dirty="0" smtClean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 smtClean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làm</a:t>
              </a:r>
              <a:r>
                <a:rPr lang="en-US" altLang="en-US" sz="3000" dirty="0" smtClean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 smtClean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đủ</a:t>
              </a:r>
              <a:r>
                <a:rPr lang="en-US" altLang="en-US" sz="3000" dirty="0" smtClean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 smtClean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nội</a:t>
              </a:r>
              <a:r>
                <a:rPr lang="en-US" altLang="en-US" sz="3000" dirty="0" smtClean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dung </a:t>
              </a:r>
              <a:r>
                <a:rPr lang="en-US" altLang="en-US" sz="3000" dirty="0" err="1" smtClean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vào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 smtClean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trong</a:t>
              </a:r>
              <a:r>
                <a:rPr lang="en-US" altLang="en-US" sz="3000" dirty="0" smtClean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 smtClean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vở</a:t>
              </a:r>
              <a:r>
                <a:rPr lang="en-US" altLang="en-US" sz="3000" dirty="0" smtClean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 smtClean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bài</a:t>
              </a:r>
              <a:r>
                <a:rPr lang="en-US" altLang="en-US" sz="3000" dirty="0" smtClean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 smtClean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tập</a:t>
              </a:r>
              <a:r>
                <a:rPr lang="en-US" altLang="en-US" sz="3000" dirty="0" smtClean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.</a:t>
              </a:r>
              <a:endParaRPr lang="en-US" altLang="en-US" sz="30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07C17C3-7BEC-E4A3-B15A-B936FA3F0C1C}"/>
              </a:ext>
            </a:extLst>
          </p:cNvPr>
          <p:cNvGrpSpPr/>
          <p:nvPr/>
        </p:nvGrpSpPr>
        <p:grpSpPr>
          <a:xfrm>
            <a:off x="5475422" y="2657926"/>
            <a:ext cx="6327594" cy="1477327"/>
            <a:chOff x="4739284" y="2344985"/>
            <a:chExt cx="6473349" cy="1383086"/>
          </a:xfrm>
        </p:grpSpPr>
        <p:sp>
          <p:nvSpPr>
            <p:cNvPr id="10" name="Rectangle: Rounded Corners 10">
              <a:extLst>
                <a:ext uri="{FF2B5EF4-FFF2-40B4-BE49-F238E27FC236}">
                  <a16:creationId xmlns:a16="http://schemas.microsoft.com/office/drawing/2014/main" id="{B501043B-C044-89CD-008E-214DED8B99F8}"/>
                </a:ext>
              </a:extLst>
            </p:cNvPr>
            <p:cNvSpPr/>
            <p:nvPr/>
          </p:nvSpPr>
          <p:spPr>
            <a:xfrm rot="5400000">
              <a:off x="7298281" y="-200147"/>
              <a:ext cx="1355356" cy="6473349"/>
            </a:xfrm>
            <a:prstGeom prst="roundRect">
              <a:avLst/>
            </a:prstGeom>
            <a:solidFill>
              <a:srgbClr val="FFF2CC"/>
            </a:solidFill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en-US" sz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2" name="Rectangle 1">
              <a:extLst>
                <a:ext uri="{FF2B5EF4-FFF2-40B4-BE49-F238E27FC236}">
                  <a16:creationId xmlns:a16="http://schemas.microsoft.com/office/drawing/2014/main" id="{83F2CBF8-315F-D624-A99D-692BA4368B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20417" y="2344985"/>
              <a:ext cx="6338205" cy="13830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just" defTabSz="914446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000" dirty="0" err="1" smtClean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Học</a:t>
              </a:r>
              <a:r>
                <a:rPr lang="en-US" altLang="en-US" sz="3000" dirty="0" smtClean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 smtClean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sinh</a:t>
              </a:r>
              <a:r>
                <a:rPr lang="en-US" altLang="en-US" sz="3000" dirty="0" smtClean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có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vi-VN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phần trình </a:t>
              </a:r>
              <a:r>
                <a:rPr lang="vi-VN" altLang="en-US" sz="3000" dirty="0" smtClean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bày</a:t>
              </a:r>
              <a:r>
                <a:rPr lang="en-US" altLang="en-US" sz="3000" dirty="0" smtClean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 smtClean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sơ</a:t>
              </a:r>
              <a:r>
                <a:rPr lang="en-US" altLang="en-US" sz="3000" dirty="0" smtClean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 smtClean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đồ</a:t>
              </a:r>
              <a:r>
                <a:rPr lang="en-US" altLang="en-US" sz="3000" dirty="0" smtClean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 smtClean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trước</a:t>
              </a:r>
              <a:r>
                <a:rPr lang="en-US" altLang="en-US" sz="3000" dirty="0" smtClean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 smtClean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lớp</a:t>
              </a:r>
              <a:r>
                <a:rPr lang="vi-VN" altLang="en-US" sz="3000" dirty="0" smtClean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vi-VN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đúng nội </a:t>
              </a:r>
              <a:r>
                <a:rPr lang="vi-VN" altLang="en-US" sz="3000" dirty="0" smtClean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dung</a:t>
              </a:r>
              <a:r>
                <a:rPr lang="en-US" altLang="en-US" sz="3000" dirty="0" smtClean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, </a:t>
              </a:r>
              <a:r>
                <a:rPr lang="en-US" altLang="en-US" sz="3000" dirty="0" err="1" smtClean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và</a:t>
              </a:r>
              <a:r>
                <a:rPr lang="en-US" altLang="en-US" sz="3000" dirty="0" smtClean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sáng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tạo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.</a:t>
              </a:r>
            </a:p>
          </p:txBody>
        </p:sp>
      </p:grpSp>
      <p:pic>
        <p:nvPicPr>
          <p:cNvPr id="14" name="Picture 13" descr="A hand holding a trophy&#10;&#10;Description automatically generated">
            <a:extLst>
              <a:ext uri="{FF2B5EF4-FFF2-40B4-BE49-F238E27FC236}">
                <a16:creationId xmlns:a16="http://schemas.microsoft.com/office/drawing/2014/main" id="{066845C2-A826-5DE0-30B7-29D33275D4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349" y="-14861"/>
            <a:ext cx="6858000" cy="6858000"/>
          </a:xfrm>
          <a:prstGeom prst="rect">
            <a:avLst/>
          </a:prstGeom>
        </p:spPr>
      </p:pic>
      <p:pic>
        <p:nvPicPr>
          <p:cNvPr id="19" name="Picture 18" descr="A group of kids with backpacks and books&#10;&#10;Description automatically generated">
            <a:extLst>
              <a:ext uri="{FF2B5EF4-FFF2-40B4-BE49-F238E27FC236}">
                <a16:creationId xmlns:a16="http://schemas.microsoft.com/office/drawing/2014/main" id="{EEB1E187-61E0-6873-6C89-9AC174B672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22" b="22963"/>
          <a:stretch/>
        </p:blipFill>
        <p:spPr>
          <a:xfrm>
            <a:off x="5763156" y="3823164"/>
            <a:ext cx="5662304" cy="2945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4782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atercolor of a landscape&#10;&#10;Description automatically generated">
            <a:extLst>
              <a:ext uri="{FF2B5EF4-FFF2-40B4-BE49-F238E27FC236}">
                <a16:creationId xmlns:a16="http://schemas.microsoft.com/office/drawing/2014/main" id="{68B184BD-5B46-19ED-EEDB-807AEB8F32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09EEEF2B-D28C-819C-2AE9-1AD2B7CA8743}"/>
              </a:ext>
            </a:extLst>
          </p:cNvPr>
          <p:cNvSpPr/>
          <p:nvPr/>
        </p:nvSpPr>
        <p:spPr>
          <a:xfrm>
            <a:off x="287384" y="240944"/>
            <a:ext cx="11665697" cy="6414874"/>
          </a:xfrm>
          <a:custGeom>
            <a:avLst/>
            <a:gdLst>
              <a:gd name="connsiteX0" fmla="*/ 0 w 17498546"/>
              <a:gd name="connsiteY0" fmla="*/ 1603751 h 9622311"/>
              <a:gd name="connsiteX1" fmla="*/ 1603751 w 17498546"/>
              <a:gd name="connsiteY1" fmla="*/ 0 h 9622311"/>
              <a:gd name="connsiteX2" fmla="*/ 15894795 w 17498546"/>
              <a:gd name="connsiteY2" fmla="*/ 0 h 9622311"/>
              <a:gd name="connsiteX3" fmla="*/ 17498546 w 17498546"/>
              <a:gd name="connsiteY3" fmla="*/ 1603751 h 9622311"/>
              <a:gd name="connsiteX4" fmla="*/ 17498546 w 17498546"/>
              <a:gd name="connsiteY4" fmla="*/ 8018560 h 9622311"/>
              <a:gd name="connsiteX5" fmla="*/ 15894795 w 17498546"/>
              <a:gd name="connsiteY5" fmla="*/ 9622311 h 9622311"/>
              <a:gd name="connsiteX6" fmla="*/ 1603751 w 17498546"/>
              <a:gd name="connsiteY6" fmla="*/ 9622311 h 9622311"/>
              <a:gd name="connsiteX7" fmla="*/ 0 w 17498546"/>
              <a:gd name="connsiteY7" fmla="*/ 8018560 h 9622311"/>
              <a:gd name="connsiteX8" fmla="*/ 0 w 17498546"/>
              <a:gd name="connsiteY8" fmla="*/ 1603751 h 962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498546" h="9622311" fill="none" extrusionOk="0">
                <a:moveTo>
                  <a:pt x="0" y="1603751"/>
                </a:moveTo>
                <a:cubicBezTo>
                  <a:pt x="-147080" y="727169"/>
                  <a:pt x="702356" y="88971"/>
                  <a:pt x="1603751" y="0"/>
                </a:cubicBezTo>
                <a:cubicBezTo>
                  <a:pt x="7048027" y="77600"/>
                  <a:pt x="13769104" y="-27269"/>
                  <a:pt x="15894795" y="0"/>
                </a:cubicBezTo>
                <a:cubicBezTo>
                  <a:pt x="16839068" y="-77231"/>
                  <a:pt x="17668072" y="767930"/>
                  <a:pt x="17498546" y="1603751"/>
                </a:cubicBezTo>
                <a:cubicBezTo>
                  <a:pt x="17607546" y="3258639"/>
                  <a:pt x="17420337" y="5856138"/>
                  <a:pt x="17498546" y="8018560"/>
                </a:cubicBezTo>
                <a:cubicBezTo>
                  <a:pt x="17433763" y="8878945"/>
                  <a:pt x="16689762" y="9662338"/>
                  <a:pt x="15894795" y="9622311"/>
                </a:cubicBezTo>
                <a:cubicBezTo>
                  <a:pt x="12149611" y="9671488"/>
                  <a:pt x="4266666" y="9499609"/>
                  <a:pt x="1603751" y="9622311"/>
                </a:cubicBezTo>
                <a:cubicBezTo>
                  <a:pt x="714957" y="9645868"/>
                  <a:pt x="-44451" y="8942560"/>
                  <a:pt x="0" y="8018560"/>
                </a:cubicBezTo>
                <a:cubicBezTo>
                  <a:pt x="47022" y="6617467"/>
                  <a:pt x="104569" y="4095614"/>
                  <a:pt x="0" y="1603751"/>
                </a:cubicBezTo>
                <a:close/>
              </a:path>
              <a:path w="17498546" h="9622311" stroke="0" extrusionOk="0">
                <a:moveTo>
                  <a:pt x="0" y="1603751"/>
                </a:moveTo>
                <a:cubicBezTo>
                  <a:pt x="160981" y="699623"/>
                  <a:pt x="766721" y="-3249"/>
                  <a:pt x="1603751" y="0"/>
                </a:cubicBezTo>
                <a:cubicBezTo>
                  <a:pt x="5660772" y="-129276"/>
                  <a:pt x="13793584" y="-77778"/>
                  <a:pt x="15894795" y="0"/>
                </a:cubicBezTo>
                <a:cubicBezTo>
                  <a:pt x="16741915" y="-123079"/>
                  <a:pt x="17475282" y="852169"/>
                  <a:pt x="17498546" y="1603751"/>
                </a:cubicBezTo>
                <a:cubicBezTo>
                  <a:pt x="17580145" y="2957778"/>
                  <a:pt x="17652846" y="5968050"/>
                  <a:pt x="17498546" y="8018560"/>
                </a:cubicBezTo>
                <a:cubicBezTo>
                  <a:pt x="17539720" y="8991119"/>
                  <a:pt x="16660844" y="9662985"/>
                  <a:pt x="15894795" y="9622311"/>
                </a:cubicBezTo>
                <a:cubicBezTo>
                  <a:pt x="11743055" y="9666531"/>
                  <a:pt x="7679361" y="9592929"/>
                  <a:pt x="1603751" y="9622311"/>
                </a:cubicBezTo>
                <a:cubicBezTo>
                  <a:pt x="684667" y="9494145"/>
                  <a:pt x="-55779" y="8891395"/>
                  <a:pt x="0" y="8018560"/>
                </a:cubicBezTo>
                <a:cubicBezTo>
                  <a:pt x="-159954" y="6142506"/>
                  <a:pt x="22140" y="4717523"/>
                  <a:pt x="0" y="1603751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00B0F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7F639C-36A5-AC93-F872-AAE17FDEA284}"/>
              </a:ext>
            </a:extLst>
          </p:cNvPr>
          <p:cNvSpPr txBox="1"/>
          <p:nvPr/>
        </p:nvSpPr>
        <p:spPr>
          <a:xfrm>
            <a:off x="2330064" y="406482"/>
            <a:ext cx="79004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/>
            <a:r>
              <a:rPr lang="vi-VN" sz="6000" dirty="0">
                <a:ln w="28575">
                  <a:solidFill>
                    <a:srgbClr val="002060"/>
                  </a:solidFill>
                </a:ln>
                <a:solidFill>
                  <a:srgbClr val="CCFF66"/>
                </a:solidFill>
                <a:latin typeface="iCiel Pony" panose="02000000000000000000" pitchFamily="2" charset="0"/>
              </a:rPr>
              <a:t>CÙNG NHAU </a:t>
            </a:r>
            <a:endParaRPr lang="en-US" sz="6000" dirty="0">
              <a:ln w="28575">
                <a:solidFill>
                  <a:srgbClr val="002060"/>
                </a:solidFill>
              </a:ln>
              <a:solidFill>
                <a:srgbClr val="CCFF66"/>
              </a:solidFill>
              <a:latin typeface="iCiel Pony" panose="020000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A0FE93-E48C-B3F5-50FD-0DA0DEA97E0F}"/>
              </a:ext>
            </a:extLst>
          </p:cNvPr>
          <p:cNvSpPr txBox="1"/>
          <p:nvPr/>
        </p:nvSpPr>
        <p:spPr>
          <a:xfrm>
            <a:off x="3165216" y="1203130"/>
            <a:ext cx="6595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/>
            <a:r>
              <a:rPr lang="en-US" sz="3200" b="1" dirty="0">
                <a:solidFill>
                  <a:srgbClr val="002060"/>
                </a:solidFill>
                <a:latin typeface="UTM Duepuntozero" panose="02040603050506020204" pitchFamily="18" charset="0"/>
              </a:rPr>
              <a:t>LẮNG NGHE – QUAN SÁT – NHẬN XÉT</a:t>
            </a:r>
          </a:p>
        </p:txBody>
      </p:sp>
      <p:pic>
        <p:nvPicPr>
          <p:cNvPr id="12" name="Picture 11" descr="A group of children in a classroom&#10;&#10;Description automatically generated">
            <a:extLst>
              <a:ext uri="{FF2B5EF4-FFF2-40B4-BE49-F238E27FC236}">
                <a16:creationId xmlns:a16="http://schemas.microsoft.com/office/drawing/2014/main" id="{FC55CD7F-BB01-D78D-F92B-00FB146853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5" b="15926"/>
          <a:stretch/>
        </p:blipFill>
        <p:spPr>
          <a:xfrm>
            <a:off x="2609713" y="1663089"/>
            <a:ext cx="6972573" cy="482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6687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atercolor of a landscape&#10;&#10;Description automatically generated">
            <a:extLst>
              <a:ext uri="{FF2B5EF4-FFF2-40B4-BE49-F238E27FC236}">
                <a16:creationId xmlns:a16="http://schemas.microsoft.com/office/drawing/2014/main" id="{68B184BD-5B46-19ED-EEDB-807AEB8F32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09EEEF2B-D28C-819C-2AE9-1AD2B7CA8743}"/>
              </a:ext>
            </a:extLst>
          </p:cNvPr>
          <p:cNvSpPr/>
          <p:nvPr/>
        </p:nvSpPr>
        <p:spPr>
          <a:xfrm>
            <a:off x="287384" y="240944"/>
            <a:ext cx="11665697" cy="6414874"/>
          </a:xfrm>
          <a:custGeom>
            <a:avLst/>
            <a:gdLst>
              <a:gd name="connsiteX0" fmla="*/ 0 w 17498546"/>
              <a:gd name="connsiteY0" fmla="*/ 1603751 h 9622311"/>
              <a:gd name="connsiteX1" fmla="*/ 1603751 w 17498546"/>
              <a:gd name="connsiteY1" fmla="*/ 0 h 9622311"/>
              <a:gd name="connsiteX2" fmla="*/ 15894795 w 17498546"/>
              <a:gd name="connsiteY2" fmla="*/ 0 h 9622311"/>
              <a:gd name="connsiteX3" fmla="*/ 17498546 w 17498546"/>
              <a:gd name="connsiteY3" fmla="*/ 1603751 h 9622311"/>
              <a:gd name="connsiteX4" fmla="*/ 17498546 w 17498546"/>
              <a:gd name="connsiteY4" fmla="*/ 8018560 h 9622311"/>
              <a:gd name="connsiteX5" fmla="*/ 15894795 w 17498546"/>
              <a:gd name="connsiteY5" fmla="*/ 9622311 h 9622311"/>
              <a:gd name="connsiteX6" fmla="*/ 1603751 w 17498546"/>
              <a:gd name="connsiteY6" fmla="*/ 9622311 h 9622311"/>
              <a:gd name="connsiteX7" fmla="*/ 0 w 17498546"/>
              <a:gd name="connsiteY7" fmla="*/ 8018560 h 9622311"/>
              <a:gd name="connsiteX8" fmla="*/ 0 w 17498546"/>
              <a:gd name="connsiteY8" fmla="*/ 1603751 h 962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498546" h="9622311" fill="none" extrusionOk="0">
                <a:moveTo>
                  <a:pt x="0" y="1603751"/>
                </a:moveTo>
                <a:cubicBezTo>
                  <a:pt x="-147080" y="727169"/>
                  <a:pt x="702356" y="88971"/>
                  <a:pt x="1603751" y="0"/>
                </a:cubicBezTo>
                <a:cubicBezTo>
                  <a:pt x="7048027" y="77600"/>
                  <a:pt x="13769104" y="-27269"/>
                  <a:pt x="15894795" y="0"/>
                </a:cubicBezTo>
                <a:cubicBezTo>
                  <a:pt x="16839068" y="-77231"/>
                  <a:pt x="17668072" y="767930"/>
                  <a:pt x="17498546" y="1603751"/>
                </a:cubicBezTo>
                <a:cubicBezTo>
                  <a:pt x="17607546" y="3258639"/>
                  <a:pt x="17420337" y="5856138"/>
                  <a:pt x="17498546" y="8018560"/>
                </a:cubicBezTo>
                <a:cubicBezTo>
                  <a:pt x="17433763" y="8878945"/>
                  <a:pt x="16689762" y="9662338"/>
                  <a:pt x="15894795" y="9622311"/>
                </a:cubicBezTo>
                <a:cubicBezTo>
                  <a:pt x="12149611" y="9671488"/>
                  <a:pt x="4266666" y="9499609"/>
                  <a:pt x="1603751" y="9622311"/>
                </a:cubicBezTo>
                <a:cubicBezTo>
                  <a:pt x="714957" y="9645868"/>
                  <a:pt x="-44451" y="8942560"/>
                  <a:pt x="0" y="8018560"/>
                </a:cubicBezTo>
                <a:cubicBezTo>
                  <a:pt x="47022" y="6617467"/>
                  <a:pt x="104569" y="4095614"/>
                  <a:pt x="0" y="1603751"/>
                </a:cubicBezTo>
                <a:close/>
              </a:path>
              <a:path w="17498546" h="9622311" stroke="0" extrusionOk="0">
                <a:moveTo>
                  <a:pt x="0" y="1603751"/>
                </a:moveTo>
                <a:cubicBezTo>
                  <a:pt x="160981" y="699623"/>
                  <a:pt x="766721" y="-3249"/>
                  <a:pt x="1603751" y="0"/>
                </a:cubicBezTo>
                <a:cubicBezTo>
                  <a:pt x="5660772" y="-129276"/>
                  <a:pt x="13793584" y="-77778"/>
                  <a:pt x="15894795" y="0"/>
                </a:cubicBezTo>
                <a:cubicBezTo>
                  <a:pt x="16741915" y="-123079"/>
                  <a:pt x="17475282" y="852169"/>
                  <a:pt x="17498546" y="1603751"/>
                </a:cubicBezTo>
                <a:cubicBezTo>
                  <a:pt x="17580145" y="2957778"/>
                  <a:pt x="17652846" y="5968050"/>
                  <a:pt x="17498546" y="8018560"/>
                </a:cubicBezTo>
                <a:cubicBezTo>
                  <a:pt x="17539720" y="8991119"/>
                  <a:pt x="16660844" y="9662985"/>
                  <a:pt x="15894795" y="9622311"/>
                </a:cubicBezTo>
                <a:cubicBezTo>
                  <a:pt x="11743055" y="9666531"/>
                  <a:pt x="7679361" y="9592929"/>
                  <a:pt x="1603751" y="9622311"/>
                </a:cubicBezTo>
                <a:cubicBezTo>
                  <a:pt x="684667" y="9494145"/>
                  <a:pt x="-55779" y="8891395"/>
                  <a:pt x="0" y="8018560"/>
                </a:cubicBezTo>
                <a:cubicBezTo>
                  <a:pt x="-159954" y="6142506"/>
                  <a:pt x="22140" y="4717523"/>
                  <a:pt x="0" y="1603751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00B0F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Hộp Văn bản 8">
            <a:extLst>
              <a:ext uri="{FF2B5EF4-FFF2-40B4-BE49-F238E27FC236}">
                <a16:creationId xmlns:a16="http://schemas.microsoft.com/office/drawing/2014/main" id="{E07957FE-FDC5-4AFE-C437-5F246F256B87}"/>
              </a:ext>
            </a:extLst>
          </p:cNvPr>
          <p:cNvSpPr txBox="1"/>
          <p:nvPr/>
        </p:nvSpPr>
        <p:spPr>
          <a:xfrm>
            <a:off x="1412074" y="605833"/>
            <a:ext cx="9416315" cy="851297"/>
          </a:xfrm>
          <a:prstGeom prst="round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 defTabSz="914446"/>
            <a:r>
              <a:rPr lang="en-US" sz="4400" dirty="0" err="1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Đáp</a:t>
            </a:r>
            <a:r>
              <a:rPr lang="en-US" sz="4400" dirty="0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 </a:t>
            </a:r>
            <a:r>
              <a:rPr lang="en-US" sz="4400" dirty="0" err="1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án</a:t>
            </a:r>
            <a:r>
              <a:rPr lang="en-US" sz="4400" dirty="0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 </a:t>
            </a:r>
            <a:r>
              <a:rPr lang="en-US" sz="4400" dirty="0" err="1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tham</a:t>
            </a:r>
            <a:r>
              <a:rPr lang="en-US" sz="4400" dirty="0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 </a:t>
            </a:r>
            <a:r>
              <a:rPr lang="en-US" sz="4400" dirty="0" err="1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khảo</a:t>
            </a:r>
            <a:endParaRPr lang="en-US" sz="4400" dirty="0">
              <a:ln w="28575">
                <a:solidFill>
                  <a:prstClr val="black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22EE118-5F47-74D6-94CA-E08EE9AD3E7D}"/>
              </a:ext>
            </a:extLst>
          </p:cNvPr>
          <p:cNvSpPr/>
          <p:nvPr/>
        </p:nvSpPr>
        <p:spPr>
          <a:xfrm>
            <a:off x="2704564" y="1711401"/>
            <a:ext cx="8397026" cy="1371541"/>
          </a:xfrm>
          <a:custGeom>
            <a:avLst/>
            <a:gdLst>
              <a:gd name="connsiteX0" fmla="*/ 0 w 10138835"/>
              <a:gd name="connsiteY0" fmla="*/ 386652 h 2319866"/>
              <a:gd name="connsiteX1" fmla="*/ 386652 w 10138835"/>
              <a:gd name="connsiteY1" fmla="*/ 0 h 2319866"/>
              <a:gd name="connsiteX2" fmla="*/ 9752183 w 10138835"/>
              <a:gd name="connsiteY2" fmla="*/ 0 h 2319866"/>
              <a:gd name="connsiteX3" fmla="*/ 10138835 w 10138835"/>
              <a:gd name="connsiteY3" fmla="*/ 386652 h 2319866"/>
              <a:gd name="connsiteX4" fmla="*/ 10138835 w 10138835"/>
              <a:gd name="connsiteY4" fmla="*/ 1933214 h 2319866"/>
              <a:gd name="connsiteX5" fmla="*/ 9752183 w 10138835"/>
              <a:gd name="connsiteY5" fmla="*/ 2319866 h 2319866"/>
              <a:gd name="connsiteX6" fmla="*/ 386652 w 10138835"/>
              <a:gd name="connsiteY6" fmla="*/ 2319866 h 2319866"/>
              <a:gd name="connsiteX7" fmla="*/ 0 w 10138835"/>
              <a:gd name="connsiteY7" fmla="*/ 1933214 h 2319866"/>
              <a:gd name="connsiteX8" fmla="*/ 0 w 10138835"/>
              <a:gd name="connsiteY8" fmla="*/ 386652 h 2319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38835" h="2319866" fill="none" extrusionOk="0">
                <a:moveTo>
                  <a:pt x="0" y="386652"/>
                </a:moveTo>
                <a:cubicBezTo>
                  <a:pt x="2031" y="136009"/>
                  <a:pt x="173961" y="-25505"/>
                  <a:pt x="386652" y="0"/>
                </a:cubicBezTo>
                <a:cubicBezTo>
                  <a:pt x="2771176" y="143570"/>
                  <a:pt x="7615025" y="87359"/>
                  <a:pt x="9752183" y="0"/>
                </a:cubicBezTo>
                <a:cubicBezTo>
                  <a:pt x="9950446" y="31410"/>
                  <a:pt x="10143920" y="182023"/>
                  <a:pt x="10138835" y="386652"/>
                </a:cubicBezTo>
                <a:cubicBezTo>
                  <a:pt x="10218698" y="550256"/>
                  <a:pt x="10250443" y="1327926"/>
                  <a:pt x="10138835" y="1933214"/>
                </a:cubicBezTo>
                <a:cubicBezTo>
                  <a:pt x="10132774" y="2187310"/>
                  <a:pt x="10006134" y="2324851"/>
                  <a:pt x="9752183" y="2319866"/>
                </a:cubicBezTo>
                <a:cubicBezTo>
                  <a:pt x="8388033" y="2152949"/>
                  <a:pt x="4056237" y="2332829"/>
                  <a:pt x="386652" y="2319866"/>
                </a:cubicBezTo>
                <a:cubicBezTo>
                  <a:pt x="144237" y="2299927"/>
                  <a:pt x="-29298" y="2127072"/>
                  <a:pt x="0" y="1933214"/>
                </a:cubicBezTo>
                <a:cubicBezTo>
                  <a:pt x="80453" y="1285590"/>
                  <a:pt x="-28712" y="600669"/>
                  <a:pt x="0" y="386652"/>
                </a:cubicBezTo>
                <a:close/>
              </a:path>
              <a:path w="10138835" h="2319866" stroke="0" extrusionOk="0">
                <a:moveTo>
                  <a:pt x="0" y="386652"/>
                </a:moveTo>
                <a:cubicBezTo>
                  <a:pt x="9734" y="136812"/>
                  <a:pt x="176374" y="143"/>
                  <a:pt x="386652" y="0"/>
                </a:cubicBezTo>
                <a:cubicBezTo>
                  <a:pt x="3968067" y="54831"/>
                  <a:pt x="6578254" y="90132"/>
                  <a:pt x="9752183" y="0"/>
                </a:cubicBezTo>
                <a:cubicBezTo>
                  <a:pt x="9950191" y="228"/>
                  <a:pt x="10112409" y="146107"/>
                  <a:pt x="10138835" y="386652"/>
                </a:cubicBezTo>
                <a:cubicBezTo>
                  <a:pt x="10095942" y="897907"/>
                  <a:pt x="10253190" y="1291740"/>
                  <a:pt x="10138835" y="1933214"/>
                </a:cubicBezTo>
                <a:cubicBezTo>
                  <a:pt x="10157538" y="2142703"/>
                  <a:pt x="9972360" y="2303390"/>
                  <a:pt x="9752183" y="2319866"/>
                </a:cubicBezTo>
                <a:cubicBezTo>
                  <a:pt x="6536480" y="2214149"/>
                  <a:pt x="2945131" y="2237598"/>
                  <a:pt x="386652" y="2319866"/>
                </a:cubicBezTo>
                <a:cubicBezTo>
                  <a:pt x="160510" y="2315177"/>
                  <a:pt x="-21777" y="2112838"/>
                  <a:pt x="0" y="1933214"/>
                </a:cubicBezTo>
                <a:cubicBezTo>
                  <a:pt x="9267" y="1543850"/>
                  <a:pt x="2917" y="926094"/>
                  <a:pt x="0" y="386652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184546795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446"/>
            <a:r>
              <a:rPr lang="vi-VN" sz="3200" dirty="0">
                <a:solidFill>
                  <a:srgbClr val="000000"/>
                </a:solidFill>
                <a:latin typeface="Open Sans"/>
              </a:rPr>
              <a:t>Vòng đời của con ếch trải qua 4 giai đoạn: Trứng – nòng nọc - ếch con - ếch trưởng thành.</a:t>
            </a:r>
            <a:endParaRPr lang="en-US" sz="3200" dirty="0">
              <a:solidFill>
                <a:prstClr val="black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 descr="A cartoon of a child&#10;&#10;Description automatically generated">
            <a:extLst>
              <a:ext uri="{FF2B5EF4-FFF2-40B4-BE49-F238E27FC236}">
                <a16:creationId xmlns:a16="http://schemas.microsoft.com/office/drawing/2014/main" id="{AB6AB3CF-CBFF-5281-69F1-1669885B3B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2" r="27911"/>
          <a:stretch/>
        </p:blipFill>
        <p:spPr>
          <a:xfrm flipH="1">
            <a:off x="287382" y="1299882"/>
            <a:ext cx="2875406" cy="5303520"/>
          </a:xfrm>
          <a:prstGeom prst="rect">
            <a:avLst/>
          </a:prstGeom>
        </p:spPr>
      </p:pic>
      <p:pic>
        <p:nvPicPr>
          <p:cNvPr id="2054" name="Picture 6" descr="Khoa học lớp 5 Cánh diều Khoa học lớp 5 Bài 11: Vòng đời của động vật đẻ trứng và động vật đẻ c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959" y="3144665"/>
            <a:ext cx="4591050" cy="339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336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2AB63A2-7EE0-4514-8EF5-D7A41F9828EB}"/>
              </a:ext>
            </a:extLst>
          </p:cNvPr>
          <p:cNvGrpSpPr/>
          <p:nvPr/>
        </p:nvGrpSpPr>
        <p:grpSpPr>
          <a:xfrm>
            <a:off x="1265672" y="936350"/>
            <a:ext cx="10004970" cy="3675381"/>
            <a:chOff x="2351639" y="1390660"/>
            <a:chExt cx="9224308" cy="3008901"/>
          </a:xfrm>
        </p:grpSpPr>
        <p:sp>
          <p:nvSpPr>
            <p:cNvPr id="2" name="Cloud 1">
              <a:extLst>
                <a:ext uri="{FF2B5EF4-FFF2-40B4-BE49-F238E27FC236}">
                  <a16:creationId xmlns:a16="http://schemas.microsoft.com/office/drawing/2014/main" id="{95724D90-B7FC-4469-B143-AB000BF9E917}"/>
                </a:ext>
              </a:extLst>
            </p:cNvPr>
            <p:cNvSpPr/>
            <p:nvPr/>
          </p:nvSpPr>
          <p:spPr>
            <a:xfrm>
              <a:off x="2804600" y="1390660"/>
              <a:ext cx="8231747" cy="3008901"/>
            </a:xfrm>
            <a:prstGeom prst="cloud">
              <a:avLst/>
            </a:prstGeom>
            <a:solidFill>
              <a:schemeClr val="bg1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矩形 9"/>
            <p:cNvSpPr/>
            <p:nvPr/>
          </p:nvSpPr>
          <p:spPr>
            <a:xfrm>
              <a:off x="2351639" y="2375836"/>
              <a:ext cx="9224308" cy="755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Chúc</a:t>
              </a:r>
              <a:r>
                <a:rPr kumimoji="0" lang="en-US" altLang="zh-CN" sz="5400" b="0" i="0" u="none" strike="noStrike" kern="1200" cap="none" spc="0" normalizeH="0" noProof="0" dirty="0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 </a:t>
              </a:r>
              <a:r>
                <a:rPr kumimoji="0" lang="en-US" altLang="zh-CN" sz="5400" b="0" i="0" u="none" strike="noStrike" kern="1200" cap="none" spc="0" normalizeH="0" noProof="0" dirty="0" err="1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các</a:t>
              </a:r>
              <a:r>
                <a:rPr kumimoji="0" lang="en-US" altLang="zh-CN" sz="5400" b="0" i="0" u="none" strike="noStrike" kern="1200" cap="none" spc="0" normalizeH="0" noProof="0" dirty="0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 </a:t>
              </a:r>
              <a:r>
                <a:rPr kumimoji="0" lang="en-US" altLang="zh-CN" sz="5400" b="0" i="0" u="none" strike="noStrike" kern="1200" cap="none" spc="0" normalizeH="0" noProof="0" dirty="0" err="1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em</a:t>
              </a:r>
              <a:r>
                <a:rPr kumimoji="0" lang="en-US" altLang="zh-CN" sz="5400" b="0" i="0" u="none" strike="noStrike" kern="1200" cap="none" spc="0" normalizeH="0" noProof="0" dirty="0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 </a:t>
              </a:r>
              <a:r>
                <a:rPr kumimoji="0" lang="en-US" altLang="zh-CN" sz="5400" b="0" i="0" u="none" strike="noStrike" kern="1200" cap="none" spc="0" normalizeH="0" noProof="0" dirty="0" err="1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học</a:t>
              </a:r>
              <a:r>
                <a:rPr kumimoji="0" lang="en-US" altLang="zh-CN" sz="5400" b="0" i="0" u="none" strike="noStrike" kern="1200" cap="none" spc="0" normalizeH="0" noProof="0" dirty="0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 </a:t>
              </a:r>
              <a:r>
                <a:rPr kumimoji="0" lang="en-US" altLang="zh-CN" sz="5400" b="0" i="0" u="none" strike="noStrike" kern="1200" cap="none" spc="0" normalizeH="0" noProof="0" dirty="0" err="1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tốt</a:t>
              </a:r>
              <a:endParaRPr kumimoji="0" lang="en-US" altLang="zh-CN" sz="66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iny" panose="02000903060500060000" pitchFamily="2" charset="0"/>
                <a:ea typeface="字魂59号-创粗黑" panose="00000500000000000000" pitchFamily="2" charset="-122"/>
                <a:cs typeface="UVN Bai Sau Nang" panose="04030905020802020C03" charset="0"/>
                <a:sym typeface="+mn-lt"/>
              </a:endParaRPr>
            </a:p>
          </p:txBody>
        </p:sp>
      </p:grpSp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9588620" y="4989190"/>
            <a:ext cx="563301" cy="900264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8852091" y="4369676"/>
            <a:ext cx="949085" cy="1516822"/>
          </a:xfrm>
          <a:prstGeom prst="rect">
            <a:avLst/>
          </a:prstGeom>
        </p:spPr>
      </p:pic>
      <p:pic>
        <p:nvPicPr>
          <p:cNvPr id="39" name="图片 38" descr="图片包含 物体&#10;&#10;已生成高可信度的说明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8970281" y="971502"/>
            <a:ext cx="516739" cy="552791"/>
          </a:xfrm>
          <a:prstGeom prst="rect">
            <a:avLst/>
          </a:prstGeom>
        </p:spPr>
      </p:pic>
      <p:pic>
        <p:nvPicPr>
          <p:cNvPr id="40" name="图片 39" descr="图片包含 物体&#10;&#10;已生成高可信度的说明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5448168" y="4989190"/>
            <a:ext cx="647832" cy="6930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B65DEE-1DD0-450B-B3D0-22B4FFCECC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009" y="2774041"/>
            <a:ext cx="585267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183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toon of a comic book&#10;&#10;Description automatically generated with medium confidence">
            <a:extLst>
              <a:ext uri="{FF2B5EF4-FFF2-40B4-BE49-F238E27FC236}">
                <a16:creationId xmlns:a16="http://schemas.microsoft.com/office/drawing/2014/main" id="{DFD7AA3F-B2A2-6B43-C7FE-41E1125BA4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8"/>
          <a:stretch/>
        </p:blipFill>
        <p:spPr>
          <a:xfrm>
            <a:off x="20" y="1923"/>
            <a:ext cx="12194274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8DACE7-1425-20AF-3B16-429E5EB256D1}"/>
              </a:ext>
            </a:extLst>
          </p:cNvPr>
          <p:cNvSpPr txBox="1"/>
          <p:nvPr/>
        </p:nvSpPr>
        <p:spPr>
          <a:xfrm rot="21334490">
            <a:off x="3762022" y="1332154"/>
            <a:ext cx="44164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err="1">
                <a:solidFill>
                  <a:srgbClr val="FFC000"/>
                </a:solidFill>
                <a:latin typeface="SVN-Whimsy" panose="02040603050506020204" pitchFamily="18" charset="0"/>
              </a:rPr>
              <a:t>TRÒ</a:t>
            </a:r>
            <a:r>
              <a:rPr lang="en-US" sz="7200" dirty="0">
                <a:solidFill>
                  <a:srgbClr val="FFC000"/>
                </a:solidFill>
                <a:latin typeface="SVN-Whimsy" panose="02040603050506020204" pitchFamily="18" charset="0"/>
              </a:rPr>
              <a:t> </a:t>
            </a:r>
            <a:r>
              <a:rPr lang="en-US" sz="7200" dirty="0" err="1">
                <a:solidFill>
                  <a:srgbClr val="FFC000"/>
                </a:solidFill>
                <a:latin typeface="SVN-Whimsy" panose="02040603050506020204" pitchFamily="18" charset="0"/>
              </a:rPr>
              <a:t>CHƠI</a:t>
            </a:r>
            <a:endParaRPr lang="en-US" sz="7200" dirty="0">
              <a:solidFill>
                <a:srgbClr val="FFC000"/>
              </a:solidFill>
              <a:latin typeface="SVN-Whimsy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EF3DDD-BF39-B4A7-DBD4-A569A14C7D57}"/>
              </a:ext>
            </a:extLst>
          </p:cNvPr>
          <p:cNvSpPr txBox="1"/>
          <p:nvPr/>
        </p:nvSpPr>
        <p:spPr>
          <a:xfrm rot="21406338">
            <a:off x="3312087" y="2566411"/>
            <a:ext cx="583525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>
                <a:solidFill>
                  <a:schemeClr val="accent6"/>
                </a:solidFill>
                <a:latin typeface="#9Slide03 AllRoundGothic" panose="020B0703020202020104" pitchFamily="34" charset="0"/>
              </a:rPr>
              <a:t>“</a:t>
            </a:r>
            <a:r>
              <a:rPr lang="en-US" sz="6600" b="1" dirty="0" err="1" smtClean="0">
                <a:solidFill>
                  <a:schemeClr val="accent6"/>
                </a:solidFill>
                <a:latin typeface="+mj-lt"/>
              </a:rPr>
              <a:t>TRUYỂN</a:t>
            </a:r>
            <a:r>
              <a:rPr lang="en-US" sz="6600" b="1" dirty="0" smtClean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6600" b="1" dirty="0" err="1" smtClean="0">
                <a:solidFill>
                  <a:schemeClr val="accent6"/>
                </a:solidFill>
                <a:latin typeface="+mj-lt"/>
              </a:rPr>
              <a:t>ĐIỆN</a:t>
            </a:r>
            <a:r>
              <a:rPr lang="en-US" sz="6600" dirty="0" smtClean="0">
                <a:solidFill>
                  <a:schemeClr val="accent6"/>
                </a:solidFill>
                <a:latin typeface="#9Slide03 AllRoundGothic" panose="020B0703020202020104" pitchFamily="34" charset="0"/>
              </a:rPr>
              <a:t>”.</a:t>
            </a:r>
            <a:endParaRPr lang="en-US" sz="6600" dirty="0">
              <a:solidFill>
                <a:schemeClr val="accent6"/>
              </a:solidFill>
              <a:latin typeface="#9Slide03 AllRoundGothic" panose="020B0703020202020104" pitchFamily="34" charset="0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EBFDBA4B-11A9-3D50-6A76-F54564B135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860084">
            <a:off x="-402316" y="2765701"/>
            <a:ext cx="3648449" cy="4114800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E3323E83-8B3B-C79E-837F-C5584DEB1C7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0137886">
            <a:off x="8792711" y="2461250"/>
            <a:ext cx="3809400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49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toon of a comic book&#10;&#10;Description automatically generated with medium confidence">
            <a:extLst>
              <a:ext uri="{FF2B5EF4-FFF2-40B4-BE49-F238E27FC236}">
                <a16:creationId xmlns:a16="http://schemas.microsoft.com/office/drawing/2014/main" id="{DFD7AA3F-B2A2-6B43-C7FE-41E1125BA4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8"/>
          <a:stretch/>
        </p:blipFill>
        <p:spPr>
          <a:xfrm>
            <a:off x="20" y="1923"/>
            <a:ext cx="1219427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EF3DDD-BF39-B4A7-DBD4-A569A14C7D57}"/>
              </a:ext>
            </a:extLst>
          </p:cNvPr>
          <p:cNvSpPr txBox="1"/>
          <p:nvPr/>
        </p:nvSpPr>
        <p:spPr>
          <a:xfrm rot="21406338">
            <a:off x="3454729" y="1447262"/>
            <a:ext cx="573586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FF0000"/>
                </a:solidFill>
                <a:latin typeface="#9Slide03 AllRoundGothic" panose="020B0703020202020104" pitchFamily="34" charset="0"/>
              </a:rPr>
              <a:t>Các</a:t>
            </a:r>
            <a:r>
              <a:rPr lang="en-US" sz="4800" b="1" dirty="0" smtClean="0">
                <a:solidFill>
                  <a:srgbClr val="FF000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#9Slide03 AllRoundGothic" panose="020B0703020202020104" pitchFamily="34" charset="0"/>
              </a:rPr>
              <a:t>em</a:t>
            </a:r>
            <a:r>
              <a:rPr lang="en-US" sz="4800" b="1" dirty="0" smtClean="0">
                <a:solidFill>
                  <a:srgbClr val="FF000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#9Slide03 AllRoundGothic" panose="020B0703020202020104" pitchFamily="34" charset="0"/>
              </a:rPr>
              <a:t>hãy</a:t>
            </a:r>
            <a:r>
              <a:rPr lang="en-US" sz="4800" b="1" dirty="0" smtClean="0">
                <a:solidFill>
                  <a:srgbClr val="FF000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#9Slide03 AllRoundGothic" panose="020B0703020202020104" pitchFamily="34" charset="0"/>
              </a:rPr>
              <a:t>kể</a:t>
            </a:r>
            <a:r>
              <a:rPr lang="en-US" sz="4800" b="1" dirty="0" smtClean="0">
                <a:solidFill>
                  <a:srgbClr val="FF000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#9Slide03 AllRoundGothic" panose="020B0703020202020104" pitchFamily="34" charset="0"/>
              </a:rPr>
              <a:t>tên</a:t>
            </a:r>
            <a:r>
              <a:rPr lang="en-US" sz="4800" b="1" dirty="0" smtClean="0">
                <a:solidFill>
                  <a:srgbClr val="FF0000"/>
                </a:solidFill>
                <a:latin typeface="#9Slide03 AllRoundGothic" panose="020B0703020202020104" pitchFamily="34" charset="0"/>
              </a:rPr>
              <a:t> </a:t>
            </a:r>
          </a:p>
          <a:p>
            <a:pPr algn="ctr"/>
            <a:r>
              <a:rPr lang="en-US" sz="4800" b="1" dirty="0" err="1" smtClean="0">
                <a:solidFill>
                  <a:srgbClr val="FF0000"/>
                </a:solidFill>
                <a:latin typeface="#9Slide03 AllRoundGothic" panose="020B0703020202020104" pitchFamily="34" charset="0"/>
              </a:rPr>
              <a:t>các</a:t>
            </a:r>
            <a:r>
              <a:rPr lang="en-US" sz="4800" b="1" dirty="0" smtClean="0">
                <a:solidFill>
                  <a:srgbClr val="FF000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#9Slide03 AllRoundGothic" panose="020B0703020202020104" pitchFamily="34" charset="0"/>
              </a:rPr>
              <a:t>loài</a:t>
            </a:r>
            <a:r>
              <a:rPr lang="en-US" sz="4800" b="1" dirty="0" smtClean="0">
                <a:solidFill>
                  <a:srgbClr val="FF000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#9Slide03 AllRoundGothic" panose="020B0703020202020104" pitchFamily="34" charset="0"/>
              </a:rPr>
              <a:t>động</a:t>
            </a:r>
            <a:r>
              <a:rPr lang="en-US" sz="4800" b="1" dirty="0" smtClean="0">
                <a:solidFill>
                  <a:srgbClr val="FF000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#9Slide03 AllRoundGothic" panose="020B0703020202020104" pitchFamily="34" charset="0"/>
              </a:rPr>
              <a:t>vật</a:t>
            </a:r>
            <a:r>
              <a:rPr lang="en-US" sz="4800" b="1" dirty="0" smtClean="0">
                <a:solidFill>
                  <a:srgbClr val="FF0000"/>
                </a:solidFill>
                <a:latin typeface="#9Slide03 AllRoundGothic" panose="020B0703020202020104" pitchFamily="34" charset="0"/>
              </a:rPr>
              <a:t> </a:t>
            </a:r>
          </a:p>
          <a:p>
            <a:pPr algn="ctr"/>
            <a:r>
              <a:rPr lang="en-US" sz="4800" b="1" dirty="0" err="1" smtClean="0">
                <a:solidFill>
                  <a:srgbClr val="FF0000"/>
                </a:solidFill>
                <a:latin typeface="#9Slide03 AllRoundGothic" panose="020B0703020202020104" pitchFamily="34" charset="0"/>
              </a:rPr>
              <a:t>đẻ</a:t>
            </a:r>
            <a:r>
              <a:rPr lang="en-US" sz="4800" b="1" dirty="0" smtClean="0">
                <a:solidFill>
                  <a:srgbClr val="FF000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#9Slide03 AllRoundGothic" panose="020B0703020202020104" pitchFamily="34" charset="0"/>
              </a:rPr>
              <a:t>trứng</a:t>
            </a:r>
            <a:r>
              <a:rPr lang="en-US" sz="4800" b="1" dirty="0" smtClean="0">
                <a:solidFill>
                  <a:srgbClr val="FF0000"/>
                </a:solidFill>
                <a:latin typeface="#9Slide03 AllRoundGothic" panose="020B0703020202020104" pitchFamily="34" charset="0"/>
              </a:rPr>
              <a:t>, </a:t>
            </a:r>
            <a:r>
              <a:rPr lang="en-US" sz="4800" b="1" dirty="0" err="1" smtClean="0">
                <a:solidFill>
                  <a:srgbClr val="FF0000"/>
                </a:solidFill>
                <a:latin typeface="#9Slide03 AllRoundGothic" panose="020B0703020202020104" pitchFamily="34" charset="0"/>
              </a:rPr>
              <a:t>đẻ</a:t>
            </a:r>
            <a:r>
              <a:rPr lang="en-US" sz="4800" b="1" dirty="0" smtClean="0">
                <a:solidFill>
                  <a:srgbClr val="FF0000"/>
                </a:solidFill>
                <a:latin typeface="#9Slide03 AllRoundGothic" panose="020B0703020202020104" pitchFamily="34" charset="0"/>
              </a:rPr>
              <a:t> con</a:t>
            </a:r>
            <a:endParaRPr lang="en-US" sz="4800" b="1" dirty="0">
              <a:solidFill>
                <a:srgbClr val="FF0000"/>
              </a:solidFill>
              <a:latin typeface="#9Slide03 AllRoundGothic" panose="020B0703020202020104" pitchFamily="34" charset="0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EBFDBA4B-11A9-3D50-6A76-F54564B135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860084">
            <a:off x="-402316" y="2765701"/>
            <a:ext cx="3648449" cy="4114800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E3323E83-8B3B-C79E-837F-C5584DEB1C7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0137886">
            <a:off x="8817963" y="2628541"/>
            <a:ext cx="3809400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806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3">
            <a:extLst>
              <a:ext uri="{FF2B5EF4-FFF2-40B4-BE49-F238E27FC236}">
                <a16:creationId xmlns:a16="http://schemas.microsoft.com/office/drawing/2014/main" id="{862D913C-3DCC-4BB1-90D9-6F4808920EA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16654" y="246126"/>
          <a:ext cx="11529540" cy="6498803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5764770">
                  <a:extLst>
                    <a:ext uri="{9D8B030D-6E8A-4147-A177-3AD203B41FA5}">
                      <a16:colId xmlns:a16="http://schemas.microsoft.com/office/drawing/2014/main" val="67585051"/>
                    </a:ext>
                  </a:extLst>
                </a:gridCol>
                <a:gridCol w="5764770">
                  <a:extLst>
                    <a:ext uri="{9D8B030D-6E8A-4147-A177-3AD203B41FA5}">
                      <a16:colId xmlns:a16="http://schemas.microsoft.com/office/drawing/2014/main" val="3166997455"/>
                    </a:ext>
                  </a:extLst>
                </a:gridCol>
              </a:tblGrid>
              <a:tr h="1033901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70C0"/>
                          </a:solidFill>
                        </a:rPr>
                        <a:t>Động vật đẻ trứng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70C0"/>
                          </a:solidFill>
                        </a:rPr>
                        <a:t>Động vật đẻ con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0490445"/>
                  </a:ext>
                </a:extLst>
              </a:tr>
              <a:tr h="5464902">
                <a:tc>
                  <a:txBody>
                    <a:bodyPr/>
                    <a:lstStyle/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3244339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1C271E98-754B-466A-B1BE-DE5B3A43AF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53"/>
          <a:stretch/>
        </p:blipFill>
        <p:spPr>
          <a:xfrm>
            <a:off x="8830696" y="1385191"/>
            <a:ext cx="1922359" cy="11764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5A5E34-CBEC-44FC-B268-0449263881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37" r="652"/>
          <a:stretch/>
        </p:blipFill>
        <p:spPr>
          <a:xfrm>
            <a:off x="6734688" y="2766365"/>
            <a:ext cx="1922359" cy="1269077"/>
          </a:xfrm>
          <a:prstGeom prst="rect">
            <a:avLst/>
          </a:prstGeom>
        </p:spPr>
      </p:pic>
      <p:pic>
        <p:nvPicPr>
          <p:cNvPr id="5" name="Picture 2" descr="Mộc Viên.COM - Cờ Tướng Cờ Thế Sát chiêu của Kỳ vương Hồ Khánh Dương">
            <a:extLst>
              <a:ext uri="{FF2B5EF4-FFF2-40B4-BE49-F238E27FC236}">
                <a16:creationId xmlns:a16="http://schemas.microsoft.com/office/drawing/2014/main" id="{7E70215E-5F83-4CD2-A265-DB26B8879E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2" t="13687" r="6557"/>
          <a:stretch/>
        </p:blipFill>
        <p:spPr bwMode="auto">
          <a:xfrm>
            <a:off x="6734688" y="1388317"/>
            <a:ext cx="1922359" cy="1209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DA94BA-0960-47D4-AB17-F401E9977AD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7" t="8601" r="9828"/>
          <a:stretch/>
        </p:blipFill>
        <p:spPr>
          <a:xfrm>
            <a:off x="8060063" y="4096294"/>
            <a:ext cx="1746541" cy="1187434"/>
          </a:xfrm>
          <a:prstGeom prst="rect">
            <a:avLst/>
          </a:prstGeom>
        </p:spPr>
      </p:pic>
      <p:pic>
        <p:nvPicPr>
          <p:cNvPr id="7" name="Picture 4" descr="TOP 18 bài văn tả con chó lớp 2 - Tập làm văn lớp 2">
            <a:extLst>
              <a:ext uri="{FF2B5EF4-FFF2-40B4-BE49-F238E27FC236}">
                <a16:creationId xmlns:a16="http://schemas.microsoft.com/office/drawing/2014/main" id="{F4DDCFCA-C118-4BD3-B5A0-A7823A6C12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2" t="1930" r="15160"/>
          <a:stretch/>
        </p:blipFill>
        <p:spPr bwMode="auto">
          <a:xfrm>
            <a:off x="8830696" y="2766365"/>
            <a:ext cx="1951816" cy="1273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on chim sáo | Gx.Tân Hương">
            <a:extLst>
              <a:ext uri="{FF2B5EF4-FFF2-40B4-BE49-F238E27FC236}">
                <a16:creationId xmlns:a16="http://schemas.microsoft.com/office/drawing/2014/main" id="{D7B7367E-915E-4F3B-AC5A-D9448CC1C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40" y="1397243"/>
            <a:ext cx="2586538" cy="184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CC61C7-A465-44F4-B03C-0925781900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57"/>
          <a:stretch/>
        </p:blipFill>
        <p:spPr>
          <a:xfrm>
            <a:off x="3268239" y="1388316"/>
            <a:ext cx="2714317" cy="18189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B5C524-DCB0-4AB5-88AF-1B7B8C82421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1" b="4652"/>
          <a:stretch/>
        </p:blipFill>
        <p:spPr>
          <a:xfrm>
            <a:off x="3268240" y="3366433"/>
            <a:ext cx="2630486" cy="17682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D20702-90E7-49B7-BECC-B1E32883133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5"/>
          <a:stretch/>
        </p:blipFill>
        <p:spPr>
          <a:xfrm>
            <a:off x="584942" y="3366432"/>
            <a:ext cx="2586539" cy="1768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96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2AB63A2-7EE0-4514-8EF5-D7A41F9828EB}"/>
              </a:ext>
            </a:extLst>
          </p:cNvPr>
          <p:cNvGrpSpPr/>
          <p:nvPr/>
        </p:nvGrpSpPr>
        <p:grpSpPr>
          <a:xfrm>
            <a:off x="1147119" y="1374625"/>
            <a:ext cx="9897762" cy="3008901"/>
            <a:chOff x="1670073" y="1366792"/>
            <a:chExt cx="9897762" cy="3008901"/>
          </a:xfrm>
        </p:grpSpPr>
        <p:sp>
          <p:nvSpPr>
            <p:cNvPr id="2" name="Cloud 1">
              <a:extLst>
                <a:ext uri="{FF2B5EF4-FFF2-40B4-BE49-F238E27FC236}">
                  <a16:creationId xmlns:a16="http://schemas.microsoft.com/office/drawing/2014/main" id="{95724D90-B7FC-4469-B143-AB000BF9E917}"/>
                </a:ext>
              </a:extLst>
            </p:cNvPr>
            <p:cNvSpPr/>
            <p:nvPr/>
          </p:nvSpPr>
          <p:spPr>
            <a:xfrm>
              <a:off x="2965308" y="1366792"/>
              <a:ext cx="7070501" cy="3008901"/>
            </a:xfrm>
            <a:prstGeom prst="cloud">
              <a:avLst/>
            </a:prstGeom>
            <a:solidFill>
              <a:schemeClr val="bg1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矩形 9"/>
            <p:cNvSpPr/>
            <p:nvPr/>
          </p:nvSpPr>
          <p:spPr>
            <a:xfrm>
              <a:off x="1670073" y="1701423"/>
              <a:ext cx="9897762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1200" cap="none" spc="0" normalizeH="0" baseline="0" noProof="0" dirty="0" err="1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LUYỆN</a:t>
              </a:r>
              <a:r>
                <a:rPr kumimoji="0" lang="en-US" altLang="zh-CN" sz="6600" b="0" i="0" u="none" strike="noStrike" kern="1200" cap="none" spc="0" normalizeH="0" noProof="0" dirty="0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 </a:t>
              </a:r>
              <a:r>
                <a:rPr kumimoji="0" lang="en-US" altLang="zh-CN" sz="6600" b="0" i="0" u="none" strike="noStrike" kern="1200" cap="none" spc="0" normalizeH="0" noProof="0" dirty="0" err="1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TẬP</a:t>
              </a:r>
              <a:r>
                <a:rPr kumimoji="0" lang="en-US" altLang="zh-CN" sz="6600" b="0" i="0" u="none" strike="noStrike" kern="1200" cap="none" spc="0" normalizeH="0" noProof="0" dirty="0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1200" cap="none" spc="0" normalizeH="0" noProof="0" dirty="0" err="1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VẬN</a:t>
              </a:r>
              <a:r>
                <a:rPr lang="en-US" altLang="zh-CN" sz="6600" dirty="0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 </a:t>
              </a:r>
              <a:r>
                <a:rPr kumimoji="0" lang="en-US" altLang="zh-CN" sz="6600" b="0" i="0" u="none" strike="noStrike" kern="1200" cap="none" spc="0" normalizeH="0" noProof="0" dirty="0" err="1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DỤNG</a:t>
              </a:r>
              <a:endParaRPr kumimoji="0" lang="en-US" altLang="zh-CN" sz="66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iny" panose="02000903060500060000" pitchFamily="2" charset="0"/>
                <a:ea typeface="字魂59号-创粗黑" panose="00000500000000000000" pitchFamily="2" charset="-122"/>
                <a:cs typeface="UVN Bai Sau Nang" panose="04030905020802020C03" charset="0"/>
                <a:sym typeface="+mn-lt"/>
              </a:endParaRPr>
            </a:p>
          </p:txBody>
        </p:sp>
      </p:grpSp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9588620" y="4989190"/>
            <a:ext cx="563301" cy="900264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8852091" y="4369676"/>
            <a:ext cx="949085" cy="1516822"/>
          </a:xfrm>
          <a:prstGeom prst="rect">
            <a:avLst/>
          </a:prstGeom>
        </p:spPr>
      </p:pic>
      <p:pic>
        <p:nvPicPr>
          <p:cNvPr id="39" name="图片 38" descr="图片包含 物体&#10;&#10;已生成高可信度的说明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8970281" y="971502"/>
            <a:ext cx="516739" cy="552791"/>
          </a:xfrm>
          <a:prstGeom prst="rect">
            <a:avLst/>
          </a:prstGeom>
        </p:spPr>
      </p:pic>
      <p:pic>
        <p:nvPicPr>
          <p:cNvPr id="40" name="图片 39" descr="图片包含 物体&#10;&#10;已生成高可信度的说明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5448168" y="4989190"/>
            <a:ext cx="647832" cy="6930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B65DEE-1DD0-450B-B3D0-22B4FFCECC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009" y="2774041"/>
            <a:ext cx="585267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24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2AB63A2-7EE0-4514-8EF5-D7A41F9828EB}"/>
              </a:ext>
            </a:extLst>
          </p:cNvPr>
          <p:cNvGrpSpPr/>
          <p:nvPr/>
        </p:nvGrpSpPr>
        <p:grpSpPr>
          <a:xfrm>
            <a:off x="1203502" y="1134296"/>
            <a:ext cx="10091270" cy="3775348"/>
            <a:chOff x="1837498" y="1516460"/>
            <a:chExt cx="9641232" cy="3008901"/>
          </a:xfrm>
        </p:grpSpPr>
        <p:sp>
          <p:nvSpPr>
            <p:cNvPr id="2" name="Cloud 1">
              <a:extLst>
                <a:ext uri="{FF2B5EF4-FFF2-40B4-BE49-F238E27FC236}">
                  <a16:creationId xmlns:a16="http://schemas.microsoft.com/office/drawing/2014/main" id="{95724D90-B7FC-4469-B143-AB000BF9E917}"/>
                </a:ext>
              </a:extLst>
            </p:cNvPr>
            <p:cNvSpPr/>
            <p:nvPr/>
          </p:nvSpPr>
          <p:spPr>
            <a:xfrm>
              <a:off x="3083703" y="1516460"/>
              <a:ext cx="7070501" cy="3008901"/>
            </a:xfrm>
            <a:prstGeom prst="cloud">
              <a:avLst/>
            </a:prstGeom>
            <a:solidFill>
              <a:schemeClr val="bg1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矩形 9"/>
            <p:cNvSpPr/>
            <p:nvPr/>
          </p:nvSpPr>
          <p:spPr>
            <a:xfrm>
              <a:off x="1837498" y="1749255"/>
              <a:ext cx="9641232" cy="23548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5400" dirty="0" err="1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Hoạt</a:t>
              </a:r>
              <a:r>
                <a:rPr lang="en-US" altLang="zh-CN" sz="5400" dirty="0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 </a:t>
              </a:r>
              <a:r>
                <a:rPr lang="en-US" altLang="zh-CN" sz="5400" dirty="0" err="1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động</a:t>
              </a:r>
              <a:r>
                <a:rPr lang="en-US" altLang="zh-CN" sz="5400" dirty="0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 1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6600" noProof="0" dirty="0" err="1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HỆ</a:t>
              </a:r>
              <a:r>
                <a:rPr lang="en-US" altLang="zh-CN" sz="6600" noProof="0" dirty="0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 </a:t>
              </a:r>
              <a:r>
                <a:rPr lang="en-US" altLang="zh-CN" sz="6600" noProof="0" dirty="0" err="1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THỐNG</a:t>
              </a:r>
              <a:r>
                <a:rPr lang="en-US" altLang="zh-CN" sz="6600" noProof="0" dirty="0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 </a:t>
              </a:r>
              <a:r>
                <a:rPr lang="en-US" altLang="zh-CN" sz="6600" noProof="0" dirty="0" err="1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HÓA</a:t>
              </a:r>
              <a:r>
                <a:rPr lang="en-US" altLang="zh-CN" sz="6600" noProof="0" dirty="0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6600" noProof="0" dirty="0" err="1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KIẾN</a:t>
              </a:r>
              <a:r>
                <a:rPr lang="en-US" altLang="zh-CN" sz="6600" noProof="0" dirty="0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 </a:t>
              </a:r>
              <a:r>
                <a:rPr lang="en-US" altLang="zh-CN" sz="6600" noProof="0" dirty="0" err="1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THỨC</a:t>
              </a:r>
              <a:endParaRPr kumimoji="0" lang="en-US" altLang="zh-CN" sz="6600" b="0" i="0" u="none" strike="noStrike" kern="1200" cap="none" spc="0" normalizeH="0" noProof="0" dirty="0" smtClean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iny" panose="02000903060500060000" pitchFamily="2" charset="0"/>
                <a:ea typeface="字魂59号-创粗黑" panose="00000500000000000000" pitchFamily="2" charset="-122"/>
                <a:cs typeface="UVN Bai Sau Nang" panose="04030905020802020C03" charset="0"/>
                <a:sym typeface="+mn-lt"/>
              </a:endParaRPr>
            </a:p>
          </p:txBody>
        </p:sp>
      </p:grpSp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9588620" y="4989190"/>
            <a:ext cx="563301" cy="900264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8852091" y="4369676"/>
            <a:ext cx="949085" cy="1516822"/>
          </a:xfrm>
          <a:prstGeom prst="rect">
            <a:avLst/>
          </a:prstGeom>
        </p:spPr>
      </p:pic>
      <p:pic>
        <p:nvPicPr>
          <p:cNvPr id="39" name="图片 38" descr="图片包含 物体&#10;&#10;已生成高可信度的说明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8970281" y="971502"/>
            <a:ext cx="516739" cy="552791"/>
          </a:xfrm>
          <a:prstGeom prst="rect">
            <a:avLst/>
          </a:prstGeom>
        </p:spPr>
      </p:pic>
      <p:pic>
        <p:nvPicPr>
          <p:cNvPr id="40" name="图片 39" descr="图片包含 物体&#10;&#10;已生成高可信度的说明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5448168" y="4989190"/>
            <a:ext cx="647832" cy="6930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B65DEE-1DD0-450B-B3D0-22B4FFCECC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009" y="2774041"/>
            <a:ext cx="585267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94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atercolor of a landscape&#10;&#10;Description automatically generated">
            <a:extLst>
              <a:ext uri="{FF2B5EF4-FFF2-40B4-BE49-F238E27FC236}">
                <a16:creationId xmlns:a16="http://schemas.microsoft.com/office/drawing/2014/main" id="{9D8006AF-1A24-6F0D-11D2-56FAD1D5C9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15911" cy="69277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99770449-B124-31C2-9D82-F068A8466ED8}"/>
              </a:ext>
            </a:extLst>
          </p:cNvPr>
          <p:cNvSpPr/>
          <p:nvPr/>
        </p:nvSpPr>
        <p:spPr>
          <a:xfrm>
            <a:off x="265826" y="347015"/>
            <a:ext cx="11784259" cy="6163971"/>
          </a:xfrm>
          <a:custGeom>
            <a:avLst/>
            <a:gdLst>
              <a:gd name="connsiteX0" fmla="*/ 0 w 17676388"/>
              <a:gd name="connsiteY0" fmla="*/ 1541024 h 9245957"/>
              <a:gd name="connsiteX1" fmla="*/ 1541024 w 17676388"/>
              <a:gd name="connsiteY1" fmla="*/ 0 h 9245957"/>
              <a:gd name="connsiteX2" fmla="*/ 16135364 w 17676388"/>
              <a:gd name="connsiteY2" fmla="*/ 0 h 9245957"/>
              <a:gd name="connsiteX3" fmla="*/ 17676388 w 17676388"/>
              <a:gd name="connsiteY3" fmla="*/ 1541024 h 9245957"/>
              <a:gd name="connsiteX4" fmla="*/ 17676388 w 17676388"/>
              <a:gd name="connsiteY4" fmla="*/ 7704933 h 9245957"/>
              <a:gd name="connsiteX5" fmla="*/ 16135364 w 17676388"/>
              <a:gd name="connsiteY5" fmla="*/ 9245957 h 9245957"/>
              <a:gd name="connsiteX6" fmla="*/ 1541024 w 17676388"/>
              <a:gd name="connsiteY6" fmla="*/ 9245957 h 9245957"/>
              <a:gd name="connsiteX7" fmla="*/ 0 w 17676388"/>
              <a:gd name="connsiteY7" fmla="*/ 7704933 h 9245957"/>
              <a:gd name="connsiteX8" fmla="*/ 0 w 17676388"/>
              <a:gd name="connsiteY8" fmla="*/ 1541024 h 9245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676388" h="9245957" fill="none" extrusionOk="0">
                <a:moveTo>
                  <a:pt x="0" y="1541024"/>
                </a:moveTo>
                <a:cubicBezTo>
                  <a:pt x="-17935" y="691055"/>
                  <a:pt x="674667" y="86723"/>
                  <a:pt x="1541024" y="0"/>
                </a:cubicBezTo>
                <a:cubicBezTo>
                  <a:pt x="4690438" y="77600"/>
                  <a:pt x="9990290" y="-27269"/>
                  <a:pt x="16135364" y="0"/>
                </a:cubicBezTo>
                <a:cubicBezTo>
                  <a:pt x="17052810" y="-87542"/>
                  <a:pt x="17700268" y="696970"/>
                  <a:pt x="17676388" y="1541024"/>
                </a:cubicBezTo>
                <a:cubicBezTo>
                  <a:pt x="17785388" y="3832875"/>
                  <a:pt x="17598179" y="6308970"/>
                  <a:pt x="17676388" y="7704933"/>
                </a:cubicBezTo>
                <a:cubicBezTo>
                  <a:pt x="17651045" y="8546103"/>
                  <a:pt x="16973737" y="9251563"/>
                  <a:pt x="16135364" y="9245957"/>
                </a:cubicBezTo>
                <a:cubicBezTo>
                  <a:pt x="9575215" y="9295134"/>
                  <a:pt x="7345186" y="9123255"/>
                  <a:pt x="1541024" y="9245957"/>
                </a:cubicBezTo>
                <a:cubicBezTo>
                  <a:pt x="680218" y="9320621"/>
                  <a:pt x="-34707" y="8585900"/>
                  <a:pt x="0" y="7704933"/>
                </a:cubicBezTo>
                <a:cubicBezTo>
                  <a:pt x="47022" y="6505907"/>
                  <a:pt x="104569" y="2568494"/>
                  <a:pt x="0" y="1541024"/>
                </a:cubicBezTo>
                <a:close/>
              </a:path>
              <a:path w="17676388" h="9245957" stroke="0" extrusionOk="0">
                <a:moveTo>
                  <a:pt x="0" y="1541024"/>
                </a:moveTo>
                <a:cubicBezTo>
                  <a:pt x="158096" y="671869"/>
                  <a:pt x="725955" y="-2403"/>
                  <a:pt x="1541024" y="0"/>
                </a:cubicBezTo>
                <a:cubicBezTo>
                  <a:pt x="7907594" y="-129276"/>
                  <a:pt x="14668231" y="-77778"/>
                  <a:pt x="16135364" y="0"/>
                </a:cubicBezTo>
                <a:cubicBezTo>
                  <a:pt x="16965871" y="-65601"/>
                  <a:pt x="17650607" y="838598"/>
                  <a:pt x="17676388" y="1541024"/>
                </a:cubicBezTo>
                <a:cubicBezTo>
                  <a:pt x="17757987" y="2817354"/>
                  <a:pt x="17830688" y="5325826"/>
                  <a:pt x="17676388" y="7704933"/>
                </a:cubicBezTo>
                <a:cubicBezTo>
                  <a:pt x="17718089" y="8643961"/>
                  <a:pt x="16921799" y="9267929"/>
                  <a:pt x="16135364" y="9245957"/>
                </a:cubicBezTo>
                <a:cubicBezTo>
                  <a:pt x="13735397" y="9290177"/>
                  <a:pt x="7759516" y="9216575"/>
                  <a:pt x="1541024" y="9245957"/>
                </a:cubicBezTo>
                <a:cubicBezTo>
                  <a:pt x="675378" y="9190006"/>
                  <a:pt x="-140505" y="8523544"/>
                  <a:pt x="0" y="7704933"/>
                </a:cubicBezTo>
                <a:cubicBezTo>
                  <a:pt x="-159954" y="5015207"/>
                  <a:pt x="22140" y="3707042"/>
                  <a:pt x="0" y="154102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00B0F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1908CA0-63CA-DFEC-1D7C-55061DB70ECC}"/>
              </a:ext>
            </a:extLst>
          </p:cNvPr>
          <p:cNvGrpSpPr/>
          <p:nvPr/>
        </p:nvGrpSpPr>
        <p:grpSpPr>
          <a:xfrm>
            <a:off x="1078996" y="533400"/>
            <a:ext cx="9538205" cy="1117600"/>
            <a:chOff x="1618493" y="800100"/>
            <a:chExt cx="14307307" cy="167640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C7141FEC-284F-9A2B-804D-05DB638B3F57}"/>
                </a:ext>
              </a:extLst>
            </p:cNvPr>
            <p:cNvSpPr/>
            <p:nvPr/>
          </p:nvSpPr>
          <p:spPr>
            <a:xfrm>
              <a:off x="2895600" y="800100"/>
              <a:ext cx="13030200" cy="1676400"/>
            </a:xfrm>
            <a:prstGeom prst="roundRect">
              <a:avLst>
                <a:gd name="adj" fmla="val 46831"/>
              </a:avLst>
            </a:prstGeom>
            <a:solidFill>
              <a:srgbClr val="00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933" b="1" dirty="0" err="1" smtClean="0">
                  <a:solidFill>
                    <a:schemeClr val="tx1"/>
                  </a:solidFill>
                </a:rPr>
                <a:t>Chọn</a:t>
              </a:r>
              <a:r>
                <a:rPr lang="en-US" sz="2933" b="1" dirty="0" smtClean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 smtClean="0">
                  <a:solidFill>
                    <a:schemeClr val="tx1"/>
                  </a:solidFill>
                </a:rPr>
                <a:t>trình</a:t>
              </a:r>
              <a:r>
                <a:rPr lang="en-US" sz="2933" b="1" dirty="0" smtClean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 smtClean="0">
                  <a:solidFill>
                    <a:schemeClr val="tx1"/>
                  </a:solidFill>
                </a:rPr>
                <a:t>bày</a:t>
              </a:r>
              <a:r>
                <a:rPr lang="en-US" sz="2933" b="1" dirty="0" smtClean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 smtClean="0">
                  <a:solidFill>
                    <a:schemeClr val="tx1"/>
                  </a:solidFill>
                </a:rPr>
                <a:t>một</a:t>
              </a:r>
              <a:r>
                <a:rPr lang="en-US" sz="2933" b="1" dirty="0" smtClean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 smtClean="0">
                  <a:solidFill>
                    <a:schemeClr val="tx1"/>
                  </a:solidFill>
                </a:rPr>
                <a:t>nội</a:t>
              </a:r>
              <a:r>
                <a:rPr lang="en-US" sz="2933" b="1" dirty="0" smtClean="0">
                  <a:solidFill>
                    <a:schemeClr val="tx1"/>
                  </a:solidFill>
                </a:rPr>
                <a:t> dung </a:t>
              </a:r>
              <a:r>
                <a:rPr lang="en-US" sz="2933" b="1" dirty="0" err="1" smtClean="0">
                  <a:solidFill>
                    <a:schemeClr val="tx1"/>
                  </a:solidFill>
                </a:rPr>
                <a:t>đã</a:t>
              </a:r>
              <a:r>
                <a:rPr lang="en-US" sz="2933" b="1" dirty="0" smtClean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 smtClean="0">
                  <a:solidFill>
                    <a:schemeClr val="tx1"/>
                  </a:solidFill>
                </a:rPr>
                <a:t>học</a:t>
              </a:r>
              <a:r>
                <a:rPr lang="en-US" sz="2933" b="1" dirty="0" smtClean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 smtClean="0">
                  <a:solidFill>
                    <a:schemeClr val="tx1"/>
                  </a:solidFill>
                </a:rPr>
                <a:t>dựa</a:t>
              </a:r>
              <a:r>
                <a:rPr lang="en-US" sz="2933" b="1" dirty="0" smtClean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 smtClean="0">
                  <a:solidFill>
                    <a:schemeClr val="tx1"/>
                  </a:solidFill>
                </a:rPr>
                <a:t>vào</a:t>
              </a:r>
              <a:r>
                <a:rPr lang="en-US" sz="2933" b="1" dirty="0" smtClean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 smtClean="0">
                  <a:solidFill>
                    <a:schemeClr val="tx1"/>
                  </a:solidFill>
                </a:rPr>
                <a:t>sơ</a:t>
              </a:r>
              <a:r>
                <a:rPr lang="en-US" sz="2933" b="1" dirty="0" smtClean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 smtClean="0">
                  <a:solidFill>
                    <a:schemeClr val="tx1"/>
                  </a:solidFill>
                </a:rPr>
                <a:t>đồ</a:t>
              </a:r>
              <a:r>
                <a:rPr lang="en-US" sz="2933" b="1" dirty="0" smtClean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 smtClean="0">
                  <a:solidFill>
                    <a:schemeClr val="tx1"/>
                  </a:solidFill>
                </a:rPr>
                <a:t>dưới</a:t>
              </a:r>
              <a:r>
                <a:rPr lang="en-US" sz="2933" b="1" dirty="0" smtClean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 smtClean="0">
                  <a:solidFill>
                    <a:schemeClr val="tx1"/>
                  </a:solidFill>
                </a:rPr>
                <a:t>đây</a:t>
              </a:r>
              <a:r>
                <a:rPr lang="en-US" sz="2933" b="1" dirty="0">
                  <a:solidFill>
                    <a:schemeClr val="tx1"/>
                  </a:solidFill>
                </a:rPr>
                <a:t>,</a:t>
              </a:r>
              <a:r>
                <a:rPr lang="en-US" sz="2933" b="1" dirty="0" smtClean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 smtClean="0">
                  <a:solidFill>
                    <a:schemeClr val="tx1"/>
                  </a:solidFill>
                </a:rPr>
                <a:t>vẽ</a:t>
              </a:r>
              <a:r>
                <a:rPr lang="en-US" sz="2933" b="1" dirty="0" smtClean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 smtClean="0">
                  <a:solidFill>
                    <a:schemeClr val="tx1"/>
                  </a:solidFill>
                </a:rPr>
                <a:t>sơ</a:t>
              </a:r>
              <a:r>
                <a:rPr lang="en-US" sz="2933" b="1" dirty="0" smtClean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 smtClean="0">
                  <a:solidFill>
                    <a:schemeClr val="tx1"/>
                  </a:solidFill>
                </a:rPr>
                <a:t>đồ</a:t>
              </a:r>
              <a:r>
                <a:rPr lang="en-US" sz="2933" b="1" dirty="0" smtClean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 smtClean="0">
                  <a:solidFill>
                    <a:schemeClr val="tx1"/>
                  </a:solidFill>
                </a:rPr>
                <a:t>tư</a:t>
              </a:r>
              <a:r>
                <a:rPr lang="en-US" sz="2933" b="1" dirty="0" smtClean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 smtClean="0">
                  <a:solidFill>
                    <a:schemeClr val="tx1"/>
                  </a:solidFill>
                </a:rPr>
                <a:t>duy</a:t>
              </a:r>
              <a:r>
                <a:rPr lang="en-US" sz="2933" b="1" dirty="0" smtClean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 smtClean="0">
                  <a:solidFill>
                    <a:schemeClr val="tx1"/>
                  </a:solidFill>
                </a:rPr>
                <a:t>và</a:t>
              </a:r>
              <a:r>
                <a:rPr lang="en-US" sz="2933" b="1" dirty="0" smtClean="0">
                  <a:solidFill>
                    <a:schemeClr val="tx1"/>
                  </a:solidFill>
                </a:rPr>
                <a:t> chia </a:t>
              </a:r>
              <a:r>
                <a:rPr lang="en-US" sz="2933" b="1" dirty="0" err="1" smtClean="0">
                  <a:solidFill>
                    <a:schemeClr val="tx1"/>
                  </a:solidFill>
                </a:rPr>
                <a:t>sẻ</a:t>
              </a:r>
              <a:r>
                <a:rPr lang="en-US" sz="2933" b="1" dirty="0" smtClean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 smtClean="0">
                  <a:solidFill>
                    <a:schemeClr val="tx1"/>
                  </a:solidFill>
                </a:rPr>
                <a:t>với</a:t>
              </a:r>
              <a:r>
                <a:rPr lang="en-US" sz="2933" b="1" dirty="0" smtClean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 smtClean="0">
                  <a:solidFill>
                    <a:schemeClr val="tx1"/>
                  </a:solidFill>
                </a:rPr>
                <a:t>bạn</a:t>
              </a:r>
              <a:endParaRPr lang="en-US" sz="2933" b="1" dirty="0">
                <a:solidFill>
                  <a:schemeClr val="tx1"/>
                </a:solidFill>
              </a:endParaRPr>
            </a:p>
          </p:txBody>
        </p:sp>
        <p:pic>
          <p:nvPicPr>
            <p:cNvPr id="10" name="Picture 38">
              <a:extLst>
                <a:ext uri="{FF2B5EF4-FFF2-40B4-BE49-F238E27FC236}">
                  <a16:creationId xmlns:a16="http://schemas.microsoft.com/office/drawing/2014/main" id="{AF04C521-0807-7B39-0B02-9AA5221844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 flipH="1">
              <a:off x="1618493" y="880943"/>
              <a:ext cx="1030214" cy="1138357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1323427" y="1782897"/>
            <a:ext cx="10194324" cy="418035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5019590" y="1879175"/>
            <a:ext cx="2508421" cy="96382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</a:rPr>
              <a:t>Thực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vật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và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động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vật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757923" y="2948865"/>
            <a:ext cx="1307592" cy="73152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/>
              <a:t>Thực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vật</a:t>
            </a:r>
            <a:endParaRPr lang="en-US" sz="2000" b="1" dirty="0"/>
          </a:p>
        </p:txBody>
      </p:sp>
      <p:sp>
        <p:nvSpPr>
          <p:cNvPr id="8" name="Rounded Rectangle 7"/>
          <p:cNvSpPr/>
          <p:nvPr/>
        </p:nvSpPr>
        <p:spPr>
          <a:xfrm>
            <a:off x="8525742" y="2843002"/>
            <a:ext cx="1303482" cy="73152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/>
              <a:t>Động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vật</a:t>
            </a:r>
            <a:endParaRPr lang="en-US" sz="2000" b="1" dirty="0"/>
          </a:p>
        </p:txBody>
      </p:sp>
      <p:sp>
        <p:nvSpPr>
          <p:cNvPr id="12" name="Oval 11"/>
          <p:cNvSpPr/>
          <p:nvPr/>
        </p:nvSpPr>
        <p:spPr>
          <a:xfrm>
            <a:off x="1389637" y="4234901"/>
            <a:ext cx="2088292" cy="124803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 smtClean="0"/>
              <a:t>Sinh</a:t>
            </a:r>
            <a:r>
              <a:rPr lang="en-US" b="1" dirty="0" smtClean="0"/>
              <a:t> </a:t>
            </a:r>
            <a:r>
              <a:rPr lang="en-US" b="1" dirty="0" err="1" smtClean="0"/>
              <a:t>sản</a:t>
            </a:r>
            <a:r>
              <a:rPr lang="en-US" b="1" dirty="0" smtClean="0"/>
              <a:t> </a:t>
            </a:r>
            <a:r>
              <a:rPr lang="en-US" b="1" dirty="0" err="1" smtClean="0"/>
              <a:t>của</a:t>
            </a:r>
            <a:r>
              <a:rPr lang="en-US" b="1" dirty="0" smtClean="0"/>
              <a:t> </a:t>
            </a:r>
            <a:r>
              <a:rPr lang="en-US" b="1" dirty="0" err="1" smtClean="0"/>
              <a:t>thực</a:t>
            </a:r>
            <a:r>
              <a:rPr lang="en-US" b="1" dirty="0" smtClean="0"/>
              <a:t> </a:t>
            </a:r>
            <a:r>
              <a:rPr lang="en-US" b="1" dirty="0" err="1" smtClean="0"/>
              <a:t>vật</a:t>
            </a:r>
            <a:r>
              <a:rPr lang="en-US" b="1" dirty="0" smtClean="0"/>
              <a:t> </a:t>
            </a:r>
            <a:r>
              <a:rPr lang="en-US" b="1" dirty="0" err="1" smtClean="0"/>
              <a:t>có</a:t>
            </a:r>
            <a:r>
              <a:rPr lang="en-US" b="1" dirty="0" smtClean="0"/>
              <a:t> </a:t>
            </a:r>
            <a:r>
              <a:rPr lang="en-US" b="1" dirty="0" err="1" smtClean="0"/>
              <a:t>hoa</a:t>
            </a:r>
            <a:endParaRPr lang="en-US" b="1" dirty="0"/>
          </a:p>
        </p:txBody>
      </p:sp>
      <p:sp>
        <p:nvSpPr>
          <p:cNvPr id="13" name="Oval 12"/>
          <p:cNvSpPr/>
          <p:nvPr/>
        </p:nvSpPr>
        <p:spPr>
          <a:xfrm>
            <a:off x="3909969" y="3967781"/>
            <a:ext cx="2797412" cy="177232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 smtClean="0"/>
              <a:t>Sự</a:t>
            </a:r>
            <a:r>
              <a:rPr lang="en-US" b="1" dirty="0" smtClean="0"/>
              <a:t> </a:t>
            </a:r>
            <a:r>
              <a:rPr lang="en-US" b="1" dirty="0" err="1" smtClean="0"/>
              <a:t>lớn</a:t>
            </a:r>
            <a:r>
              <a:rPr lang="en-US" b="1" dirty="0" smtClean="0"/>
              <a:t> </a:t>
            </a:r>
            <a:r>
              <a:rPr lang="en-US" b="1" dirty="0" err="1" smtClean="0"/>
              <a:t>lên</a:t>
            </a:r>
            <a:r>
              <a:rPr lang="en-US" b="1" dirty="0" smtClean="0"/>
              <a:t> </a:t>
            </a:r>
            <a:r>
              <a:rPr lang="en-US" b="1" dirty="0" err="1" smtClean="0"/>
              <a:t>và</a:t>
            </a:r>
            <a:r>
              <a:rPr lang="en-US" b="1" dirty="0" smtClean="0"/>
              <a:t> </a:t>
            </a:r>
            <a:r>
              <a:rPr lang="en-US" b="1" dirty="0" err="1" smtClean="0"/>
              <a:t>phát</a:t>
            </a:r>
            <a:r>
              <a:rPr lang="en-US" b="1" dirty="0" smtClean="0"/>
              <a:t> </a:t>
            </a:r>
            <a:r>
              <a:rPr lang="en-US" b="1" dirty="0" err="1" smtClean="0"/>
              <a:t>triển</a:t>
            </a:r>
            <a:r>
              <a:rPr lang="en-US" b="1" dirty="0" smtClean="0"/>
              <a:t> </a:t>
            </a:r>
            <a:r>
              <a:rPr lang="en-US" b="1" dirty="0" err="1" smtClean="0"/>
              <a:t>của</a:t>
            </a:r>
            <a:r>
              <a:rPr lang="en-US" b="1" dirty="0" smtClean="0"/>
              <a:t> </a:t>
            </a:r>
            <a:r>
              <a:rPr lang="en-US" b="1" dirty="0" err="1" smtClean="0"/>
              <a:t>cây</a:t>
            </a:r>
            <a:r>
              <a:rPr lang="en-US" b="1" dirty="0" smtClean="0"/>
              <a:t> con </a:t>
            </a:r>
            <a:r>
              <a:rPr lang="en-US" b="1" dirty="0" err="1" smtClean="0"/>
              <a:t>từ</a:t>
            </a:r>
            <a:r>
              <a:rPr lang="en-US" b="1" dirty="0" smtClean="0"/>
              <a:t> </a:t>
            </a:r>
            <a:r>
              <a:rPr lang="en-US" b="1" dirty="0" err="1" smtClean="0"/>
              <a:t>hạt</a:t>
            </a:r>
            <a:r>
              <a:rPr lang="en-US" b="1" dirty="0" smtClean="0"/>
              <a:t> </a:t>
            </a:r>
            <a:r>
              <a:rPr lang="en-US" b="1" dirty="0" err="1" smtClean="0"/>
              <a:t>và</a:t>
            </a:r>
            <a:r>
              <a:rPr lang="en-US" b="1" dirty="0" smtClean="0"/>
              <a:t> </a:t>
            </a:r>
            <a:r>
              <a:rPr lang="en-US" b="1" dirty="0" err="1" smtClean="0"/>
              <a:t>các</a:t>
            </a:r>
            <a:r>
              <a:rPr lang="en-US" b="1" dirty="0" smtClean="0"/>
              <a:t> </a:t>
            </a:r>
            <a:r>
              <a:rPr lang="en-US" b="1" dirty="0" err="1" smtClean="0"/>
              <a:t>bộ</a:t>
            </a:r>
            <a:r>
              <a:rPr lang="en-US" b="1" dirty="0" smtClean="0"/>
              <a:t> </a:t>
            </a:r>
            <a:r>
              <a:rPr lang="en-US" b="1" dirty="0" err="1" smtClean="0"/>
              <a:t>phận</a:t>
            </a:r>
            <a:r>
              <a:rPr lang="en-US" b="1" dirty="0" smtClean="0"/>
              <a:t> </a:t>
            </a:r>
            <a:r>
              <a:rPr lang="en-US" b="1" dirty="0" err="1" smtClean="0"/>
              <a:t>khác</a:t>
            </a:r>
            <a:r>
              <a:rPr lang="en-US" b="1" dirty="0" smtClean="0"/>
              <a:t> </a:t>
            </a:r>
            <a:r>
              <a:rPr lang="en-US" b="1" dirty="0" err="1" smtClean="0"/>
              <a:t>của</a:t>
            </a:r>
            <a:r>
              <a:rPr lang="en-US" b="1" dirty="0" smtClean="0"/>
              <a:t> </a:t>
            </a:r>
            <a:r>
              <a:rPr lang="en-US" b="1" dirty="0" err="1" smtClean="0"/>
              <a:t>cây</a:t>
            </a:r>
            <a:r>
              <a:rPr lang="en-US" b="1" dirty="0" smtClean="0"/>
              <a:t> </a:t>
            </a:r>
            <a:r>
              <a:rPr lang="en-US" b="1" dirty="0" err="1" smtClean="0"/>
              <a:t>mẹ</a:t>
            </a:r>
            <a:endParaRPr lang="en-US" b="1" dirty="0"/>
          </a:p>
        </p:txBody>
      </p:sp>
      <p:sp>
        <p:nvSpPr>
          <p:cNvPr id="14" name="Oval 13"/>
          <p:cNvSpPr/>
          <p:nvPr/>
        </p:nvSpPr>
        <p:spPr>
          <a:xfrm>
            <a:off x="7070309" y="4102664"/>
            <a:ext cx="1944901" cy="136606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 smtClean="0"/>
              <a:t>Sinh</a:t>
            </a:r>
            <a:r>
              <a:rPr lang="en-US" b="1" dirty="0" smtClean="0"/>
              <a:t> </a:t>
            </a:r>
            <a:r>
              <a:rPr lang="en-US" b="1" dirty="0" err="1" smtClean="0"/>
              <a:t>sản</a:t>
            </a:r>
            <a:r>
              <a:rPr lang="en-US" b="1" dirty="0" smtClean="0"/>
              <a:t> </a:t>
            </a:r>
            <a:r>
              <a:rPr lang="en-US" b="1" dirty="0" err="1" smtClean="0"/>
              <a:t>của</a:t>
            </a:r>
            <a:r>
              <a:rPr lang="en-US" b="1" dirty="0" smtClean="0"/>
              <a:t> </a:t>
            </a:r>
            <a:r>
              <a:rPr lang="en-US" b="1" dirty="0" err="1" smtClean="0"/>
              <a:t>động</a:t>
            </a:r>
            <a:r>
              <a:rPr lang="en-US" b="1" dirty="0" smtClean="0"/>
              <a:t> </a:t>
            </a:r>
            <a:r>
              <a:rPr lang="en-US" b="1" dirty="0" err="1" smtClean="0"/>
              <a:t>vật</a:t>
            </a:r>
            <a:r>
              <a:rPr lang="en-US" b="1" dirty="0" smtClean="0"/>
              <a:t> </a:t>
            </a:r>
            <a:r>
              <a:rPr lang="en-US" b="1" dirty="0" err="1" smtClean="0"/>
              <a:t>đẻ</a:t>
            </a:r>
            <a:r>
              <a:rPr lang="en-US" b="1" dirty="0" smtClean="0"/>
              <a:t> </a:t>
            </a:r>
            <a:r>
              <a:rPr lang="en-US" b="1" dirty="0" err="1" smtClean="0"/>
              <a:t>trứng</a:t>
            </a:r>
            <a:r>
              <a:rPr lang="en-US" b="1" dirty="0" smtClean="0"/>
              <a:t>, </a:t>
            </a:r>
            <a:r>
              <a:rPr lang="en-US" b="1" dirty="0" err="1" smtClean="0"/>
              <a:t>đẻ</a:t>
            </a:r>
            <a:r>
              <a:rPr lang="en-US" b="1" dirty="0" smtClean="0"/>
              <a:t> con</a:t>
            </a:r>
            <a:endParaRPr lang="en-US" b="1" dirty="0"/>
          </a:p>
        </p:txBody>
      </p:sp>
      <p:sp>
        <p:nvSpPr>
          <p:cNvPr id="15" name="Oval 14"/>
          <p:cNvSpPr/>
          <p:nvPr/>
        </p:nvSpPr>
        <p:spPr>
          <a:xfrm>
            <a:off x="9227713" y="3974258"/>
            <a:ext cx="2214084" cy="158166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 smtClean="0"/>
              <a:t>Vòng</a:t>
            </a:r>
            <a:r>
              <a:rPr lang="en-US" b="1" dirty="0" smtClean="0"/>
              <a:t> </a:t>
            </a:r>
            <a:r>
              <a:rPr lang="en-US" b="1" dirty="0" err="1" smtClean="0"/>
              <a:t>đời</a:t>
            </a:r>
            <a:r>
              <a:rPr lang="en-US" b="1" dirty="0" smtClean="0"/>
              <a:t> </a:t>
            </a:r>
            <a:r>
              <a:rPr lang="en-US" b="1" dirty="0" err="1" smtClean="0"/>
              <a:t>của</a:t>
            </a:r>
            <a:r>
              <a:rPr lang="en-US" b="1" dirty="0" smtClean="0"/>
              <a:t> </a:t>
            </a:r>
            <a:r>
              <a:rPr lang="en-US" b="1" dirty="0" err="1" smtClean="0"/>
              <a:t>động</a:t>
            </a:r>
            <a:r>
              <a:rPr lang="en-US" b="1" dirty="0" smtClean="0"/>
              <a:t> </a:t>
            </a:r>
            <a:r>
              <a:rPr lang="en-US" b="1" dirty="0" err="1" smtClean="0"/>
              <a:t>vật</a:t>
            </a:r>
            <a:r>
              <a:rPr lang="en-US" b="1" dirty="0" smtClean="0"/>
              <a:t> </a:t>
            </a:r>
            <a:r>
              <a:rPr lang="en-US" b="1" dirty="0" err="1" smtClean="0"/>
              <a:t>đẻ</a:t>
            </a:r>
            <a:r>
              <a:rPr lang="en-US" b="1" dirty="0" smtClean="0"/>
              <a:t> </a:t>
            </a:r>
            <a:r>
              <a:rPr lang="en-US" b="1" dirty="0" err="1" smtClean="0"/>
              <a:t>trứng</a:t>
            </a:r>
            <a:r>
              <a:rPr lang="en-US" b="1" dirty="0" smtClean="0"/>
              <a:t>, </a:t>
            </a:r>
            <a:r>
              <a:rPr lang="en-US" b="1" dirty="0" err="1" smtClean="0"/>
              <a:t>động</a:t>
            </a:r>
            <a:r>
              <a:rPr lang="en-US" b="1" dirty="0" smtClean="0"/>
              <a:t> </a:t>
            </a:r>
            <a:r>
              <a:rPr lang="en-US" b="1" dirty="0" err="1" smtClean="0"/>
              <a:t>vật</a:t>
            </a:r>
            <a:r>
              <a:rPr lang="en-US" b="1" dirty="0" smtClean="0"/>
              <a:t> </a:t>
            </a:r>
            <a:r>
              <a:rPr lang="en-US" b="1" dirty="0" err="1" smtClean="0"/>
              <a:t>đẻ</a:t>
            </a:r>
            <a:r>
              <a:rPr lang="en-US" b="1" dirty="0" smtClean="0"/>
              <a:t> con</a:t>
            </a:r>
            <a:endParaRPr lang="en-US" b="1" dirty="0"/>
          </a:p>
        </p:txBody>
      </p:sp>
      <p:cxnSp>
        <p:nvCxnSpPr>
          <p:cNvPr id="18" name="Straight Connector 17"/>
          <p:cNvCxnSpPr>
            <a:stCxn id="3" idx="1"/>
          </p:cNvCxnSpPr>
          <p:nvPr/>
        </p:nvCxnSpPr>
        <p:spPr>
          <a:xfrm flipH="1" flipV="1">
            <a:off x="3411719" y="2361088"/>
            <a:ext cx="1607871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endCxn id="6" idx="0"/>
          </p:cNvCxnSpPr>
          <p:nvPr/>
        </p:nvCxnSpPr>
        <p:spPr>
          <a:xfrm>
            <a:off x="3411719" y="2361088"/>
            <a:ext cx="0" cy="58777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3" idx="3"/>
          </p:cNvCxnSpPr>
          <p:nvPr/>
        </p:nvCxnSpPr>
        <p:spPr>
          <a:xfrm flipV="1">
            <a:off x="7528011" y="2361088"/>
            <a:ext cx="1649472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9177483" y="2361088"/>
            <a:ext cx="0" cy="48191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6" idx="2"/>
          </p:cNvCxnSpPr>
          <p:nvPr/>
        </p:nvCxnSpPr>
        <p:spPr>
          <a:xfrm flipH="1">
            <a:off x="2726973" y="3680385"/>
            <a:ext cx="684746" cy="587776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6" idx="2"/>
            <a:endCxn id="13" idx="1"/>
          </p:cNvCxnSpPr>
          <p:nvPr/>
        </p:nvCxnSpPr>
        <p:spPr>
          <a:xfrm>
            <a:off x="3411719" y="3680385"/>
            <a:ext cx="907922" cy="546947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8152327" y="3574522"/>
            <a:ext cx="1025156" cy="5281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8" idx="2"/>
            <a:endCxn id="15" idx="0"/>
          </p:cNvCxnSpPr>
          <p:nvPr/>
        </p:nvCxnSpPr>
        <p:spPr>
          <a:xfrm>
            <a:off x="9177483" y="3574522"/>
            <a:ext cx="1157272" cy="3997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1334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atercolor of a landscape&#10;&#10;Description automatically generated">
            <a:extLst>
              <a:ext uri="{FF2B5EF4-FFF2-40B4-BE49-F238E27FC236}">
                <a16:creationId xmlns:a16="http://schemas.microsoft.com/office/drawing/2014/main" id="{68B184BD-5B46-19ED-EEDB-807AEB8F32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09EEEF2B-D28C-819C-2AE9-1AD2B7CA8743}"/>
              </a:ext>
            </a:extLst>
          </p:cNvPr>
          <p:cNvSpPr/>
          <p:nvPr/>
        </p:nvSpPr>
        <p:spPr>
          <a:xfrm>
            <a:off x="287384" y="240944"/>
            <a:ext cx="11665697" cy="6414874"/>
          </a:xfrm>
          <a:custGeom>
            <a:avLst/>
            <a:gdLst>
              <a:gd name="connsiteX0" fmla="*/ 0 w 17498546"/>
              <a:gd name="connsiteY0" fmla="*/ 1603751 h 9622311"/>
              <a:gd name="connsiteX1" fmla="*/ 1603751 w 17498546"/>
              <a:gd name="connsiteY1" fmla="*/ 0 h 9622311"/>
              <a:gd name="connsiteX2" fmla="*/ 15894795 w 17498546"/>
              <a:gd name="connsiteY2" fmla="*/ 0 h 9622311"/>
              <a:gd name="connsiteX3" fmla="*/ 17498546 w 17498546"/>
              <a:gd name="connsiteY3" fmla="*/ 1603751 h 9622311"/>
              <a:gd name="connsiteX4" fmla="*/ 17498546 w 17498546"/>
              <a:gd name="connsiteY4" fmla="*/ 8018560 h 9622311"/>
              <a:gd name="connsiteX5" fmla="*/ 15894795 w 17498546"/>
              <a:gd name="connsiteY5" fmla="*/ 9622311 h 9622311"/>
              <a:gd name="connsiteX6" fmla="*/ 1603751 w 17498546"/>
              <a:gd name="connsiteY6" fmla="*/ 9622311 h 9622311"/>
              <a:gd name="connsiteX7" fmla="*/ 0 w 17498546"/>
              <a:gd name="connsiteY7" fmla="*/ 8018560 h 9622311"/>
              <a:gd name="connsiteX8" fmla="*/ 0 w 17498546"/>
              <a:gd name="connsiteY8" fmla="*/ 1603751 h 962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498546" h="9622311" fill="none" extrusionOk="0">
                <a:moveTo>
                  <a:pt x="0" y="1603751"/>
                </a:moveTo>
                <a:cubicBezTo>
                  <a:pt x="-147080" y="727169"/>
                  <a:pt x="702356" y="88971"/>
                  <a:pt x="1603751" y="0"/>
                </a:cubicBezTo>
                <a:cubicBezTo>
                  <a:pt x="7048027" y="77600"/>
                  <a:pt x="13769104" y="-27269"/>
                  <a:pt x="15894795" y="0"/>
                </a:cubicBezTo>
                <a:cubicBezTo>
                  <a:pt x="16839068" y="-77231"/>
                  <a:pt x="17668072" y="767930"/>
                  <a:pt x="17498546" y="1603751"/>
                </a:cubicBezTo>
                <a:cubicBezTo>
                  <a:pt x="17607546" y="3258639"/>
                  <a:pt x="17420337" y="5856138"/>
                  <a:pt x="17498546" y="8018560"/>
                </a:cubicBezTo>
                <a:cubicBezTo>
                  <a:pt x="17433763" y="8878945"/>
                  <a:pt x="16689762" y="9662338"/>
                  <a:pt x="15894795" y="9622311"/>
                </a:cubicBezTo>
                <a:cubicBezTo>
                  <a:pt x="12149611" y="9671488"/>
                  <a:pt x="4266666" y="9499609"/>
                  <a:pt x="1603751" y="9622311"/>
                </a:cubicBezTo>
                <a:cubicBezTo>
                  <a:pt x="714957" y="9645868"/>
                  <a:pt x="-44451" y="8942560"/>
                  <a:pt x="0" y="8018560"/>
                </a:cubicBezTo>
                <a:cubicBezTo>
                  <a:pt x="47022" y="6617467"/>
                  <a:pt x="104569" y="4095614"/>
                  <a:pt x="0" y="1603751"/>
                </a:cubicBezTo>
                <a:close/>
              </a:path>
              <a:path w="17498546" h="9622311" stroke="0" extrusionOk="0">
                <a:moveTo>
                  <a:pt x="0" y="1603751"/>
                </a:moveTo>
                <a:cubicBezTo>
                  <a:pt x="160981" y="699623"/>
                  <a:pt x="766721" y="-3249"/>
                  <a:pt x="1603751" y="0"/>
                </a:cubicBezTo>
                <a:cubicBezTo>
                  <a:pt x="5660772" y="-129276"/>
                  <a:pt x="13793584" y="-77778"/>
                  <a:pt x="15894795" y="0"/>
                </a:cubicBezTo>
                <a:cubicBezTo>
                  <a:pt x="16741915" y="-123079"/>
                  <a:pt x="17475282" y="852169"/>
                  <a:pt x="17498546" y="1603751"/>
                </a:cubicBezTo>
                <a:cubicBezTo>
                  <a:pt x="17580145" y="2957778"/>
                  <a:pt x="17652846" y="5968050"/>
                  <a:pt x="17498546" y="8018560"/>
                </a:cubicBezTo>
                <a:cubicBezTo>
                  <a:pt x="17539720" y="8991119"/>
                  <a:pt x="16660844" y="9662985"/>
                  <a:pt x="15894795" y="9622311"/>
                </a:cubicBezTo>
                <a:cubicBezTo>
                  <a:pt x="11743055" y="9666531"/>
                  <a:pt x="7679361" y="9592929"/>
                  <a:pt x="1603751" y="9622311"/>
                </a:cubicBezTo>
                <a:cubicBezTo>
                  <a:pt x="684667" y="9494145"/>
                  <a:pt x="-55779" y="8891395"/>
                  <a:pt x="0" y="8018560"/>
                </a:cubicBezTo>
                <a:cubicBezTo>
                  <a:pt x="-159954" y="6142506"/>
                  <a:pt x="22140" y="4717523"/>
                  <a:pt x="0" y="1603751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00B0F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Hộp Văn bản 8">
            <a:extLst>
              <a:ext uri="{FF2B5EF4-FFF2-40B4-BE49-F238E27FC236}">
                <a16:creationId xmlns:a16="http://schemas.microsoft.com/office/drawing/2014/main" id="{E07957FE-FDC5-4AFE-C437-5F246F256B87}"/>
              </a:ext>
            </a:extLst>
          </p:cNvPr>
          <p:cNvSpPr txBox="1"/>
          <p:nvPr/>
        </p:nvSpPr>
        <p:spPr>
          <a:xfrm>
            <a:off x="1412074" y="605833"/>
            <a:ext cx="9416315" cy="851297"/>
          </a:xfrm>
          <a:prstGeom prst="round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 defTabSz="914446"/>
            <a:r>
              <a:rPr lang="en-US" sz="4400" dirty="0" err="1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Nhiệm</a:t>
            </a:r>
            <a:r>
              <a:rPr lang="en-US" sz="4400" dirty="0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 </a:t>
            </a:r>
            <a:r>
              <a:rPr lang="en-US" sz="4400" dirty="0" err="1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vụ</a:t>
            </a:r>
            <a:r>
              <a:rPr lang="en-US" sz="4400" dirty="0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 </a:t>
            </a:r>
            <a:r>
              <a:rPr lang="en-US" sz="4400" dirty="0" err="1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của</a:t>
            </a:r>
            <a:r>
              <a:rPr lang="en-US" sz="4400" dirty="0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 </a:t>
            </a:r>
            <a:r>
              <a:rPr lang="en-US" sz="4400" dirty="0" err="1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học</a:t>
            </a:r>
            <a:r>
              <a:rPr lang="en-US" sz="4400" dirty="0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 </a:t>
            </a:r>
            <a:r>
              <a:rPr lang="en-US" sz="4400" dirty="0" err="1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sinh</a:t>
            </a:r>
            <a:r>
              <a:rPr lang="en-US" sz="4400" dirty="0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latin typeface="SVN-ARCO Typography" panose="020B0603050302020204" pitchFamily="34" charset="2"/>
              </a:rPr>
              <a:t> </a:t>
            </a:r>
            <a:endParaRPr lang="en-US" sz="4400" dirty="0">
              <a:ln w="28575">
                <a:solidFill>
                  <a:prstClr val="black"/>
                </a:solidFill>
              </a:ln>
              <a:solidFill>
                <a:prstClr val="white"/>
              </a:solidFill>
              <a:latin typeface="SVN-ARCO Typography" panose="020B0603050302020204" pitchFamily="34" charset="2"/>
            </a:endParaRPr>
          </a:p>
        </p:txBody>
      </p:sp>
      <p:pic>
        <p:nvPicPr>
          <p:cNvPr id="12" name="Picture 11" descr="A cartoon of a child pointing&#10;&#10;Description automatically generated">
            <a:extLst>
              <a:ext uri="{FF2B5EF4-FFF2-40B4-BE49-F238E27FC236}">
                <a16:creationId xmlns:a16="http://schemas.microsoft.com/office/drawing/2014/main" id="{5D2E6024-E848-C2DE-DF3F-6042A4E97A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31" r="23979"/>
          <a:stretch/>
        </p:blipFill>
        <p:spPr>
          <a:xfrm>
            <a:off x="9375907" y="1811957"/>
            <a:ext cx="2528711" cy="5204183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22EE118-5F47-74D6-94CA-E08EE9AD3E7D}"/>
              </a:ext>
            </a:extLst>
          </p:cNvPr>
          <p:cNvSpPr/>
          <p:nvPr/>
        </p:nvSpPr>
        <p:spPr>
          <a:xfrm>
            <a:off x="1617229" y="1624751"/>
            <a:ext cx="6759223" cy="972488"/>
          </a:xfrm>
          <a:custGeom>
            <a:avLst/>
            <a:gdLst>
              <a:gd name="connsiteX0" fmla="*/ 0 w 10138835"/>
              <a:gd name="connsiteY0" fmla="*/ 386652 h 2319866"/>
              <a:gd name="connsiteX1" fmla="*/ 386652 w 10138835"/>
              <a:gd name="connsiteY1" fmla="*/ 0 h 2319866"/>
              <a:gd name="connsiteX2" fmla="*/ 9752183 w 10138835"/>
              <a:gd name="connsiteY2" fmla="*/ 0 h 2319866"/>
              <a:gd name="connsiteX3" fmla="*/ 10138835 w 10138835"/>
              <a:gd name="connsiteY3" fmla="*/ 386652 h 2319866"/>
              <a:gd name="connsiteX4" fmla="*/ 10138835 w 10138835"/>
              <a:gd name="connsiteY4" fmla="*/ 1933214 h 2319866"/>
              <a:gd name="connsiteX5" fmla="*/ 9752183 w 10138835"/>
              <a:gd name="connsiteY5" fmla="*/ 2319866 h 2319866"/>
              <a:gd name="connsiteX6" fmla="*/ 386652 w 10138835"/>
              <a:gd name="connsiteY6" fmla="*/ 2319866 h 2319866"/>
              <a:gd name="connsiteX7" fmla="*/ 0 w 10138835"/>
              <a:gd name="connsiteY7" fmla="*/ 1933214 h 2319866"/>
              <a:gd name="connsiteX8" fmla="*/ 0 w 10138835"/>
              <a:gd name="connsiteY8" fmla="*/ 386652 h 2319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38835" h="2319866" fill="none" extrusionOk="0">
                <a:moveTo>
                  <a:pt x="0" y="386652"/>
                </a:moveTo>
                <a:cubicBezTo>
                  <a:pt x="2031" y="136009"/>
                  <a:pt x="173961" y="-25505"/>
                  <a:pt x="386652" y="0"/>
                </a:cubicBezTo>
                <a:cubicBezTo>
                  <a:pt x="2771176" y="143570"/>
                  <a:pt x="7615025" y="87359"/>
                  <a:pt x="9752183" y="0"/>
                </a:cubicBezTo>
                <a:cubicBezTo>
                  <a:pt x="9950446" y="31410"/>
                  <a:pt x="10143920" y="182023"/>
                  <a:pt x="10138835" y="386652"/>
                </a:cubicBezTo>
                <a:cubicBezTo>
                  <a:pt x="10218698" y="550256"/>
                  <a:pt x="10250443" y="1327926"/>
                  <a:pt x="10138835" y="1933214"/>
                </a:cubicBezTo>
                <a:cubicBezTo>
                  <a:pt x="10132774" y="2187310"/>
                  <a:pt x="10006134" y="2324851"/>
                  <a:pt x="9752183" y="2319866"/>
                </a:cubicBezTo>
                <a:cubicBezTo>
                  <a:pt x="8388033" y="2152949"/>
                  <a:pt x="4056237" y="2332829"/>
                  <a:pt x="386652" y="2319866"/>
                </a:cubicBezTo>
                <a:cubicBezTo>
                  <a:pt x="144237" y="2299927"/>
                  <a:pt x="-29298" y="2127072"/>
                  <a:pt x="0" y="1933214"/>
                </a:cubicBezTo>
                <a:cubicBezTo>
                  <a:pt x="80453" y="1285590"/>
                  <a:pt x="-28712" y="600669"/>
                  <a:pt x="0" y="386652"/>
                </a:cubicBezTo>
                <a:close/>
              </a:path>
              <a:path w="10138835" h="2319866" stroke="0" extrusionOk="0">
                <a:moveTo>
                  <a:pt x="0" y="386652"/>
                </a:moveTo>
                <a:cubicBezTo>
                  <a:pt x="9734" y="136812"/>
                  <a:pt x="176374" y="143"/>
                  <a:pt x="386652" y="0"/>
                </a:cubicBezTo>
                <a:cubicBezTo>
                  <a:pt x="3968067" y="54831"/>
                  <a:pt x="6578254" y="90132"/>
                  <a:pt x="9752183" y="0"/>
                </a:cubicBezTo>
                <a:cubicBezTo>
                  <a:pt x="9950191" y="228"/>
                  <a:pt x="10112409" y="146107"/>
                  <a:pt x="10138835" y="386652"/>
                </a:cubicBezTo>
                <a:cubicBezTo>
                  <a:pt x="10095942" y="897907"/>
                  <a:pt x="10253190" y="1291740"/>
                  <a:pt x="10138835" y="1933214"/>
                </a:cubicBezTo>
                <a:cubicBezTo>
                  <a:pt x="10157538" y="2142703"/>
                  <a:pt x="9972360" y="2303390"/>
                  <a:pt x="9752183" y="2319866"/>
                </a:cubicBezTo>
                <a:cubicBezTo>
                  <a:pt x="6536480" y="2214149"/>
                  <a:pt x="2945131" y="2237598"/>
                  <a:pt x="386652" y="2319866"/>
                </a:cubicBezTo>
                <a:cubicBezTo>
                  <a:pt x="160510" y="2315177"/>
                  <a:pt x="-21777" y="2112838"/>
                  <a:pt x="0" y="1933214"/>
                </a:cubicBezTo>
                <a:cubicBezTo>
                  <a:pt x="9267" y="1543850"/>
                  <a:pt x="2917" y="926094"/>
                  <a:pt x="0" y="386652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184546795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446"/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dung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sơ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tư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duy</a:t>
            </a:r>
            <a:endParaRPr lang="en-US" sz="3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: Rounded Corners 12">
            <a:extLst>
              <a:ext uri="{FF2B5EF4-FFF2-40B4-BE49-F238E27FC236}">
                <a16:creationId xmlns:a16="http://schemas.microsoft.com/office/drawing/2014/main" id="{022EE118-5F47-74D6-94CA-E08EE9AD3E7D}"/>
              </a:ext>
            </a:extLst>
          </p:cNvPr>
          <p:cNvSpPr/>
          <p:nvPr/>
        </p:nvSpPr>
        <p:spPr>
          <a:xfrm>
            <a:off x="1676360" y="2785998"/>
            <a:ext cx="6759223" cy="972488"/>
          </a:xfrm>
          <a:custGeom>
            <a:avLst/>
            <a:gdLst>
              <a:gd name="connsiteX0" fmla="*/ 0 w 10138835"/>
              <a:gd name="connsiteY0" fmla="*/ 386652 h 2319866"/>
              <a:gd name="connsiteX1" fmla="*/ 386652 w 10138835"/>
              <a:gd name="connsiteY1" fmla="*/ 0 h 2319866"/>
              <a:gd name="connsiteX2" fmla="*/ 9752183 w 10138835"/>
              <a:gd name="connsiteY2" fmla="*/ 0 h 2319866"/>
              <a:gd name="connsiteX3" fmla="*/ 10138835 w 10138835"/>
              <a:gd name="connsiteY3" fmla="*/ 386652 h 2319866"/>
              <a:gd name="connsiteX4" fmla="*/ 10138835 w 10138835"/>
              <a:gd name="connsiteY4" fmla="*/ 1933214 h 2319866"/>
              <a:gd name="connsiteX5" fmla="*/ 9752183 w 10138835"/>
              <a:gd name="connsiteY5" fmla="*/ 2319866 h 2319866"/>
              <a:gd name="connsiteX6" fmla="*/ 386652 w 10138835"/>
              <a:gd name="connsiteY6" fmla="*/ 2319866 h 2319866"/>
              <a:gd name="connsiteX7" fmla="*/ 0 w 10138835"/>
              <a:gd name="connsiteY7" fmla="*/ 1933214 h 2319866"/>
              <a:gd name="connsiteX8" fmla="*/ 0 w 10138835"/>
              <a:gd name="connsiteY8" fmla="*/ 386652 h 2319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38835" h="2319866" fill="none" extrusionOk="0">
                <a:moveTo>
                  <a:pt x="0" y="386652"/>
                </a:moveTo>
                <a:cubicBezTo>
                  <a:pt x="2031" y="136009"/>
                  <a:pt x="173961" y="-25505"/>
                  <a:pt x="386652" y="0"/>
                </a:cubicBezTo>
                <a:cubicBezTo>
                  <a:pt x="2771176" y="143570"/>
                  <a:pt x="7615025" y="87359"/>
                  <a:pt x="9752183" y="0"/>
                </a:cubicBezTo>
                <a:cubicBezTo>
                  <a:pt x="9950446" y="31410"/>
                  <a:pt x="10143920" y="182023"/>
                  <a:pt x="10138835" y="386652"/>
                </a:cubicBezTo>
                <a:cubicBezTo>
                  <a:pt x="10218698" y="550256"/>
                  <a:pt x="10250443" y="1327926"/>
                  <a:pt x="10138835" y="1933214"/>
                </a:cubicBezTo>
                <a:cubicBezTo>
                  <a:pt x="10132774" y="2187310"/>
                  <a:pt x="10006134" y="2324851"/>
                  <a:pt x="9752183" y="2319866"/>
                </a:cubicBezTo>
                <a:cubicBezTo>
                  <a:pt x="8388033" y="2152949"/>
                  <a:pt x="4056237" y="2332829"/>
                  <a:pt x="386652" y="2319866"/>
                </a:cubicBezTo>
                <a:cubicBezTo>
                  <a:pt x="144237" y="2299927"/>
                  <a:pt x="-29298" y="2127072"/>
                  <a:pt x="0" y="1933214"/>
                </a:cubicBezTo>
                <a:cubicBezTo>
                  <a:pt x="80453" y="1285590"/>
                  <a:pt x="-28712" y="600669"/>
                  <a:pt x="0" y="386652"/>
                </a:cubicBezTo>
                <a:close/>
              </a:path>
              <a:path w="10138835" h="2319866" stroke="0" extrusionOk="0">
                <a:moveTo>
                  <a:pt x="0" y="386652"/>
                </a:moveTo>
                <a:cubicBezTo>
                  <a:pt x="9734" y="136812"/>
                  <a:pt x="176374" y="143"/>
                  <a:pt x="386652" y="0"/>
                </a:cubicBezTo>
                <a:cubicBezTo>
                  <a:pt x="3968067" y="54831"/>
                  <a:pt x="6578254" y="90132"/>
                  <a:pt x="9752183" y="0"/>
                </a:cubicBezTo>
                <a:cubicBezTo>
                  <a:pt x="9950191" y="228"/>
                  <a:pt x="10112409" y="146107"/>
                  <a:pt x="10138835" y="386652"/>
                </a:cubicBezTo>
                <a:cubicBezTo>
                  <a:pt x="10095942" y="897907"/>
                  <a:pt x="10253190" y="1291740"/>
                  <a:pt x="10138835" y="1933214"/>
                </a:cubicBezTo>
                <a:cubicBezTo>
                  <a:pt x="10157538" y="2142703"/>
                  <a:pt x="9972360" y="2303390"/>
                  <a:pt x="9752183" y="2319866"/>
                </a:cubicBezTo>
                <a:cubicBezTo>
                  <a:pt x="6536480" y="2214149"/>
                  <a:pt x="2945131" y="2237598"/>
                  <a:pt x="386652" y="2319866"/>
                </a:cubicBezTo>
                <a:cubicBezTo>
                  <a:pt x="160510" y="2315177"/>
                  <a:pt x="-21777" y="2112838"/>
                  <a:pt x="0" y="1933214"/>
                </a:cubicBezTo>
                <a:cubicBezTo>
                  <a:pt x="9267" y="1543850"/>
                  <a:pt x="2917" y="926094"/>
                  <a:pt x="0" y="386652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184546795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446"/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Chia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sơ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tư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duy</a:t>
            </a:r>
            <a:endParaRPr lang="en-US" sz="3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12">
            <a:extLst>
              <a:ext uri="{FF2B5EF4-FFF2-40B4-BE49-F238E27FC236}">
                <a16:creationId xmlns:a16="http://schemas.microsoft.com/office/drawing/2014/main" id="{022EE118-5F47-74D6-94CA-E08EE9AD3E7D}"/>
              </a:ext>
            </a:extLst>
          </p:cNvPr>
          <p:cNvSpPr/>
          <p:nvPr/>
        </p:nvSpPr>
        <p:spPr>
          <a:xfrm>
            <a:off x="1617229" y="5170158"/>
            <a:ext cx="6759223" cy="972488"/>
          </a:xfrm>
          <a:custGeom>
            <a:avLst/>
            <a:gdLst>
              <a:gd name="connsiteX0" fmla="*/ 0 w 10138835"/>
              <a:gd name="connsiteY0" fmla="*/ 386652 h 2319866"/>
              <a:gd name="connsiteX1" fmla="*/ 386652 w 10138835"/>
              <a:gd name="connsiteY1" fmla="*/ 0 h 2319866"/>
              <a:gd name="connsiteX2" fmla="*/ 9752183 w 10138835"/>
              <a:gd name="connsiteY2" fmla="*/ 0 h 2319866"/>
              <a:gd name="connsiteX3" fmla="*/ 10138835 w 10138835"/>
              <a:gd name="connsiteY3" fmla="*/ 386652 h 2319866"/>
              <a:gd name="connsiteX4" fmla="*/ 10138835 w 10138835"/>
              <a:gd name="connsiteY4" fmla="*/ 1933214 h 2319866"/>
              <a:gd name="connsiteX5" fmla="*/ 9752183 w 10138835"/>
              <a:gd name="connsiteY5" fmla="*/ 2319866 h 2319866"/>
              <a:gd name="connsiteX6" fmla="*/ 386652 w 10138835"/>
              <a:gd name="connsiteY6" fmla="*/ 2319866 h 2319866"/>
              <a:gd name="connsiteX7" fmla="*/ 0 w 10138835"/>
              <a:gd name="connsiteY7" fmla="*/ 1933214 h 2319866"/>
              <a:gd name="connsiteX8" fmla="*/ 0 w 10138835"/>
              <a:gd name="connsiteY8" fmla="*/ 386652 h 2319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38835" h="2319866" fill="none" extrusionOk="0">
                <a:moveTo>
                  <a:pt x="0" y="386652"/>
                </a:moveTo>
                <a:cubicBezTo>
                  <a:pt x="2031" y="136009"/>
                  <a:pt x="173961" y="-25505"/>
                  <a:pt x="386652" y="0"/>
                </a:cubicBezTo>
                <a:cubicBezTo>
                  <a:pt x="2771176" y="143570"/>
                  <a:pt x="7615025" y="87359"/>
                  <a:pt x="9752183" y="0"/>
                </a:cubicBezTo>
                <a:cubicBezTo>
                  <a:pt x="9950446" y="31410"/>
                  <a:pt x="10143920" y="182023"/>
                  <a:pt x="10138835" y="386652"/>
                </a:cubicBezTo>
                <a:cubicBezTo>
                  <a:pt x="10218698" y="550256"/>
                  <a:pt x="10250443" y="1327926"/>
                  <a:pt x="10138835" y="1933214"/>
                </a:cubicBezTo>
                <a:cubicBezTo>
                  <a:pt x="10132774" y="2187310"/>
                  <a:pt x="10006134" y="2324851"/>
                  <a:pt x="9752183" y="2319866"/>
                </a:cubicBezTo>
                <a:cubicBezTo>
                  <a:pt x="8388033" y="2152949"/>
                  <a:pt x="4056237" y="2332829"/>
                  <a:pt x="386652" y="2319866"/>
                </a:cubicBezTo>
                <a:cubicBezTo>
                  <a:pt x="144237" y="2299927"/>
                  <a:pt x="-29298" y="2127072"/>
                  <a:pt x="0" y="1933214"/>
                </a:cubicBezTo>
                <a:cubicBezTo>
                  <a:pt x="80453" y="1285590"/>
                  <a:pt x="-28712" y="600669"/>
                  <a:pt x="0" y="386652"/>
                </a:cubicBezTo>
                <a:close/>
              </a:path>
              <a:path w="10138835" h="2319866" stroke="0" extrusionOk="0">
                <a:moveTo>
                  <a:pt x="0" y="386652"/>
                </a:moveTo>
                <a:cubicBezTo>
                  <a:pt x="9734" y="136812"/>
                  <a:pt x="176374" y="143"/>
                  <a:pt x="386652" y="0"/>
                </a:cubicBezTo>
                <a:cubicBezTo>
                  <a:pt x="3968067" y="54831"/>
                  <a:pt x="6578254" y="90132"/>
                  <a:pt x="9752183" y="0"/>
                </a:cubicBezTo>
                <a:cubicBezTo>
                  <a:pt x="9950191" y="228"/>
                  <a:pt x="10112409" y="146107"/>
                  <a:pt x="10138835" y="386652"/>
                </a:cubicBezTo>
                <a:cubicBezTo>
                  <a:pt x="10095942" y="897907"/>
                  <a:pt x="10253190" y="1291740"/>
                  <a:pt x="10138835" y="1933214"/>
                </a:cubicBezTo>
                <a:cubicBezTo>
                  <a:pt x="10157538" y="2142703"/>
                  <a:pt x="9972360" y="2303390"/>
                  <a:pt x="9752183" y="2319866"/>
                </a:cubicBezTo>
                <a:cubicBezTo>
                  <a:pt x="6536480" y="2214149"/>
                  <a:pt x="2945131" y="2237598"/>
                  <a:pt x="386652" y="2319866"/>
                </a:cubicBezTo>
                <a:cubicBezTo>
                  <a:pt x="160510" y="2315177"/>
                  <a:pt x="-21777" y="2112838"/>
                  <a:pt x="0" y="1933214"/>
                </a:cubicBezTo>
                <a:cubicBezTo>
                  <a:pt x="9267" y="1543850"/>
                  <a:pt x="2917" y="926094"/>
                  <a:pt x="0" y="386652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184546795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446"/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Lắng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nghe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nhau</a:t>
            </a:r>
            <a:endParaRPr lang="en-US" sz="3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12">
            <a:extLst>
              <a:ext uri="{FF2B5EF4-FFF2-40B4-BE49-F238E27FC236}">
                <a16:creationId xmlns:a16="http://schemas.microsoft.com/office/drawing/2014/main" id="{022EE118-5F47-74D6-94CA-E08EE9AD3E7D}"/>
              </a:ext>
            </a:extLst>
          </p:cNvPr>
          <p:cNvSpPr/>
          <p:nvPr/>
        </p:nvSpPr>
        <p:spPr>
          <a:xfrm>
            <a:off x="1676359" y="3947245"/>
            <a:ext cx="6759223" cy="972488"/>
          </a:xfrm>
          <a:custGeom>
            <a:avLst/>
            <a:gdLst>
              <a:gd name="connsiteX0" fmla="*/ 0 w 10138835"/>
              <a:gd name="connsiteY0" fmla="*/ 386652 h 2319866"/>
              <a:gd name="connsiteX1" fmla="*/ 386652 w 10138835"/>
              <a:gd name="connsiteY1" fmla="*/ 0 h 2319866"/>
              <a:gd name="connsiteX2" fmla="*/ 9752183 w 10138835"/>
              <a:gd name="connsiteY2" fmla="*/ 0 h 2319866"/>
              <a:gd name="connsiteX3" fmla="*/ 10138835 w 10138835"/>
              <a:gd name="connsiteY3" fmla="*/ 386652 h 2319866"/>
              <a:gd name="connsiteX4" fmla="*/ 10138835 w 10138835"/>
              <a:gd name="connsiteY4" fmla="*/ 1933214 h 2319866"/>
              <a:gd name="connsiteX5" fmla="*/ 9752183 w 10138835"/>
              <a:gd name="connsiteY5" fmla="*/ 2319866 h 2319866"/>
              <a:gd name="connsiteX6" fmla="*/ 386652 w 10138835"/>
              <a:gd name="connsiteY6" fmla="*/ 2319866 h 2319866"/>
              <a:gd name="connsiteX7" fmla="*/ 0 w 10138835"/>
              <a:gd name="connsiteY7" fmla="*/ 1933214 h 2319866"/>
              <a:gd name="connsiteX8" fmla="*/ 0 w 10138835"/>
              <a:gd name="connsiteY8" fmla="*/ 386652 h 2319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38835" h="2319866" fill="none" extrusionOk="0">
                <a:moveTo>
                  <a:pt x="0" y="386652"/>
                </a:moveTo>
                <a:cubicBezTo>
                  <a:pt x="2031" y="136009"/>
                  <a:pt x="173961" y="-25505"/>
                  <a:pt x="386652" y="0"/>
                </a:cubicBezTo>
                <a:cubicBezTo>
                  <a:pt x="2771176" y="143570"/>
                  <a:pt x="7615025" y="87359"/>
                  <a:pt x="9752183" y="0"/>
                </a:cubicBezTo>
                <a:cubicBezTo>
                  <a:pt x="9950446" y="31410"/>
                  <a:pt x="10143920" y="182023"/>
                  <a:pt x="10138835" y="386652"/>
                </a:cubicBezTo>
                <a:cubicBezTo>
                  <a:pt x="10218698" y="550256"/>
                  <a:pt x="10250443" y="1327926"/>
                  <a:pt x="10138835" y="1933214"/>
                </a:cubicBezTo>
                <a:cubicBezTo>
                  <a:pt x="10132774" y="2187310"/>
                  <a:pt x="10006134" y="2324851"/>
                  <a:pt x="9752183" y="2319866"/>
                </a:cubicBezTo>
                <a:cubicBezTo>
                  <a:pt x="8388033" y="2152949"/>
                  <a:pt x="4056237" y="2332829"/>
                  <a:pt x="386652" y="2319866"/>
                </a:cubicBezTo>
                <a:cubicBezTo>
                  <a:pt x="144237" y="2299927"/>
                  <a:pt x="-29298" y="2127072"/>
                  <a:pt x="0" y="1933214"/>
                </a:cubicBezTo>
                <a:cubicBezTo>
                  <a:pt x="80453" y="1285590"/>
                  <a:pt x="-28712" y="600669"/>
                  <a:pt x="0" y="386652"/>
                </a:cubicBezTo>
                <a:close/>
              </a:path>
              <a:path w="10138835" h="2319866" stroke="0" extrusionOk="0">
                <a:moveTo>
                  <a:pt x="0" y="386652"/>
                </a:moveTo>
                <a:cubicBezTo>
                  <a:pt x="9734" y="136812"/>
                  <a:pt x="176374" y="143"/>
                  <a:pt x="386652" y="0"/>
                </a:cubicBezTo>
                <a:cubicBezTo>
                  <a:pt x="3968067" y="54831"/>
                  <a:pt x="6578254" y="90132"/>
                  <a:pt x="9752183" y="0"/>
                </a:cubicBezTo>
                <a:cubicBezTo>
                  <a:pt x="9950191" y="228"/>
                  <a:pt x="10112409" y="146107"/>
                  <a:pt x="10138835" y="386652"/>
                </a:cubicBezTo>
                <a:cubicBezTo>
                  <a:pt x="10095942" y="897907"/>
                  <a:pt x="10253190" y="1291740"/>
                  <a:pt x="10138835" y="1933214"/>
                </a:cubicBezTo>
                <a:cubicBezTo>
                  <a:pt x="10157538" y="2142703"/>
                  <a:pt x="9972360" y="2303390"/>
                  <a:pt x="9752183" y="2319866"/>
                </a:cubicBezTo>
                <a:cubicBezTo>
                  <a:pt x="6536480" y="2214149"/>
                  <a:pt x="2945131" y="2237598"/>
                  <a:pt x="386652" y="2319866"/>
                </a:cubicBezTo>
                <a:cubicBezTo>
                  <a:pt x="160510" y="2315177"/>
                  <a:pt x="-21777" y="2112838"/>
                  <a:pt x="0" y="1933214"/>
                </a:cubicBezTo>
                <a:cubicBezTo>
                  <a:pt x="9267" y="1543850"/>
                  <a:pt x="2917" y="926094"/>
                  <a:pt x="0" y="386652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184546795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446"/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Treo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bày</a:t>
            </a:r>
            <a:endParaRPr lang="en-US" sz="3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35663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0" grpId="0" animBg="1"/>
      <p:bldP spid="11" grpId="0" animBg="1"/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4979</TotalTime>
  <Words>583</Words>
  <Application>Microsoft Office PowerPoint</Application>
  <PresentationFormat>Widescreen</PresentationFormat>
  <Paragraphs>91</Paragraphs>
  <Slides>27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3" baseType="lpstr">
      <vt:lpstr>#9Slide03 AllRoundGothic</vt:lpstr>
      <vt:lpstr>Arial</vt:lpstr>
      <vt:lpstr>Calibri</vt:lpstr>
      <vt:lpstr>Calibri Light</vt:lpstr>
      <vt:lpstr>Coiny</vt:lpstr>
      <vt:lpstr>等线</vt:lpstr>
      <vt:lpstr>iCiel Pony</vt:lpstr>
      <vt:lpstr>Open Sans</vt:lpstr>
      <vt:lpstr>Roboto</vt:lpstr>
      <vt:lpstr>SVN-ARCO Typography</vt:lpstr>
      <vt:lpstr>SVN-Whimsy</vt:lpstr>
      <vt:lpstr>UTM Colossalis</vt:lpstr>
      <vt:lpstr>UTM Duepuntozero</vt:lpstr>
      <vt:lpstr>UVN Bai Sau Nang</vt:lpstr>
      <vt:lpstr>字魂59号-创粗黑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52</cp:revision>
  <dcterms:created xsi:type="dcterms:W3CDTF">2022-03-07T07:05:18Z</dcterms:created>
  <dcterms:modified xsi:type="dcterms:W3CDTF">2024-10-12T08:07:08Z</dcterms:modified>
</cp:coreProperties>
</file>