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468" r:id="rId2"/>
    <p:sldId id="467" r:id="rId3"/>
    <p:sldId id="262" r:id="rId4"/>
    <p:sldId id="395" r:id="rId5"/>
    <p:sldId id="398" r:id="rId6"/>
    <p:sldId id="399" r:id="rId7"/>
    <p:sldId id="266" r:id="rId8"/>
    <p:sldId id="267" r:id="rId9"/>
    <p:sldId id="268" r:id="rId10"/>
    <p:sldId id="401" r:id="rId11"/>
    <p:sldId id="376" r:id="rId12"/>
    <p:sldId id="377" r:id="rId13"/>
    <p:sldId id="378" r:id="rId14"/>
    <p:sldId id="374" r:id="rId15"/>
    <p:sldId id="281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00CC"/>
    <a:srgbClr val="FFFF99"/>
    <a:srgbClr val="0000FF"/>
    <a:srgbClr val="00CC00"/>
    <a:srgbClr val="00FF00"/>
    <a:srgbClr val="51B416"/>
    <a:srgbClr val="F8CBAD"/>
    <a:srgbClr val="C1F48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>
        <p:scale>
          <a:sx n="94" d="100"/>
          <a:sy n="94" d="100"/>
        </p:scale>
        <p:origin x="234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9239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04/01/2026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83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04/01/2026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1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04/01/2026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18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04/01/2026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04/01/2026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76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906646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652" r:id="rId7"/>
    <p:sldLayoutId id="2147483656" r:id="rId8"/>
    <p:sldLayoutId id="214748372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23.gif"/><Relationship Id="rId10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23.gif"/><Relationship Id="rId10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0.png"/><Relationship Id="rId4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control" Target="../activeX/activeX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14.png"/><Relationship Id="rId5" Type="http://schemas.openxmlformats.org/officeDocument/2006/relationships/control" Target="../activeX/activeX4.xml"/><Relationship Id="rId15" Type="http://schemas.openxmlformats.org/officeDocument/2006/relationships/image" Target="../media/image18.wmf"/><Relationship Id="rId10" Type="http://schemas.openxmlformats.org/officeDocument/2006/relationships/image" Target="../media/image13.png"/><Relationship Id="rId4" Type="http://schemas.openxmlformats.org/officeDocument/2006/relationships/control" Target="../activeX/activeX3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3.gif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18" Type="http://schemas.openxmlformats.org/officeDocument/2006/relationships/slide" Target="slide11.xml"/><Relationship Id="rId26" Type="http://schemas.openxmlformats.org/officeDocument/2006/relationships/image" Target="../media/image40.png"/><Relationship Id="rId3" Type="http://schemas.openxmlformats.org/officeDocument/2006/relationships/image" Target="../media/image22.png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slide" Target="slide13.xml"/><Relationship Id="rId17" Type="http://schemas.openxmlformats.org/officeDocument/2006/relationships/image" Target="../media/image35.png"/><Relationship Id="rId25" Type="http://schemas.openxmlformats.org/officeDocument/2006/relationships/slide" Target="slide14.xml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31.png"/><Relationship Id="rId24" Type="http://schemas.microsoft.com/office/2007/relationships/hdphoto" Target="../media/hdphoto5.wdp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image" Target="../media/image23.gif"/><Relationship Id="rId9" Type="http://schemas.openxmlformats.org/officeDocument/2006/relationships/image" Target="../media/image29.png"/><Relationship Id="rId14" Type="http://schemas.openxmlformats.org/officeDocument/2006/relationships/slide" Target="slide9.xml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533680" y="1658131"/>
            <a:ext cx="11354390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790161" y="44189"/>
            <a:ext cx="1500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32058" y="424543"/>
            <a:ext cx="12224058" cy="6433456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=""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25107" y="290244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100</a:t>
            </a:r>
          </a:p>
        </p:txBody>
      </p:sp>
      <p:sp>
        <p:nvSpPr>
          <p:cNvPr id="38" name="C">
            <a:extLst>
              <a:ext uri="{FF2B5EF4-FFF2-40B4-BE49-F238E27FC236}">
                <a16:creationId xmlns=""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08164" y="2902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96</a:t>
            </a:r>
          </a:p>
        </p:txBody>
      </p:sp>
      <p:sp>
        <p:nvSpPr>
          <p:cNvPr id="39" name="B">
            <a:extLst>
              <a:ext uri="{FF2B5EF4-FFF2-40B4-BE49-F238E27FC236}">
                <a16:creationId xmlns=""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625107" y="4267624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90</a:t>
            </a:r>
          </a:p>
        </p:txBody>
      </p:sp>
      <p:sp>
        <p:nvSpPr>
          <p:cNvPr id="40" name="D">
            <a:extLst>
              <a:ext uri="{FF2B5EF4-FFF2-40B4-BE49-F238E27FC236}">
                <a16:creationId xmlns=""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6063942" y="4265459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76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79793"/>
            <a:ext cx="5953121" cy="2589977"/>
            <a:chOff x="1247169" y="-737997"/>
            <a:chExt cx="5953121" cy="2589977"/>
          </a:xfrm>
        </p:grpSpPr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=""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Showcard Gothic" panose="04020904020102020604" pitchFamily="82" charset="0"/>
                    <a:ea typeface="+mn-ea"/>
                    <a:cs typeface="Times New Roman" panose="02020603050405020304" pitchFamily="18" charset="0"/>
                  </a:rPr>
                  <a:t>88 + 12 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842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=""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3657"/>
            <a:ext cx="12192000" cy="644434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=""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584258" y="439147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54</a:t>
            </a:r>
          </a:p>
        </p:txBody>
      </p:sp>
      <p:sp>
        <p:nvSpPr>
          <p:cNvPr id="38" name="C">
            <a:extLst>
              <a:ext uri="{FF2B5EF4-FFF2-40B4-BE49-F238E27FC236}">
                <a16:creationId xmlns=""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884603" y="312788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00206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44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=""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024979" y="433111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59</a:t>
            </a:r>
          </a:p>
        </p:txBody>
      </p:sp>
      <p:sp>
        <p:nvSpPr>
          <p:cNvPr id="40" name="D">
            <a:extLst>
              <a:ext uri="{FF2B5EF4-FFF2-40B4-BE49-F238E27FC236}">
                <a16:creationId xmlns=""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84258" y="309887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59667"/>
            <a:ext cx="6303881" cy="2569851"/>
            <a:chOff x="1247169" y="-717871"/>
            <a:chExt cx="6303881" cy="2569851"/>
          </a:xfrm>
        </p:grpSpPr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=""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400" b="1" kern="1200" dirty="0">
                    <a:ln w="0"/>
                    <a:solidFill>
                      <a:srgbClr val="002060"/>
                    </a:solidFill>
                    <a:latin typeface="Showcard Gothic" panose="04020904020102020604" pitchFamily="82" charset="0"/>
                    <a:ea typeface="+mn-ea"/>
                    <a:cs typeface="Times New Roman" panose="02020603050405020304" pitchFamily="18" charset="0"/>
                  </a:rPr>
                  <a:t>29 + 5 + 20 </a:t>
                </a: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Showcard Gothic" panose="04020904020102020604" pitchFamily="82" charset="0"/>
                    <a:ea typeface="+mn-ea"/>
                    <a:cs typeface="Times New Roman" panose="02020603050405020304" pitchFamily="18" charset="0"/>
                  </a:rPr>
                  <a:t>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6415" y="-7178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=""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3886"/>
            <a:ext cx="12192000" cy="6444113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=""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8244153" y="3131585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&lt;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=""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4677535" y="3191872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lang="en-US" sz="4400" b="1" kern="1200" noProof="0" dirty="0">
                <a:solidFill>
                  <a:srgbClr val="002060"/>
                </a:solidFill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=""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827887" y="3158750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lang="en-US" sz="4400" b="1" kern="1200" dirty="0">
                <a:solidFill>
                  <a:srgbClr val="002060"/>
                </a:solidFill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53419B4-D78D-4873-9343-17F9C71BF3E6}"/>
              </a:ext>
            </a:extLst>
          </p:cNvPr>
          <p:cNvGrpSpPr/>
          <p:nvPr/>
        </p:nvGrpSpPr>
        <p:grpSpPr>
          <a:xfrm>
            <a:off x="3714684" y="-56481"/>
            <a:ext cx="5065941" cy="2478294"/>
            <a:chOff x="4147545" y="3338721"/>
            <a:chExt cx="5065941" cy="2478294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7552792" y="3338721"/>
              <a:ext cx="1660694" cy="1509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3796A9CB-8E0E-4DD1-8787-189487B5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47957" y1="46241" x2="10657" y2="54442"/>
                          <a14:foregroundMark x1="10657" y1="54442" x2="22735" y2="61276"/>
                          <a14:foregroundMark x1="22735" y1="61276" x2="35169" y2="57175"/>
                          <a14:foregroundMark x1="35169" y1="57175" x2="27353" y2="47380"/>
                          <a14:foregroundMark x1="27353" y1="47380" x2="29130" y2="57403"/>
                          <a14:foregroundMark x1="29130" y1="57403" x2="46714" y2="64920"/>
                          <a14:foregroundMark x1="46714" y1="64920" x2="48135" y2="55125"/>
                          <a14:foregroundMark x1="48135" y1="55125" x2="41208" y2="50114"/>
                          <a14:foregroundMark x1="41208" y1="50114" x2="41208" y2="50114"/>
                          <a14:foregroundMark x1="9236" y1="44647" x2="30373" y2="44647"/>
                          <a14:foregroundMark x1="7815" y1="43052" x2="7282" y2="60137"/>
                          <a14:foregroundMark x1="7282" y1="60137" x2="19716" y2="68337"/>
                          <a14:foregroundMark x1="19716" y1="68337" x2="32327" y2="68793"/>
                          <a14:foregroundMark x1="32327" y1="68793" x2="26288" y2="61276"/>
                          <a14:foregroundMark x1="26288" y1="61276" x2="40497" y2="67198"/>
                          <a14:foregroundMark x1="40497" y1="67198" x2="41741" y2="66743"/>
                          <a14:foregroundMark x1="4085" y1="49431" x2="4263" y2="58770"/>
                          <a14:foregroundMark x1="4263" y1="58770" x2="21670" y2="69021"/>
                          <a14:foregroundMark x1="21670" y1="69021" x2="39254" y2="68109"/>
                          <a14:foregroundMark x1="39254" y1="68109" x2="39254" y2="68109"/>
                          <a14:foregroundMark x1="7105" y1="60592" x2="23268" y2="71298"/>
                          <a14:foregroundMark x1="23268" y1="71298" x2="33748" y2="71298"/>
                          <a14:foregroundMark x1="11368" y1="40091" x2="19716" y2="39636"/>
                          <a14:foregroundMark x1="43755" y1="40752" x2="44227" y2="40774"/>
                          <a14:foregroundMark x1="19716" y1="39636" x2="43321" y2="40732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44405" y2="80182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foregroundMark x1="48668" y1="40774" x2="54174" y2="37358"/>
                          <a14:foregroundMark x1="54707" y1="35080" x2="46536" y2="41002"/>
                          <a14:backgroundMark x1="58615" y1="37585" x2="58615" y2="37585"/>
                          <a14:backgroundMark x1="60036" y1="34852" x2="59147" y2="49886"/>
                          <a14:backgroundMark x1="59858" y1="34852" x2="61989" y2="51481"/>
                          <a14:backgroundMark x1="57904" y1="33941" x2="57904" y2="38497"/>
                          <a14:backgroundMark x1="44583" y1="37585" x2="46890" y2="36427"/>
                          <a14:backgroundMark x1="47425" y1="33941" x2="50320" y2="33941"/>
                          <a14:backgroundMark x1="53084" y1="32880" x2="57904" y2="32346"/>
                          <a14:backgroundMark x1="43517" y1="33941" x2="51548" y2="33051"/>
                          <a14:backgroundMark x1="57904" y1="32346" x2="57904" y2="32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34220" r="38942" b="15196"/>
            <a:stretch/>
          </p:blipFill>
          <p:spPr>
            <a:xfrm>
              <a:off x="4147545" y="4093535"/>
              <a:ext cx="4529469" cy="1723480"/>
            </a:xfrm>
            <a:prstGeom prst="rect">
              <a:avLst/>
            </a:prstGeom>
          </p:spPr>
        </p:pic>
      </p:grpSp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="" xmlns:a16="http://schemas.microsoft.com/office/drawing/2014/main" id="{1C8EA761-378D-4684-81AF-4F5A315EE6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D01C469-BB0B-4F43-B8BB-72A41CDCE608}"/>
              </a:ext>
            </a:extLst>
          </p:cNvPr>
          <p:cNvSpPr txBox="1"/>
          <p:nvPr/>
        </p:nvSpPr>
        <p:spPr>
          <a:xfrm>
            <a:off x="4209820" y="1111271"/>
            <a:ext cx="3607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Điền</a:t>
            </a:r>
            <a:r>
              <a:rPr lang="en-US" sz="2800" b="1" dirty="0"/>
              <a:t> </a:t>
            </a:r>
            <a:r>
              <a:rPr lang="en-US" sz="2800" b="1" dirty="0" err="1"/>
              <a:t>dấu</a:t>
            </a:r>
            <a:r>
              <a:rPr lang="en-US" sz="2800" b="1" dirty="0"/>
              <a:t> </a:t>
            </a:r>
            <a:r>
              <a:rPr lang="en-US" sz="2800" b="1" dirty="0" err="1"/>
              <a:t>thích</a:t>
            </a:r>
            <a:r>
              <a:rPr lang="en-US" sz="2800" b="1" dirty="0"/>
              <a:t> </a:t>
            </a:r>
            <a:r>
              <a:rPr lang="en-US" sz="2800" b="1" dirty="0" err="1"/>
              <a:t>hợp</a:t>
            </a:r>
            <a:endParaRPr lang="en-US" sz="2800" b="1" dirty="0"/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45 + 25 … 45 + 52</a:t>
            </a:r>
          </a:p>
        </p:txBody>
      </p:sp>
    </p:spTree>
    <p:extLst>
      <p:ext uri="{BB962C8B-B14F-4D97-AF65-F5344CB8AC3E}">
        <p14:creationId xmlns:p14="http://schemas.microsoft.com/office/powerpoint/2010/main" val="21518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3657"/>
            <a:ext cx="12192000" cy="644434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53419B4-D78D-4873-9343-17F9C71BF3E6}"/>
              </a:ext>
            </a:extLst>
          </p:cNvPr>
          <p:cNvGrpSpPr/>
          <p:nvPr/>
        </p:nvGrpSpPr>
        <p:grpSpPr>
          <a:xfrm>
            <a:off x="3560952" y="-21194"/>
            <a:ext cx="5065941" cy="2478294"/>
            <a:chOff x="4147545" y="3338721"/>
            <a:chExt cx="5065941" cy="2478294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7552792" y="3338721"/>
              <a:ext cx="1660694" cy="1509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3796A9CB-8E0E-4DD1-8787-189487B5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47957" y1="46241" x2="10657" y2="54442"/>
                          <a14:foregroundMark x1="10657" y1="54442" x2="22735" y2="61276"/>
                          <a14:foregroundMark x1="22735" y1="61276" x2="35169" y2="57175"/>
                          <a14:foregroundMark x1="35169" y1="57175" x2="27353" y2="47380"/>
                          <a14:foregroundMark x1="27353" y1="47380" x2="29130" y2="57403"/>
                          <a14:foregroundMark x1="29130" y1="57403" x2="46714" y2="64920"/>
                          <a14:foregroundMark x1="46714" y1="64920" x2="48135" y2="55125"/>
                          <a14:foregroundMark x1="48135" y1="55125" x2="41208" y2="50114"/>
                          <a14:foregroundMark x1="41208" y1="50114" x2="41208" y2="50114"/>
                          <a14:foregroundMark x1="9236" y1="44647" x2="30373" y2="44647"/>
                          <a14:foregroundMark x1="7815" y1="43052" x2="7282" y2="60137"/>
                          <a14:foregroundMark x1="7282" y1="60137" x2="19716" y2="68337"/>
                          <a14:foregroundMark x1="19716" y1="68337" x2="32327" y2="68793"/>
                          <a14:foregroundMark x1="32327" y1="68793" x2="26288" y2="61276"/>
                          <a14:foregroundMark x1="26288" y1="61276" x2="40497" y2="67198"/>
                          <a14:foregroundMark x1="40497" y1="67198" x2="41741" y2="66743"/>
                          <a14:foregroundMark x1="4085" y1="49431" x2="4263" y2="58770"/>
                          <a14:foregroundMark x1="4263" y1="58770" x2="21670" y2="69021"/>
                          <a14:foregroundMark x1="21670" y1="69021" x2="39254" y2="68109"/>
                          <a14:foregroundMark x1="39254" y1="68109" x2="39254" y2="68109"/>
                          <a14:foregroundMark x1="7105" y1="60592" x2="23268" y2="71298"/>
                          <a14:foregroundMark x1="23268" y1="71298" x2="33748" y2="71298"/>
                          <a14:foregroundMark x1="11368" y1="40091" x2="19716" y2="39636"/>
                          <a14:foregroundMark x1="43755" y1="40752" x2="44227" y2="40774"/>
                          <a14:foregroundMark x1="19716" y1="39636" x2="43321" y2="40732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44405" y2="80182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foregroundMark x1="48668" y1="40774" x2="54174" y2="37358"/>
                          <a14:foregroundMark x1="54707" y1="35080" x2="46536" y2="41002"/>
                          <a14:backgroundMark x1="58615" y1="37585" x2="58615" y2="37585"/>
                          <a14:backgroundMark x1="60036" y1="34852" x2="59147" y2="49886"/>
                          <a14:backgroundMark x1="59858" y1="34852" x2="61989" y2="51481"/>
                          <a14:backgroundMark x1="57904" y1="33941" x2="57904" y2="38497"/>
                          <a14:backgroundMark x1="44583" y1="37585" x2="46890" y2="36427"/>
                          <a14:backgroundMark x1="47425" y1="33941" x2="50320" y2="33941"/>
                          <a14:backgroundMark x1="53084" y1="32880" x2="57904" y2="32346"/>
                          <a14:backgroundMark x1="43517" y1="33941" x2="51548" y2="33051"/>
                          <a14:backgroundMark x1="57904" y1="32346" x2="57904" y2="32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34220" r="38942" b="15196"/>
            <a:stretch/>
          </p:blipFill>
          <p:spPr>
            <a:xfrm>
              <a:off x="4147545" y="4093535"/>
              <a:ext cx="4529469" cy="1723480"/>
            </a:xfrm>
            <a:prstGeom prst="rect">
              <a:avLst/>
            </a:prstGeom>
          </p:spPr>
        </p:pic>
      </p:grpSp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="" xmlns:a16="http://schemas.microsoft.com/office/drawing/2014/main" id="{CFCF636B-CFA8-4FE8-9FAE-A4C87CFAB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61E882C-85BF-4627-BD9C-50743FEEE747}"/>
              </a:ext>
            </a:extLst>
          </p:cNvPr>
          <p:cNvSpPr txBox="1"/>
          <p:nvPr/>
        </p:nvSpPr>
        <p:spPr>
          <a:xfrm>
            <a:off x="3740344" y="1087528"/>
            <a:ext cx="4170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Điền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dấu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thích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hợp</a:t>
            </a:r>
            <a:endParaRPr lang="en-US" sz="2800" b="1" dirty="0">
              <a:latin typeface="UTM Avo" panose="020406030505060202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60 – 25 …. 70 - 25</a:t>
            </a:r>
          </a:p>
        </p:txBody>
      </p:sp>
      <p:sp>
        <p:nvSpPr>
          <p:cNvPr id="12" name="A">
            <a:extLst>
              <a:ext uri="{FF2B5EF4-FFF2-40B4-BE49-F238E27FC236}">
                <a16:creationId xmlns="" xmlns:a16="http://schemas.microsoft.com/office/drawing/2014/main" id="{231863F4-CFFB-4983-837E-442F88B291F0}"/>
              </a:ext>
            </a:extLst>
          </p:cNvPr>
          <p:cNvSpPr/>
          <p:nvPr/>
        </p:nvSpPr>
        <p:spPr>
          <a:xfrm>
            <a:off x="948740" y="3191872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&lt;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B">
            <a:extLst>
              <a:ext uri="{FF2B5EF4-FFF2-40B4-BE49-F238E27FC236}">
                <a16:creationId xmlns="" xmlns:a16="http://schemas.microsoft.com/office/drawing/2014/main" id="{3B8C8E83-5100-4894-85C9-4AC6446F0A81}"/>
              </a:ext>
            </a:extLst>
          </p:cNvPr>
          <p:cNvSpPr/>
          <p:nvPr/>
        </p:nvSpPr>
        <p:spPr>
          <a:xfrm>
            <a:off x="4677535" y="3191872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lang="en-US" sz="4400" b="1" kern="1200" noProof="0" dirty="0">
                <a:solidFill>
                  <a:srgbClr val="002060"/>
                </a:solidFill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4" name="D">
            <a:extLst>
              <a:ext uri="{FF2B5EF4-FFF2-40B4-BE49-F238E27FC236}">
                <a16:creationId xmlns="" xmlns:a16="http://schemas.microsoft.com/office/drawing/2014/main" id="{0FB3646C-2F6C-4DD9-AEBF-A36C55E20B65}"/>
              </a:ext>
            </a:extLst>
          </p:cNvPr>
          <p:cNvSpPr/>
          <p:nvPr/>
        </p:nvSpPr>
        <p:spPr>
          <a:xfrm>
            <a:off x="8394273" y="3191872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4400" b="1" kern="1200" dirty="0">
                <a:solidFill>
                  <a:srgbClr val="002060"/>
                </a:solidFill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1889736" y="342899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C09731-A4AD-4A0E-819B-5CA6D456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1A16EC7C-6DB4-42A2-9A62-C18F1D745820}"/>
              </a:ext>
            </a:extLst>
          </p:cNvPr>
          <p:cNvSpPr txBox="1"/>
          <p:nvPr/>
        </p:nvSpPr>
        <p:spPr>
          <a:xfrm>
            <a:off x="3724714" y="2557980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256EA8-0561-4A12-A7CD-6F385A06E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5"/>
            <a:ext cx="7487444" cy="860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KHỞI ĐỘNG 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=""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4" y="1822580"/>
            <a:ext cx="4249241" cy="4653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73816F-FBB7-45B5-A179-37C714526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66"/>
          <a:stretch/>
        </p:blipFill>
        <p:spPr>
          <a:xfrm>
            <a:off x="3175" y="-19251"/>
            <a:ext cx="12185650" cy="648742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6F73F6-FFD2-4925-BE6D-953A340D4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601"/>
          <a:stretch/>
        </p:blipFill>
        <p:spPr>
          <a:xfrm>
            <a:off x="0" y="6350"/>
            <a:ext cx="12192000" cy="6393395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34A4632C-2FC5-45D2-82E4-F3E37F0EB38E}"/>
              </a:ext>
            </a:extLst>
          </p:cNvPr>
          <p:cNvGrpSpPr/>
          <p:nvPr/>
        </p:nvGrpSpPr>
        <p:grpSpPr>
          <a:xfrm>
            <a:off x="4749199" y="797695"/>
            <a:ext cx="2270894" cy="523220"/>
            <a:chOff x="-3369816" y="382607"/>
            <a:chExt cx="2603989" cy="778644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="" xmlns:a16="http://schemas.microsoft.com/office/drawing/2014/main" id="{BFB75F37-EA2C-4A95-9D77-510DA0696E03}"/>
                </a:ext>
              </a:extLst>
            </p:cNvPr>
            <p:cNvSpPr/>
            <p:nvPr/>
          </p:nvSpPr>
          <p:spPr>
            <a:xfrm>
              <a:off x="-3369816" y="382607"/>
              <a:ext cx="2603989" cy="77864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D9837275-3A6D-4138-A805-95B55BFFD89A}"/>
                </a:ext>
              </a:extLst>
            </p:cNvPr>
            <p:cNvSpPr/>
            <p:nvPr/>
          </p:nvSpPr>
          <p:spPr>
            <a:xfrm>
              <a:off x="-3288618" y="435376"/>
              <a:ext cx="524871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14284CE4-3092-4FE6-916F-D16F2DFF78E2}"/>
              </a:ext>
            </a:extLst>
          </p:cNvPr>
          <p:cNvGrpSpPr/>
          <p:nvPr/>
        </p:nvGrpSpPr>
        <p:grpSpPr>
          <a:xfrm>
            <a:off x="824097" y="1802685"/>
            <a:ext cx="4932970" cy="2878449"/>
            <a:chOff x="19280" y="3502103"/>
            <a:chExt cx="4932978" cy="2878453"/>
          </a:xfrm>
        </p:grpSpPr>
        <p:grpSp>
          <p:nvGrpSpPr>
            <p:cNvPr id="131" name="Group 130">
              <a:extLst>
                <a:ext uri="{FF2B5EF4-FFF2-40B4-BE49-F238E27FC236}">
                  <a16:creationId xmlns="" xmlns:a16="http://schemas.microsoft.com/office/drawing/2014/main" id="{BBE6D912-DD03-46A7-9CE5-E60C32E6EC86}"/>
                </a:ext>
              </a:extLst>
            </p:cNvPr>
            <p:cNvGrpSpPr/>
            <p:nvPr/>
          </p:nvGrpSpPr>
          <p:grpSpPr>
            <a:xfrm>
              <a:off x="19280" y="3502103"/>
              <a:ext cx="4932978" cy="2878453"/>
              <a:chOff x="1181718" y="3525230"/>
              <a:chExt cx="4932978" cy="2370868"/>
            </a:xfrm>
          </p:grpSpPr>
          <p:sp>
            <p:nvSpPr>
              <p:cNvPr id="133" name="Rectangle: Rounded Corners 132">
                <a:extLst>
                  <a:ext uri="{FF2B5EF4-FFF2-40B4-BE49-F238E27FC236}">
                    <a16:creationId xmlns="" xmlns:a16="http://schemas.microsoft.com/office/drawing/2014/main" id="{CDF28F64-9CF7-416C-B0F1-611891318FB1}"/>
                  </a:ext>
                </a:extLst>
              </p:cNvPr>
              <p:cNvSpPr/>
              <p:nvPr/>
            </p:nvSpPr>
            <p:spPr>
              <a:xfrm>
                <a:off x="1369285" y="3739393"/>
                <a:ext cx="4596518" cy="1976625"/>
              </a:xfrm>
              <a:prstGeom prst="roundRect">
                <a:avLst/>
              </a:pr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134" name="Picture 133">
                <a:extLst>
                  <a:ext uri="{FF2B5EF4-FFF2-40B4-BE49-F238E27FC236}">
                    <a16:creationId xmlns="" xmlns:a16="http://schemas.microsoft.com/office/drawing/2014/main" id="{7119AF79-3503-4931-98DF-9B03868FD0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13343" y="5301502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="" xmlns:a16="http://schemas.microsoft.com/office/drawing/2014/main" id="{2235CEFF-E784-45B8-9D75-192A6F57FC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7421" t="53580" r="2212" b="10109"/>
              <a:stretch/>
            </p:blipFill>
            <p:spPr>
              <a:xfrm>
                <a:off x="1181718" y="3525230"/>
                <a:ext cx="701353" cy="630882"/>
              </a:xfrm>
              <a:prstGeom prst="rect">
                <a:avLst/>
              </a:prstGeom>
            </p:spPr>
          </p:pic>
        </p:grpSp>
        <p:sp>
          <p:nvSpPr>
            <p:cNvPr id="132" name="Text Box 7">
              <a:extLst>
                <a:ext uri="{FF2B5EF4-FFF2-40B4-BE49-F238E27FC236}">
                  <a16:creationId xmlns="" xmlns:a16="http://schemas.microsoft.com/office/drawing/2014/main" id="{CA688025-3A95-4A39-84E5-3CB14CDFA586}"/>
                </a:ext>
              </a:extLst>
            </p:cNvPr>
            <p:cNvSpPr txBox="1"/>
            <p:nvPr/>
          </p:nvSpPr>
          <p:spPr>
            <a:xfrm>
              <a:off x="328954" y="3870360"/>
              <a:ext cx="3810381" cy="190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 50 + 10 + 40 =</a:t>
              </a:r>
            </a:p>
            <a:p>
              <a:pPr>
                <a:lnSpc>
                  <a:spcPct val="20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100 – 80 + 70 = 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098C4E33-8ACF-42EF-B15F-D5E0762B3E34}"/>
              </a:ext>
            </a:extLst>
          </p:cNvPr>
          <p:cNvGrpSpPr/>
          <p:nvPr/>
        </p:nvGrpSpPr>
        <p:grpSpPr>
          <a:xfrm>
            <a:off x="6432737" y="1805019"/>
            <a:ext cx="4888601" cy="2907683"/>
            <a:chOff x="8423684" y="3308600"/>
            <a:chExt cx="4888601" cy="2907683"/>
          </a:xfrm>
        </p:grpSpPr>
        <p:grpSp>
          <p:nvGrpSpPr>
            <p:cNvPr id="140" name="Group 139">
              <a:extLst>
                <a:ext uri="{FF2B5EF4-FFF2-40B4-BE49-F238E27FC236}">
                  <a16:creationId xmlns="" xmlns:a16="http://schemas.microsoft.com/office/drawing/2014/main" id="{DDDCAC0F-587C-4FDC-AD87-69BFF94FA037}"/>
                </a:ext>
              </a:extLst>
            </p:cNvPr>
            <p:cNvGrpSpPr/>
            <p:nvPr/>
          </p:nvGrpSpPr>
          <p:grpSpPr>
            <a:xfrm>
              <a:off x="8423684" y="3308600"/>
              <a:ext cx="4888601" cy="2907683"/>
              <a:chOff x="6332028" y="1216473"/>
              <a:chExt cx="4888601" cy="2907683"/>
            </a:xfrm>
          </p:grpSpPr>
          <p:sp>
            <p:nvSpPr>
              <p:cNvPr id="142" name="Rectangle: Rounded Corners 141">
                <a:extLst>
                  <a:ext uri="{FF2B5EF4-FFF2-40B4-BE49-F238E27FC236}">
                    <a16:creationId xmlns="" xmlns:a16="http://schemas.microsoft.com/office/drawing/2014/main" id="{9705574F-574B-4E88-8B05-1557BAF4BA08}"/>
                  </a:ext>
                </a:extLst>
              </p:cNvPr>
              <p:cNvSpPr/>
              <p:nvPr/>
            </p:nvSpPr>
            <p:spPr>
              <a:xfrm>
                <a:off x="6670904" y="1472662"/>
                <a:ext cx="4311669" cy="2395305"/>
              </a:xfrm>
              <a:prstGeom prst="roundRect">
                <a:avLst/>
              </a:pr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pic>
            <p:nvPicPr>
              <p:cNvPr id="143" name="Picture 142">
                <a:extLst>
                  <a:ext uri="{FF2B5EF4-FFF2-40B4-BE49-F238E27FC236}">
                    <a16:creationId xmlns="" xmlns:a16="http://schemas.microsoft.com/office/drawing/2014/main" id="{E6939BEA-8314-4713-9A60-C3B0B954E5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595" t="50000" r="46111" b="6477"/>
              <a:stretch/>
            </p:blipFill>
            <p:spPr>
              <a:xfrm>
                <a:off x="6332028" y="1216473"/>
                <a:ext cx="727502" cy="605481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="" xmlns:a16="http://schemas.microsoft.com/office/drawing/2014/main" id="{FE1E5335-F781-4826-B969-F0441E3A4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258459" y="3269095"/>
                <a:ext cx="962170" cy="855061"/>
              </a:xfrm>
              <a:prstGeom prst="rect">
                <a:avLst/>
              </a:prstGeom>
            </p:spPr>
          </p:pic>
        </p:grpSp>
        <p:sp>
          <p:nvSpPr>
            <p:cNvPr id="141" name="Text Box 7">
              <a:extLst>
                <a:ext uri="{FF2B5EF4-FFF2-40B4-BE49-F238E27FC236}">
                  <a16:creationId xmlns="" xmlns:a16="http://schemas.microsoft.com/office/drawing/2014/main" id="{81B72EF8-54C6-404D-9A7A-340A06CABD1D}"/>
                </a:ext>
              </a:extLst>
            </p:cNvPr>
            <p:cNvSpPr txBox="1"/>
            <p:nvPr/>
          </p:nvSpPr>
          <p:spPr>
            <a:xfrm>
              <a:off x="8911453" y="3674522"/>
              <a:ext cx="4013882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 34 + 8 – 12 = </a:t>
              </a:r>
            </a:p>
            <a:p>
              <a:pPr>
                <a:lnSpc>
                  <a:spcPct val="20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 51 – 6 + 35 = </a:t>
              </a:r>
            </a:p>
          </p:txBody>
        </p:sp>
      </p:grpSp>
      <p:pic>
        <p:nvPicPr>
          <p:cNvPr id="149" name="Picture 148">
            <a:extLst>
              <a:ext uri="{FF2B5EF4-FFF2-40B4-BE49-F238E27FC236}">
                <a16:creationId xmlns="" xmlns:a16="http://schemas.microsoft.com/office/drawing/2014/main" id="{46B60E53-957F-47ED-94DB-AEB759A7FB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019" y="503200"/>
            <a:ext cx="1068091" cy="1087116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="" xmlns:a16="http://schemas.microsoft.com/office/drawing/2014/main" id="{E6097989-4652-4533-B207-D485712191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381" y="4969780"/>
            <a:ext cx="1216262" cy="1429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21D0397-EB74-4C3B-8438-0BE3052E8B44}"/>
              </a:ext>
            </a:extLst>
          </p:cNvPr>
          <p:cNvSpPr txBox="1"/>
          <p:nvPr/>
        </p:nvSpPr>
        <p:spPr>
          <a:xfrm>
            <a:off x="1859176" y="2846986"/>
            <a:ext cx="69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60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D80974CD-C3C3-43B4-90F8-F48F03CBD584}"/>
              </a:ext>
            </a:extLst>
          </p:cNvPr>
          <p:cNvSpPr txBox="1"/>
          <p:nvPr/>
        </p:nvSpPr>
        <p:spPr>
          <a:xfrm>
            <a:off x="1858858" y="3890462"/>
            <a:ext cx="665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93DAEB20-F291-4CAC-B6F4-4131A0CE4240}"/>
              </a:ext>
            </a:extLst>
          </p:cNvPr>
          <p:cNvSpPr txBox="1"/>
          <p:nvPr/>
        </p:nvSpPr>
        <p:spPr>
          <a:xfrm>
            <a:off x="7665666" y="2879353"/>
            <a:ext cx="60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42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740A170E-1535-464B-86A8-F08EAE60EA49}"/>
              </a:ext>
            </a:extLst>
          </p:cNvPr>
          <p:cNvSpPr txBox="1"/>
          <p:nvPr/>
        </p:nvSpPr>
        <p:spPr>
          <a:xfrm>
            <a:off x="7678116" y="3822308"/>
            <a:ext cx="60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45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54" name="TextBox9" r:id="rId2" imgW="847800" imgH="514440"/>
        </mc:Choice>
        <mc:Fallback>
          <p:control name="TextBox9" r:id="rId2" imgW="847800" imgH="51444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94188" y="2520950"/>
                  <a:ext cx="8524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55" name="TextBox1" r:id="rId3" imgW="847800" imgH="514440"/>
        </mc:Choice>
        <mc:Fallback>
          <p:control name="TextBox1" r:id="rId3" imgW="847800" imgH="5144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94188" y="3516313"/>
                  <a:ext cx="8524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56" name="TextBox2" r:id="rId4" imgW="847800" imgH="514440"/>
        </mc:Choice>
        <mc:Fallback>
          <p:control name="TextBox2" r:id="rId4" imgW="847800" imgH="5144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5513" y="2482850"/>
                  <a:ext cx="8509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57" name="TextBox3" r:id="rId5" imgW="847800" imgH="514440"/>
        </mc:Choice>
        <mc:Fallback>
          <p:control name="TextBox3" r:id="rId5" imgW="847800" imgH="5144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5513" y="3478213"/>
                  <a:ext cx="8509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5" grpId="0"/>
      <p:bldP spid="156" grpId="0"/>
      <p:bldP spid="1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FFC399E-F50D-418D-B07A-D5165DD37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01"/>
          <a:stretch/>
        </p:blipFill>
        <p:spPr>
          <a:xfrm>
            <a:off x="0" y="6350"/>
            <a:ext cx="12192000" cy="6393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5C39042-3F6A-48B5-8398-889DEE8359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33966" y="1760852"/>
            <a:ext cx="7880744" cy="3970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954DE5-2C6A-47C4-A2D9-B9E9D5229603}"/>
              </a:ext>
            </a:extLst>
          </p:cNvPr>
          <p:cNvSpPr txBox="1"/>
          <p:nvPr/>
        </p:nvSpPr>
        <p:spPr>
          <a:xfrm>
            <a:off x="4271017" y="3890296"/>
            <a:ext cx="38884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F9AC35-B084-46DC-9D2C-497C8CE26D7D}"/>
              </a:ext>
            </a:extLst>
          </p:cNvPr>
          <p:cNvSpPr txBox="1"/>
          <p:nvPr/>
        </p:nvSpPr>
        <p:spPr>
          <a:xfrm>
            <a:off x="4760101" y="4920163"/>
            <a:ext cx="37991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95 – 36 = 59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2497DC-4D9E-4B95-AED6-8E227C75CEC2}"/>
              </a:ext>
            </a:extLst>
          </p:cNvPr>
          <p:cNvSpPr txBox="1"/>
          <p:nvPr/>
        </p:nvSpPr>
        <p:spPr>
          <a:xfrm>
            <a:off x="5387009" y="5399641"/>
            <a:ext cx="4141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59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xoài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9CD0C05-2582-4F6F-913C-010045B3BB6F}"/>
              </a:ext>
            </a:extLst>
          </p:cNvPr>
          <p:cNvGrpSpPr/>
          <p:nvPr/>
        </p:nvGrpSpPr>
        <p:grpSpPr>
          <a:xfrm>
            <a:off x="1050501" y="448436"/>
            <a:ext cx="10256128" cy="943659"/>
            <a:chOff x="-354852" y="409629"/>
            <a:chExt cx="10076860" cy="943659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EFD0724E-2AE3-428E-A747-D1C6D4250D3B}"/>
                </a:ext>
              </a:extLst>
            </p:cNvPr>
            <p:cNvGrpSpPr/>
            <p:nvPr/>
          </p:nvGrpSpPr>
          <p:grpSpPr>
            <a:xfrm>
              <a:off x="-354852" y="409629"/>
              <a:ext cx="10062052" cy="943659"/>
              <a:chOff x="-3775278" y="125793"/>
              <a:chExt cx="10002719" cy="115107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AF43150F-3768-4610-92E8-FCF68EB7986A}"/>
                  </a:ext>
                </a:extLst>
              </p:cNvPr>
              <p:cNvSpPr/>
              <p:nvPr/>
            </p:nvSpPr>
            <p:spPr>
              <a:xfrm>
                <a:off x="-3775278" y="125793"/>
                <a:ext cx="10002719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="" xmlns:a16="http://schemas.microsoft.com/office/drawing/2014/main" id="{F5A883F8-E19B-4CE8-B572-3DF6FD37CED3}"/>
                  </a:ext>
                </a:extLst>
              </p:cNvPr>
              <p:cNvSpPr/>
              <p:nvPr/>
            </p:nvSpPr>
            <p:spPr>
              <a:xfrm>
                <a:off x="-3738956" y="386939"/>
                <a:ext cx="523684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18442DFB-FE92-423C-A6D4-598CD9096524}"/>
                </a:ext>
              </a:extLst>
            </p:cNvPr>
            <p:cNvSpPr txBox="1"/>
            <p:nvPr/>
          </p:nvSpPr>
          <p:spPr>
            <a:xfrm>
              <a:off x="53473" y="459543"/>
              <a:ext cx="96685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95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xoài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36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xoài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299607A-7E42-4AC2-82AC-FAED9F44C94F}"/>
              </a:ext>
            </a:extLst>
          </p:cNvPr>
          <p:cNvSpPr txBox="1"/>
          <p:nvPr/>
        </p:nvSpPr>
        <p:spPr>
          <a:xfrm>
            <a:off x="3271276" y="4421174"/>
            <a:ext cx="64180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xoài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6529E46-681A-4263-B6E5-DC218DB10910}"/>
              </a:ext>
            </a:extLst>
          </p:cNvPr>
          <p:cNvSpPr/>
          <p:nvPr/>
        </p:nvSpPr>
        <p:spPr>
          <a:xfrm>
            <a:off x="774658" y="1767814"/>
            <a:ext cx="4694964" cy="1520602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95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xoài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36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xoài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xoài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87FB5827-B906-4DAB-8164-A511F1B78468}"/>
              </a:ext>
            </a:extLst>
          </p:cNvPr>
          <p:cNvSpPr/>
          <p:nvPr/>
        </p:nvSpPr>
        <p:spPr>
          <a:xfrm>
            <a:off x="2741816" y="2739965"/>
            <a:ext cx="381374" cy="41359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99910-81ED-4101-9707-BC146D8B8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64" y="4913617"/>
            <a:ext cx="1293354" cy="1520602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3DEE2313-7D05-4ACE-A21C-FB321826B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5439">
            <a:off x="10472358" y="5763644"/>
            <a:ext cx="1637326" cy="78889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271276" y="913848"/>
            <a:ext cx="23688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537215" y="895763"/>
            <a:ext cx="23688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68193" y="1280795"/>
            <a:ext cx="34856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569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0.1599 -0.1641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C5BC222-00E5-4F67-B33B-73EA9F08F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01"/>
          <a:stretch/>
        </p:blipFill>
        <p:spPr>
          <a:xfrm>
            <a:off x="258446" y="138430"/>
            <a:ext cx="12192000" cy="6393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5C39042-3F6A-48B5-8398-889DEE8359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70302" y="1659272"/>
            <a:ext cx="6755790" cy="400859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954DE5-2C6A-47C4-A2D9-B9E9D5229603}"/>
              </a:ext>
            </a:extLst>
          </p:cNvPr>
          <p:cNvSpPr txBox="1"/>
          <p:nvPr/>
        </p:nvSpPr>
        <p:spPr>
          <a:xfrm>
            <a:off x="4271017" y="3801484"/>
            <a:ext cx="35370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F9AC35-B084-46DC-9D2C-497C8CE26D7D}"/>
              </a:ext>
            </a:extLst>
          </p:cNvPr>
          <p:cNvSpPr txBox="1"/>
          <p:nvPr/>
        </p:nvSpPr>
        <p:spPr>
          <a:xfrm>
            <a:off x="4760101" y="4831351"/>
            <a:ext cx="34557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27 + 18 = 45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2497DC-4D9E-4B95-AED6-8E227C75CEC2}"/>
              </a:ext>
            </a:extLst>
          </p:cNvPr>
          <p:cNvSpPr txBox="1"/>
          <p:nvPr/>
        </p:nvSpPr>
        <p:spPr>
          <a:xfrm>
            <a:off x="5387009" y="5310829"/>
            <a:ext cx="34557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vải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9CD0C05-2582-4F6F-913C-010045B3BB6F}"/>
              </a:ext>
            </a:extLst>
          </p:cNvPr>
          <p:cNvGrpSpPr/>
          <p:nvPr/>
        </p:nvGrpSpPr>
        <p:grpSpPr>
          <a:xfrm>
            <a:off x="818186" y="490294"/>
            <a:ext cx="10546499" cy="893003"/>
            <a:chOff x="-408758" y="395321"/>
            <a:chExt cx="10302997" cy="893003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EFD0724E-2AE3-428E-A747-D1C6D4250D3B}"/>
                </a:ext>
              </a:extLst>
            </p:cNvPr>
            <p:cNvGrpSpPr/>
            <p:nvPr/>
          </p:nvGrpSpPr>
          <p:grpSpPr>
            <a:xfrm>
              <a:off x="-408758" y="395321"/>
              <a:ext cx="10302997" cy="866745"/>
              <a:chOff x="-3828866" y="108340"/>
              <a:chExt cx="10242243" cy="105725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AF43150F-3768-4610-92E8-FCF68EB7986A}"/>
                  </a:ext>
                </a:extLst>
              </p:cNvPr>
              <p:cNvSpPr/>
              <p:nvPr/>
            </p:nvSpPr>
            <p:spPr>
              <a:xfrm>
                <a:off x="-3665139" y="108340"/>
                <a:ext cx="10078516" cy="1057258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="" xmlns:a16="http://schemas.microsoft.com/office/drawing/2014/main" id="{F5A883F8-E19B-4CE8-B572-3DF6FD37CED3}"/>
                  </a:ext>
                </a:extLst>
              </p:cNvPr>
              <p:cNvSpPr/>
              <p:nvPr/>
            </p:nvSpPr>
            <p:spPr>
              <a:xfrm>
                <a:off x="-3828866" y="340029"/>
                <a:ext cx="523684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18442DFB-FE92-423C-A6D4-598CD9096524}"/>
                </a:ext>
              </a:extLst>
            </p:cNvPr>
            <p:cNvSpPr txBox="1"/>
            <p:nvPr/>
          </p:nvSpPr>
          <p:spPr>
            <a:xfrm>
              <a:off x="215581" y="457327"/>
              <a:ext cx="96128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Thanh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27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nhãn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vải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nhãn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18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Thanh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vải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299607A-7E42-4AC2-82AC-FAED9F44C94F}"/>
              </a:ext>
            </a:extLst>
          </p:cNvPr>
          <p:cNvSpPr txBox="1"/>
          <p:nvPr/>
        </p:nvSpPr>
        <p:spPr>
          <a:xfrm>
            <a:off x="2822712" y="4338908"/>
            <a:ext cx="815008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Vườn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Thanh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6529E46-681A-4263-B6E5-DC218DB10910}"/>
              </a:ext>
            </a:extLst>
          </p:cNvPr>
          <p:cNvSpPr/>
          <p:nvPr/>
        </p:nvSpPr>
        <p:spPr>
          <a:xfrm>
            <a:off x="818186" y="1655535"/>
            <a:ext cx="5362991" cy="1453424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Nhãn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27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Vải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nhãn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Vải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   </a:t>
            </a:r>
            <a:r>
              <a:rPr lang="en-US" sz="24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87FB5827-B906-4DAB-8164-A511F1B78468}"/>
              </a:ext>
            </a:extLst>
          </p:cNvPr>
          <p:cNvSpPr/>
          <p:nvPr/>
        </p:nvSpPr>
        <p:spPr>
          <a:xfrm>
            <a:off x="3889643" y="2566119"/>
            <a:ext cx="381374" cy="41359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99910-81ED-4101-9707-BC146D8B8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46" y="4904558"/>
            <a:ext cx="1293354" cy="152060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6FB9EA74-462D-489B-8DD7-A30544D60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4225986" y="930032"/>
            <a:ext cx="18700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91963" y="920039"/>
            <a:ext cx="4191825" cy="36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52921" y="1292825"/>
            <a:ext cx="25483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158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0.19583 -0.1587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35429"/>
            <a:ext cx="12192000" cy="642257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438024" y="1542602"/>
            <a:ext cx="6701113" cy="3841862"/>
            <a:chOff x="3017080" y="2209449"/>
            <a:chExt cx="6701113" cy="3276951"/>
          </a:xfrm>
        </p:grpSpPr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327695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454740" y="3037365"/>
              <a:ext cx="6023380" cy="1968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trận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gỗ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bụng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2036393" y="-449688"/>
            <a:ext cx="7697086" cy="2479838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400" b="1" cap="none" spc="0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41701" y="5299742"/>
            <a:ext cx="1669313" cy="8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72" y="5003209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781" y="5760591"/>
            <a:ext cx="2507347" cy="1163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4958" y="4817846"/>
            <a:ext cx="1521996" cy="12537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54" y="4624545"/>
            <a:ext cx="1374481" cy="1339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3657"/>
            <a:ext cx="12192000" cy="64443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29" y="4968399"/>
            <a:ext cx="2507347" cy="19193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203" y="5748487"/>
            <a:ext cx="2507347" cy="1163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8247705" y="4857831"/>
            <a:ext cx="1847496" cy="1968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5759" y="4812645"/>
            <a:ext cx="1521996" cy="1253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55" y="4621425"/>
            <a:ext cx="1374481" cy="1339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6745806" y="4866975"/>
            <a:ext cx="1847496" cy="1968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5196195" y="4866125"/>
            <a:ext cx="1847496" cy="196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49BD6B7-0903-4DB3-8CEF-5573BBF9C5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3660542" y="4898347"/>
            <a:ext cx="1847496" cy="1968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EBBA6C2-9E0D-42EF-B791-B51A1EAF7D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22635" y="4870915"/>
            <a:ext cx="1847496" cy="196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AF484F66-0DDA-4743-BE5C-723FA743FC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51" y="387399"/>
            <a:ext cx="902286" cy="1030313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" y="332999"/>
            <a:ext cx="908383" cy="1072989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=""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3" y="369578"/>
            <a:ext cx="902286" cy="1036410"/>
          </a:xfrm>
          <a:prstGeom prst="rect">
            <a:avLst/>
          </a:prstGeom>
        </p:spPr>
      </p:pic>
      <p:pic>
        <p:nvPicPr>
          <p:cNvPr id="10" name="Picture 9">
            <a:hlinkClick r:id="rId18" action="ppaction://hlinksldjump"/>
            <a:extLst>
              <a:ext uri="{FF2B5EF4-FFF2-40B4-BE49-F238E27FC236}">
                <a16:creationId xmlns=""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57" y="369578"/>
            <a:ext cx="902286" cy="1030313"/>
          </a:xfrm>
          <a:prstGeom prst="rect">
            <a:avLst/>
          </a:prstGeom>
        </p:spPr>
      </p:pic>
      <p:pic>
        <p:nvPicPr>
          <p:cNvPr id="14" name="Picture 13">
            <a:hlinkClick r:id="rId20" action="ppaction://hlinksldjump"/>
            <a:extLst>
              <a:ext uri="{FF2B5EF4-FFF2-40B4-BE49-F238E27FC236}">
                <a16:creationId xmlns="" xmlns:a16="http://schemas.microsoft.com/office/drawing/2014/main" id="{38DE2D69-6E2B-44EC-B902-1160D2447F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04" y="351288"/>
            <a:ext cx="902286" cy="10364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2270452" y="6023098"/>
            <a:ext cx="1537906" cy="849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77" y="5984618"/>
            <a:ext cx="3508901" cy="866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493" y="6035575"/>
            <a:ext cx="923733" cy="810502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=""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3561394" y="1381584"/>
            <a:ext cx="4776537" cy="2172153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5" action="ppaction://hlinksldjump"/>
            <a:extLst>
              <a:ext uri="{FF2B5EF4-FFF2-40B4-BE49-F238E27FC236}">
                <a16:creationId xmlns=""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073" y="6023098"/>
            <a:ext cx="758568" cy="74100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135E70B-3E44-4AC8-B2AC-58EAD1903BCF}"/>
              </a:ext>
            </a:extLst>
          </p:cNvPr>
          <p:cNvSpPr/>
          <p:nvPr/>
        </p:nvSpPr>
        <p:spPr>
          <a:xfrm>
            <a:off x="585683" y="1453823"/>
            <a:ext cx="11068519" cy="24144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1,2,3,4,5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GO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26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9583 0.015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1528 L -0.20195 0.015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95 0.01528 L -0.32981 0.0152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81 0.01528 L -0.47916 0.028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3 0.01528 L -0.5651 0.0152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1 0.01528 L -0.68541 0.01528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86237 -0.0132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-67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86901 -0.02385 " pathEditMode="relative" rAng="0" ptsTypes="AA">
                                      <p:cBhvr>
                                        <p:cTn id="9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3624" y="413657"/>
            <a:ext cx="12192000" cy="644434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=""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044966" y="38122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49</a:t>
            </a:r>
          </a:p>
        </p:txBody>
      </p:sp>
      <p:sp>
        <p:nvSpPr>
          <p:cNvPr id="38" name="C">
            <a:extLst>
              <a:ext uri="{FF2B5EF4-FFF2-40B4-BE49-F238E27FC236}">
                <a16:creationId xmlns=""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057130" y="27375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48</a:t>
            </a:r>
          </a:p>
        </p:txBody>
      </p:sp>
      <p:sp>
        <p:nvSpPr>
          <p:cNvPr id="39" name="B">
            <a:extLst>
              <a:ext uri="{FF2B5EF4-FFF2-40B4-BE49-F238E27FC236}">
                <a16:creationId xmlns=""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533224" y="373509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51</a:t>
            </a:r>
          </a:p>
        </p:txBody>
      </p:sp>
      <p:sp>
        <p:nvSpPr>
          <p:cNvPr id="40" name="D">
            <a:extLst>
              <a:ext uri="{FF2B5EF4-FFF2-40B4-BE49-F238E27FC236}">
                <a16:creationId xmlns=""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33224" y="265644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3480936" y="219051"/>
            <a:ext cx="6049688" cy="2200199"/>
            <a:chOff x="1510321" y="-450236"/>
            <a:chExt cx="6049688" cy="2200199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301" y="-450236"/>
              <a:ext cx="2438708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=""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1510321" y="36475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57 – 8 = ?</a:t>
              </a: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72" y="4995518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688" y="5713267"/>
            <a:ext cx="2507347" cy="11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16807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2745</TotalTime>
  <Words>477</Words>
  <Application>Microsoft Office PowerPoint</Application>
  <PresentationFormat>Custom</PresentationFormat>
  <Paragraphs>78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583</cp:revision>
  <dcterms:created xsi:type="dcterms:W3CDTF">2021-02-20T02:56:00Z</dcterms:created>
  <dcterms:modified xsi:type="dcterms:W3CDTF">2026-01-04T13:56:13Z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