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467" r:id="rId2"/>
    <p:sldId id="466" r:id="rId3"/>
    <p:sldId id="262" r:id="rId4"/>
    <p:sldId id="395" r:id="rId5"/>
    <p:sldId id="371" r:id="rId6"/>
    <p:sldId id="397" r:id="rId7"/>
  </p:sldIdLst>
  <p:sldSz cx="12192000" cy="6858000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50"/>
    <a:srgbClr val="0000CC"/>
    <a:srgbClr val="FFFF99"/>
    <a:srgbClr val="00CC00"/>
    <a:srgbClr val="00FF00"/>
    <a:srgbClr val="51B416"/>
    <a:srgbClr val="F8CBAD"/>
    <a:srgbClr val="C1F48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3" autoAdjust="0"/>
  </p:normalViewPr>
  <p:slideViewPr>
    <p:cSldViewPr snapToGrid="0">
      <p:cViewPr varScale="1"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8304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31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6254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0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13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28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95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652" r:id="rId7"/>
    <p:sldLayoutId id="2147483656" r:id="rId8"/>
    <p:sldLayoutId id="2147483703" r:id="rId9"/>
    <p:sldLayoutId id="214748372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33680" y="1658131"/>
            <a:ext cx="11354390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17</a:t>
            </a:r>
          </a:p>
          <a:p>
            <a:pPr algn="ctr" defTabSz="914377"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48: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</a:t>
            </a:r>
          </a:p>
          <a:p>
            <a:pPr algn="ctr" defTabSz="914377"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100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790161" y="44189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299916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8AE2CA-49C5-4C35-A084-AE455179B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5" y="-258085"/>
            <a:ext cx="7487444" cy="8605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34E53-8935-4F54-B2BD-02770F4CE8E9}"/>
              </a:ext>
            </a:extLst>
          </p:cNvPr>
          <p:cNvSpPr txBox="1"/>
          <p:nvPr/>
        </p:nvSpPr>
        <p:spPr>
          <a:xfrm>
            <a:off x="5342389" y="2459504"/>
            <a:ext cx="3880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bg1"/>
                </a:solidFill>
              </a:rPr>
              <a:t>KHỞI ĐỘNG </a:t>
            </a:r>
            <a:endParaRPr lang="en-US" sz="6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55">
            <a:extLst>
              <a:ext uri="{FF2B5EF4-FFF2-40B4-BE49-F238E27FC236}">
                <a16:creationId xmlns="" xmlns:a16="http://schemas.microsoft.com/office/drawing/2014/main" id="{75718A0B-0B47-47D9-97D0-C71E67C88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4" y="1822580"/>
            <a:ext cx="4249241" cy="4653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40FAA7-D70D-4B83-8CF3-0154E5EB0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78"/>
          <a:stretch/>
        </p:blipFill>
        <p:spPr>
          <a:xfrm>
            <a:off x="3175" y="-1"/>
            <a:ext cx="12185650" cy="6458857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EA44EB-7675-45F4-8B11-BACA1AD38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6"/>
          <a:stretch/>
        </p:blipFill>
        <p:spPr>
          <a:xfrm>
            <a:off x="0" y="14497"/>
            <a:ext cx="12192000" cy="6455613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568E3F7A-847A-4FCB-B5A0-C0318C4CCEF7}"/>
              </a:ext>
            </a:extLst>
          </p:cNvPr>
          <p:cNvSpPr/>
          <p:nvPr/>
        </p:nvSpPr>
        <p:spPr>
          <a:xfrm>
            <a:off x="1043756" y="1752836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4AEC321D-7163-49C1-A3FA-88E4C6276ABD}"/>
              </a:ext>
            </a:extLst>
          </p:cNvPr>
          <p:cNvSpPr/>
          <p:nvPr/>
        </p:nvSpPr>
        <p:spPr>
          <a:xfrm>
            <a:off x="3712814" y="1733552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0FECBB0B-E748-4BB4-BE7B-C22017AA361D}"/>
              </a:ext>
            </a:extLst>
          </p:cNvPr>
          <p:cNvSpPr/>
          <p:nvPr/>
        </p:nvSpPr>
        <p:spPr>
          <a:xfrm>
            <a:off x="6447177" y="1701564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34A4632C-2FC5-45D2-82E4-F3E37F0EB38E}"/>
              </a:ext>
            </a:extLst>
          </p:cNvPr>
          <p:cNvGrpSpPr/>
          <p:nvPr/>
        </p:nvGrpSpPr>
        <p:grpSpPr>
          <a:xfrm>
            <a:off x="3968883" y="352193"/>
            <a:ext cx="4146697" cy="523220"/>
            <a:chOff x="-3369817" y="382607"/>
            <a:chExt cx="4754935" cy="778644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="" xmlns:a16="http://schemas.microsoft.com/office/drawing/2014/main" id="{BFB75F37-EA2C-4A95-9D77-510DA0696E03}"/>
                </a:ext>
              </a:extLst>
            </p:cNvPr>
            <p:cNvSpPr/>
            <p:nvPr/>
          </p:nvSpPr>
          <p:spPr>
            <a:xfrm>
              <a:off x="-3369817" y="382607"/>
              <a:ext cx="4754935" cy="778644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D9837275-3A6D-4138-A805-95B55BFFD89A}"/>
                </a:ext>
              </a:extLst>
            </p:cNvPr>
            <p:cNvSpPr/>
            <p:nvPr/>
          </p:nvSpPr>
          <p:spPr>
            <a:xfrm>
              <a:off x="-3288618" y="435376"/>
              <a:ext cx="524871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D2F4E75-44CC-4F8C-A2E3-55807ADCD704}"/>
              </a:ext>
            </a:extLst>
          </p:cNvPr>
          <p:cNvSpPr txBox="1"/>
          <p:nvPr/>
        </p:nvSpPr>
        <p:spPr>
          <a:xfrm>
            <a:off x="1528828" y="1841830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16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B43C7C8E-261A-4907-A3F7-E99CD83CA166}"/>
              </a:ext>
            </a:extLst>
          </p:cNvPr>
          <p:cNvCxnSpPr>
            <a:cxnSpLocks/>
          </p:cNvCxnSpPr>
          <p:nvPr/>
        </p:nvCxnSpPr>
        <p:spPr>
          <a:xfrm>
            <a:off x="1301807" y="292805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43A534E-749F-4732-9D00-A65F49B0FB84}"/>
              </a:ext>
            </a:extLst>
          </p:cNvPr>
          <p:cNvSpPr txBox="1"/>
          <p:nvPr/>
        </p:nvSpPr>
        <p:spPr>
          <a:xfrm>
            <a:off x="1275173" y="210344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11FCCF94-B758-48E5-976E-A258A1C77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534908" y="2641885"/>
            <a:ext cx="680248" cy="89289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0A3906E7-3009-4B2B-971F-1FCEE66C1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6172853" y="2632444"/>
            <a:ext cx="513182" cy="8463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D5DB1294-1A81-48FC-ADF3-E97C528A59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418580" y="2549460"/>
            <a:ext cx="550849" cy="992523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EF3F67B-DF8C-478F-8D10-BE123DC790DB}"/>
              </a:ext>
            </a:extLst>
          </p:cNvPr>
          <p:cNvSpPr txBox="1"/>
          <p:nvPr/>
        </p:nvSpPr>
        <p:spPr>
          <a:xfrm>
            <a:off x="887928" y="105893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16 + 38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2FDC300-7430-447C-8FC2-AD6E3AFF89B9}"/>
              </a:ext>
            </a:extLst>
          </p:cNvPr>
          <p:cNvSpPr txBox="1"/>
          <p:nvPr/>
        </p:nvSpPr>
        <p:spPr>
          <a:xfrm>
            <a:off x="3588327" y="103376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31 + 49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80DC6A6-7BBC-4447-9BD6-26C0FBCF6C50}"/>
              </a:ext>
            </a:extLst>
          </p:cNvPr>
          <p:cNvSpPr txBox="1"/>
          <p:nvPr/>
        </p:nvSpPr>
        <p:spPr>
          <a:xfrm>
            <a:off x="6306023" y="1019766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77 + 23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4E50FE2-439F-47FE-B34F-2EA590C98244}"/>
              </a:ext>
            </a:extLst>
          </p:cNvPr>
          <p:cNvSpPr txBox="1"/>
          <p:nvPr/>
        </p:nvSpPr>
        <p:spPr>
          <a:xfrm>
            <a:off x="1516383" y="2378014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E859C50-0A9D-4F47-9D45-097C0EA24D88}"/>
              </a:ext>
            </a:extLst>
          </p:cNvPr>
          <p:cNvSpPr txBox="1"/>
          <p:nvPr/>
        </p:nvSpPr>
        <p:spPr>
          <a:xfrm>
            <a:off x="1698515" y="2930923"/>
            <a:ext cx="46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7DFF1BD-955C-42B6-B4BC-04C5FB2D9170}"/>
              </a:ext>
            </a:extLst>
          </p:cNvPr>
          <p:cNvSpPr txBox="1"/>
          <p:nvPr/>
        </p:nvSpPr>
        <p:spPr>
          <a:xfrm>
            <a:off x="4253039" y="1857056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31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3157A9C6-68A6-4F0E-AB53-779B08A9A625}"/>
              </a:ext>
            </a:extLst>
          </p:cNvPr>
          <p:cNvCxnSpPr>
            <a:cxnSpLocks/>
          </p:cNvCxnSpPr>
          <p:nvPr/>
        </p:nvCxnSpPr>
        <p:spPr>
          <a:xfrm>
            <a:off x="4026018" y="294328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3098C6E-2543-45EF-BB7E-9FD74DC83D15}"/>
              </a:ext>
            </a:extLst>
          </p:cNvPr>
          <p:cNvSpPr txBox="1"/>
          <p:nvPr/>
        </p:nvSpPr>
        <p:spPr>
          <a:xfrm>
            <a:off x="3999384" y="211866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FAFF461E-01AC-44DC-94E0-25738DECC4F7}"/>
              </a:ext>
            </a:extLst>
          </p:cNvPr>
          <p:cNvSpPr txBox="1"/>
          <p:nvPr/>
        </p:nvSpPr>
        <p:spPr>
          <a:xfrm>
            <a:off x="4251811" y="2406664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F7D25607-4409-426A-A9BC-31717D8F0250}"/>
              </a:ext>
            </a:extLst>
          </p:cNvPr>
          <p:cNvSpPr txBox="1"/>
          <p:nvPr/>
        </p:nvSpPr>
        <p:spPr>
          <a:xfrm>
            <a:off x="4454208" y="2955576"/>
            <a:ext cx="39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96952E1F-B552-43A3-8F20-F33128E7120D}"/>
              </a:ext>
            </a:extLst>
          </p:cNvPr>
          <p:cNvSpPr txBox="1"/>
          <p:nvPr/>
        </p:nvSpPr>
        <p:spPr>
          <a:xfrm>
            <a:off x="6965265" y="1821780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77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27FA30F0-67D9-4659-B98D-1FB48B14BF41}"/>
              </a:ext>
            </a:extLst>
          </p:cNvPr>
          <p:cNvCxnSpPr>
            <a:cxnSpLocks/>
          </p:cNvCxnSpPr>
          <p:nvPr/>
        </p:nvCxnSpPr>
        <p:spPr>
          <a:xfrm>
            <a:off x="6738244" y="290800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2A12F26B-D4D6-4A8F-A723-95F37BC47ED0}"/>
              </a:ext>
            </a:extLst>
          </p:cNvPr>
          <p:cNvSpPr txBox="1"/>
          <p:nvPr/>
        </p:nvSpPr>
        <p:spPr>
          <a:xfrm>
            <a:off x="6711610" y="208339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12629187-00BF-4229-9E07-3A03C024B3C3}"/>
              </a:ext>
            </a:extLst>
          </p:cNvPr>
          <p:cNvSpPr txBox="1"/>
          <p:nvPr/>
        </p:nvSpPr>
        <p:spPr>
          <a:xfrm>
            <a:off x="6991408" y="2332009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C2F63C9-993E-4335-BBFA-A3181DF3CB42}"/>
              </a:ext>
            </a:extLst>
          </p:cNvPr>
          <p:cNvSpPr txBox="1"/>
          <p:nvPr/>
        </p:nvSpPr>
        <p:spPr>
          <a:xfrm>
            <a:off x="7194433" y="2926434"/>
            <a:ext cx="43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="" xmlns:a16="http://schemas.microsoft.com/office/drawing/2014/main" id="{EE11D1AD-C437-4384-BFEE-11D4BE18F9ED}"/>
              </a:ext>
            </a:extLst>
          </p:cNvPr>
          <p:cNvSpPr/>
          <p:nvPr/>
        </p:nvSpPr>
        <p:spPr>
          <a:xfrm>
            <a:off x="9121027" y="1701564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="" xmlns:a16="http://schemas.microsoft.com/office/drawing/2014/main" id="{A02E70A2-A4CA-4B4B-A532-B98C1E59717B}"/>
              </a:ext>
            </a:extLst>
          </p:cNvPr>
          <p:cNvSpPr/>
          <p:nvPr/>
        </p:nvSpPr>
        <p:spPr>
          <a:xfrm>
            <a:off x="1038541" y="4492110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CDB48C1B-058F-4840-8ABF-5923820451F8}"/>
              </a:ext>
            </a:extLst>
          </p:cNvPr>
          <p:cNvSpPr/>
          <p:nvPr/>
        </p:nvSpPr>
        <p:spPr>
          <a:xfrm>
            <a:off x="3741788" y="4471605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E1033C3-62E5-4DE8-A0C1-A14022F85204}"/>
              </a:ext>
            </a:extLst>
          </p:cNvPr>
          <p:cNvSpPr txBox="1"/>
          <p:nvPr/>
        </p:nvSpPr>
        <p:spPr>
          <a:xfrm>
            <a:off x="9799247" y="1845457"/>
            <a:ext cx="38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5859C774-4E31-4C2D-A9E8-F4D8187F29FD}"/>
              </a:ext>
            </a:extLst>
          </p:cNvPr>
          <p:cNvCxnSpPr>
            <a:cxnSpLocks/>
          </p:cNvCxnSpPr>
          <p:nvPr/>
        </p:nvCxnSpPr>
        <p:spPr>
          <a:xfrm>
            <a:off x="9432346" y="287678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D9CDF102-4248-4172-A979-AC1320ED9CE0}"/>
              </a:ext>
            </a:extLst>
          </p:cNvPr>
          <p:cNvSpPr txBox="1"/>
          <p:nvPr/>
        </p:nvSpPr>
        <p:spPr>
          <a:xfrm>
            <a:off x="9405712" y="205216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23835F27-82D9-49CA-935A-0B0CC99BF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2337153" y="5303079"/>
            <a:ext cx="560866" cy="101057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CCC10339-19BF-4ABC-8318-184FB5F09068}"/>
              </a:ext>
            </a:extLst>
          </p:cNvPr>
          <p:cNvSpPr txBox="1"/>
          <p:nvPr/>
        </p:nvSpPr>
        <p:spPr>
          <a:xfrm>
            <a:off x="8965199" y="1007662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 + 92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AC909A76-0F8F-4426-9BAD-AB7B95310231}"/>
              </a:ext>
            </a:extLst>
          </p:cNvPr>
          <p:cNvSpPr txBox="1"/>
          <p:nvPr/>
        </p:nvSpPr>
        <p:spPr>
          <a:xfrm>
            <a:off x="966009" y="375594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42 - 27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2A5FBC6-7AB5-4331-A426-2C7BEE3B0E71}"/>
              </a:ext>
            </a:extLst>
          </p:cNvPr>
          <p:cNvSpPr txBox="1"/>
          <p:nvPr/>
        </p:nvSpPr>
        <p:spPr>
          <a:xfrm>
            <a:off x="3662114" y="375342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80 - 56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17D4264-0DE7-42AD-BC7F-4424E86954F3}"/>
              </a:ext>
            </a:extLst>
          </p:cNvPr>
          <p:cNvSpPr txBox="1"/>
          <p:nvPr/>
        </p:nvSpPr>
        <p:spPr>
          <a:xfrm>
            <a:off x="9645844" y="2337364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F4BA4F4D-36A2-4C3B-9978-0B52F135CA37}"/>
              </a:ext>
            </a:extLst>
          </p:cNvPr>
          <p:cNvSpPr txBox="1"/>
          <p:nvPr/>
        </p:nvSpPr>
        <p:spPr>
          <a:xfrm>
            <a:off x="9857713" y="2880476"/>
            <a:ext cx="42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1FE1FBD4-ED6E-4864-9CAA-3192824195A3}"/>
              </a:ext>
            </a:extLst>
          </p:cNvPr>
          <p:cNvSpPr txBox="1"/>
          <p:nvPr/>
        </p:nvSpPr>
        <p:spPr>
          <a:xfrm>
            <a:off x="1530027" y="461561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42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FEE26A33-A99F-4B75-943D-9F0B0136D77B}"/>
              </a:ext>
            </a:extLst>
          </p:cNvPr>
          <p:cNvCxnSpPr>
            <a:cxnSpLocks/>
          </p:cNvCxnSpPr>
          <p:nvPr/>
        </p:nvCxnSpPr>
        <p:spPr>
          <a:xfrm>
            <a:off x="1303006" y="570183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DFB57020-E604-4B4F-B4ED-34678245EB05}"/>
              </a:ext>
            </a:extLst>
          </p:cNvPr>
          <p:cNvSpPr txBox="1"/>
          <p:nvPr/>
        </p:nvSpPr>
        <p:spPr>
          <a:xfrm>
            <a:off x="1276372" y="487722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764C0D52-D95F-4E8C-89B1-683B49CBC75F}"/>
              </a:ext>
            </a:extLst>
          </p:cNvPr>
          <p:cNvSpPr txBox="1"/>
          <p:nvPr/>
        </p:nvSpPr>
        <p:spPr>
          <a:xfrm>
            <a:off x="1530027" y="5145608"/>
            <a:ext cx="64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27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3C05D79B-A620-4C44-AA37-B5A27D3A5BE2}"/>
              </a:ext>
            </a:extLst>
          </p:cNvPr>
          <p:cNvSpPr txBox="1"/>
          <p:nvPr/>
        </p:nvSpPr>
        <p:spPr>
          <a:xfrm>
            <a:off x="1701712" y="5704702"/>
            <a:ext cx="379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1D0DCB16-AD49-47AE-A3DA-C01305773BA7}"/>
              </a:ext>
            </a:extLst>
          </p:cNvPr>
          <p:cNvSpPr txBox="1"/>
          <p:nvPr/>
        </p:nvSpPr>
        <p:spPr>
          <a:xfrm>
            <a:off x="4266993" y="4591821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77A19F27-3B84-48E6-9393-02D0FC4A09FB}"/>
              </a:ext>
            </a:extLst>
          </p:cNvPr>
          <p:cNvCxnSpPr>
            <a:cxnSpLocks/>
          </p:cNvCxnSpPr>
          <p:nvPr/>
        </p:nvCxnSpPr>
        <p:spPr>
          <a:xfrm>
            <a:off x="4004460" y="5678046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3C6E5C34-7B9C-4C1C-89F7-7DB03BAFBACE}"/>
              </a:ext>
            </a:extLst>
          </p:cNvPr>
          <p:cNvSpPr txBox="1"/>
          <p:nvPr/>
        </p:nvSpPr>
        <p:spPr>
          <a:xfrm>
            <a:off x="3977826" y="485343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7A6E282C-F38B-49DC-A25C-5C047C6904E7}"/>
              </a:ext>
            </a:extLst>
          </p:cNvPr>
          <p:cNvSpPr txBox="1"/>
          <p:nvPr/>
        </p:nvSpPr>
        <p:spPr>
          <a:xfrm>
            <a:off x="4265312" y="510582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66311E9F-9D20-4597-B681-8F6E3FAA2A18}"/>
              </a:ext>
            </a:extLst>
          </p:cNvPr>
          <p:cNvSpPr txBox="1"/>
          <p:nvPr/>
        </p:nvSpPr>
        <p:spPr>
          <a:xfrm>
            <a:off x="4443318" y="5690341"/>
            <a:ext cx="38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="" xmlns:a16="http://schemas.microsoft.com/office/drawing/2014/main" id="{86175E4B-C655-4C29-9ADB-20BE31F58427}"/>
              </a:ext>
            </a:extLst>
          </p:cNvPr>
          <p:cNvSpPr/>
          <p:nvPr/>
        </p:nvSpPr>
        <p:spPr>
          <a:xfrm>
            <a:off x="6453647" y="4499365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1E69A3F1-3D16-4D80-95FE-2AD9D90880A6}"/>
              </a:ext>
            </a:extLst>
          </p:cNvPr>
          <p:cNvSpPr txBox="1"/>
          <p:nvPr/>
        </p:nvSpPr>
        <p:spPr>
          <a:xfrm>
            <a:off x="6374886" y="3772267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100 - 89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A91E0E3B-ECC0-4786-B08D-A930E399B0F9}"/>
              </a:ext>
            </a:extLst>
          </p:cNvPr>
          <p:cNvSpPr txBox="1"/>
          <p:nvPr/>
        </p:nvSpPr>
        <p:spPr>
          <a:xfrm>
            <a:off x="6834827" y="4619533"/>
            <a:ext cx="84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="" xmlns:a16="http://schemas.microsoft.com/office/drawing/2014/main" id="{521E552B-E4D6-4B70-A74B-7F2FF2512F00}"/>
              </a:ext>
            </a:extLst>
          </p:cNvPr>
          <p:cNvCxnSpPr>
            <a:cxnSpLocks/>
          </p:cNvCxnSpPr>
          <p:nvPr/>
        </p:nvCxnSpPr>
        <p:spPr>
          <a:xfrm>
            <a:off x="6733047" y="569688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EB1D5AA5-1995-4B39-808C-5316AC06F49C}"/>
              </a:ext>
            </a:extLst>
          </p:cNvPr>
          <p:cNvSpPr txBox="1"/>
          <p:nvPr/>
        </p:nvSpPr>
        <p:spPr>
          <a:xfrm>
            <a:off x="6643124" y="487226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F905EE39-A923-4CBD-9AB2-87D6AB61025F}"/>
              </a:ext>
            </a:extLst>
          </p:cNvPr>
          <p:cNvSpPr txBox="1"/>
          <p:nvPr/>
        </p:nvSpPr>
        <p:spPr>
          <a:xfrm>
            <a:off x="7037604" y="5133879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89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1DC34131-9E3E-48B7-8420-B47606E66432}"/>
              </a:ext>
            </a:extLst>
          </p:cNvPr>
          <p:cNvSpPr txBox="1"/>
          <p:nvPr/>
        </p:nvSpPr>
        <p:spPr>
          <a:xfrm>
            <a:off x="7235086" y="5709398"/>
            <a:ext cx="38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="" xmlns:a16="http://schemas.microsoft.com/office/drawing/2014/main" id="{0C8CFEBF-A28B-48D7-984A-0EB65E61DA92}"/>
              </a:ext>
            </a:extLst>
          </p:cNvPr>
          <p:cNvSpPr/>
          <p:nvPr/>
        </p:nvSpPr>
        <p:spPr>
          <a:xfrm>
            <a:off x="9214729" y="4462387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EC773ADB-2E4A-422A-B9A4-B07F76D3D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10447237" y="5340545"/>
            <a:ext cx="560975" cy="925173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FAF5C083-121F-4994-BAAA-51980459B388}"/>
              </a:ext>
            </a:extLst>
          </p:cNvPr>
          <p:cNvSpPr txBox="1"/>
          <p:nvPr/>
        </p:nvSpPr>
        <p:spPr>
          <a:xfrm>
            <a:off x="9058855" y="374421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100 - 4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B8E9FE7F-9EA3-4AD6-B3A7-37045AA63ED3}"/>
              </a:ext>
            </a:extLst>
          </p:cNvPr>
          <p:cNvSpPr txBox="1"/>
          <p:nvPr/>
        </p:nvSpPr>
        <p:spPr>
          <a:xfrm>
            <a:off x="9537992" y="4571322"/>
            <a:ext cx="84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0256B31A-FE52-4D5F-A18C-90E186196899}"/>
              </a:ext>
            </a:extLst>
          </p:cNvPr>
          <p:cNvCxnSpPr>
            <a:cxnSpLocks/>
          </p:cNvCxnSpPr>
          <p:nvPr/>
        </p:nvCxnSpPr>
        <p:spPr>
          <a:xfrm>
            <a:off x="9417016" y="566882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1CEFCA63-6E12-4DBC-AD43-74EE8110137A}"/>
              </a:ext>
            </a:extLst>
          </p:cNvPr>
          <p:cNvSpPr txBox="1"/>
          <p:nvPr/>
        </p:nvSpPr>
        <p:spPr>
          <a:xfrm>
            <a:off x="9390382" y="484421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EAE06DDF-3CA5-4D24-BBB8-883FD3E966A3}"/>
              </a:ext>
            </a:extLst>
          </p:cNvPr>
          <p:cNvSpPr txBox="1"/>
          <p:nvPr/>
        </p:nvSpPr>
        <p:spPr>
          <a:xfrm>
            <a:off x="9977095" y="5060425"/>
            <a:ext cx="60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22007549-AD59-48E4-93FD-B8E019AC5E78}"/>
              </a:ext>
            </a:extLst>
          </p:cNvPr>
          <p:cNvSpPr txBox="1"/>
          <p:nvPr/>
        </p:nvSpPr>
        <p:spPr>
          <a:xfrm>
            <a:off x="9986982" y="5678426"/>
            <a:ext cx="40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="" xmlns:a16="http://schemas.microsoft.com/office/drawing/2014/main" id="{05519235-509F-48B8-BEBF-62AD4CB96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8858266" y="2733112"/>
            <a:ext cx="475929" cy="846352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="" xmlns:a16="http://schemas.microsoft.com/office/drawing/2014/main" id="{46C4CE05-25CE-41D0-9AA9-64C5441835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7818796" y="5527019"/>
            <a:ext cx="424937" cy="75567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="" xmlns:a16="http://schemas.microsoft.com/office/drawing/2014/main" id="{D101935F-DBB1-42E3-AB4E-0532C2769E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4920970" y="5420757"/>
            <a:ext cx="680248" cy="89289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430567" y="2312960"/>
            <a:ext cx="4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DE859C50-0A9D-4F47-9D45-097C0EA24D88}"/>
              </a:ext>
            </a:extLst>
          </p:cNvPr>
          <p:cNvSpPr txBox="1"/>
          <p:nvPr/>
        </p:nvSpPr>
        <p:spPr>
          <a:xfrm>
            <a:off x="1497092" y="2936286"/>
            <a:ext cx="42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4160268" y="2339543"/>
            <a:ext cx="4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DE859C50-0A9D-4F47-9D45-097C0EA24D88}"/>
              </a:ext>
            </a:extLst>
          </p:cNvPr>
          <p:cNvSpPr txBox="1"/>
          <p:nvPr/>
        </p:nvSpPr>
        <p:spPr>
          <a:xfrm>
            <a:off x="4235937" y="2962869"/>
            <a:ext cx="42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6912699" y="2291552"/>
            <a:ext cx="4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DE859C50-0A9D-4F47-9D45-097C0EA24D88}"/>
              </a:ext>
            </a:extLst>
          </p:cNvPr>
          <p:cNvSpPr txBox="1"/>
          <p:nvPr/>
        </p:nvSpPr>
        <p:spPr>
          <a:xfrm>
            <a:off x="6797120" y="2924305"/>
            <a:ext cx="66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9567079" y="2276669"/>
            <a:ext cx="4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DE859C50-0A9D-4F47-9D45-097C0EA24D88}"/>
              </a:ext>
            </a:extLst>
          </p:cNvPr>
          <p:cNvSpPr txBox="1"/>
          <p:nvPr/>
        </p:nvSpPr>
        <p:spPr>
          <a:xfrm>
            <a:off x="9453149" y="2871714"/>
            <a:ext cx="64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449421" y="5101724"/>
            <a:ext cx="4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DE859C50-0A9D-4F47-9D45-097C0EA24D88}"/>
              </a:ext>
            </a:extLst>
          </p:cNvPr>
          <p:cNvSpPr txBox="1"/>
          <p:nvPr/>
        </p:nvSpPr>
        <p:spPr>
          <a:xfrm>
            <a:off x="1506519" y="5706196"/>
            <a:ext cx="42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4178089" y="5067011"/>
            <a:ext cx="4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DE859C50-0A9D-4F47-9D45-097C0EA24D88}"/>
              </a:ext>
            </a:extLst>
          </p:cNvPr>
          <p:cNvSpPr txBox="1"/>
          <p:nvPr/>
        </p:nvSpPr>
        <p:spPr>
          <a:xfrm>
            <a:off x="4244614" y="5690337"/>
            <a:ext cx="42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6939690" y="5075290"/>
            <a:ext cx="4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DE859C50-0A9D-4F47-9D45-097C0EA24D88}"/>
              </a:ext>
            </a:extLst>
          </p:cNvPr>
          <p:cNvSpPr txBox="1"/>
          <p:nvPr/>
        </p:nvSpPr>
        <p:spPr>
          <a:xfrm>
            <a:off x="7025069" y="5717470"/>
            <a:ext cx="42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9800954" y="5030031"/>
            <a:ext cx="4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DE859C50-0A9D-4F47-9D45-097C0EA24D88}"/>
              </a:ext>
            </a:extLst>
          </p:cNvPr>
          <p:cNvSpPr txBox="1"/>
          <p:nvPr/>
        </p:nvSpPr>
        <p:spPr>
          <a:xfrm>
            <a:off x="9763782" y="5672211"/>
            <a:ext cx="42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1" grpId="0" animBg="1"/>
      <p:bldP spid="62" grpId="0" animBg="1"/>
      <p:bldP spid="66" grpId="0"/>
      <p:bldP spid="68" grpId="0"/>
      <p:bldP spid="72" grpId="0" animBg="1"/>
      <p:bldP spid="74" grpId="0" animBg="1"/>
      <p:bldP spid="75" grpId="0" animBg="1"/>
      <p:bldP spid="78" grpId="0"/>
      <p:bldP spid="79" grpId="0"/>
      <p:bldP spid="80" grpId="0"/>
      <p:bldP spid="82" grpId="0"/>
      <p:bldP spid="83" grpId="0"/>
      <p:bldP spid="84" grpId="0"/>
      <p:bldP spid="85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/>
      <p:bldP spid="95" grpId="0"/>
      <p:bldP spid="97" grpId="0" animBg="1"/>
      <p:bldP spid="98" grpId="0" animBg="1"/>
      <p:bldP spid="99" grpId="0" animBg="1"/>
      <p:bldP spid="100" grpId="0"/>
      <p:bldP spid="101" grpId="0"/>
      <p:bldP spid="102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 animBg="1"/>
      <p:bldP spid="113" grpId="0" animBg="1"/>
      <p:bldP spid="114" grpId="0"/>
      <p:bldP spid="116" grpId="0"/>
      <p:bldP spid="117" grpId="0"/>
      <p:bldP spid="118" grpId="0"/>
      <p:bldP spid="119" grpId="0" animBg="1"/>
      <p:bldP spid="121" grpId="0" animBg="1"/>
      <p:bldP spid="122" grpId="0"/>
      <p:bldP spid="124" grpId="0"/>
      <p:bldP spid="125" grpId="0"/>
      <p:bldP spid="126" grpId="0"/>
      <p:bldP spid="73" grpId="0"/>
      <p:bldP spid="76" grpId="0"/>
      <p:bldP spid="77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3" grpId="0"/>
      <p:bldP spid="1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7CE404E8-1A51-464C-9619-C6AA9450F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66"/>
          <a:stretch/>
        </p:blipFill>
        <p:spPr>
          <a:xfrm>
            <a:off x="0" y="14497"/>
            <a:ext cx="12192000" cy="64556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BA9DE6E-31B4-4D7B-9A63-C296D018B83C}"/>
              </a:ext>
            </a:extLst>
          </p:cNvPr>
          <p:cNvGrpSpPr/>
          <p:nvPr/>
        </p:nvGrpSpPr>
        <p:grpSpPr>
          <a:xfrm>
            <a:off x="2156251" y="382038"/>
            <a:ext cx="7879498" cy="523220"/>
            <a:chOff x="-3369817" y="382607"/>
            <a:chExt cx="9035263" cy="7786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73CAA9A-9D9A-427B-9DBD-46B6A66C4B46}"/>
                </a:ext>
              </a:extLst>
            </p:cNvPr>
            <p:cNvSpPr/>
            <p:nvPr/>
          </p:nvSpPr>
          <p:spPr>
            <a:xfrm>
              <a:off x="-3369817" y="382607"/>
              <a:ext cx="9035263" cy="778644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6FAC148-43EE-49AF-B70D-2FDE2D7F06BE}"/>
                </a:ext>
              </a:extLst>
            </p:cNvPr>
            <p:cNvSpPr/>
            <p:nvPr/>
          </p:nvSpPr>
          <p:spPr>
            <a:xfrm>
              <a:off x="-3288618" y="435376"/>
              <a:ext cx="524871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E93DF0EC-DA1E-4874-A010-8454615DB548}"/>
              </a:ext>
            </a:extLst>
          </p:cNvPr>
          <p:cNvGrpSpPr/>
          <p:nvPr/>
        </p:nvGrpSpPr>
        <p:grpSpPr>
          <a:xfrm>
            <a:off x="7493594" y="4907277"/>
            <a:ext cx="2087637" cy="1535685"/>
            <a:chOff x="5347594" y="3224806"/>
            <a:chExt cx="2087637" cy="1535685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471CA950-D023-43C1-8EC2-4AAEF4CC0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347594" y="3420115"/>
              <a:ext cx="2087637" cy="1340376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CCE41A80-97A7-4FCE-8C85-E01DA32B1ADA}"/>
                </a:ext>
              </a:extLst>
            </p:cNvPr>
            <p:cNvSpPr/>
            <p:nvPr/>
          </p:nvSpPr>
          <p:spPr>
            <a:xfrm>
              <a:off x="5828327" y="3224806"/>
              <a:ext cx="1126172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48 + 7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69EE2EDF-3E9E-44B9-863F-0BF4FA6EB5E4}"/>
              </a:ext>
            </a:extLst>
          </p:cNvPr>
          <p:cNvGrpSpPr/>
          <p:nvPr/>
        </p:nvGrpSpPr>
        <p:grpSpPr>
          <a:xfrm>
            <a:off x="5995213" y="1082840"/>
            <a:ext cx="1570062" cy="1807592"/>
            <a:chOff x="2438473" y="4039758"/>
            <a:chExt cx="1570062" cy="180759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CED99441-48CA-46D6-B676-9FC8983E760E}"/>
                </a:ext>
              </a:extLst>
            </p:cNvPr>
            <p:cNvSpPr/>
            <p:nvPr/>
          </p:nvSpPr>
          <p:spPr>
            <a:xfrm>
              <a:off x="2532619" y="4039758"/>
              <a:ext cx="1126172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8 + 32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C88D277-EA18-4D84-8B15-0BC814C6A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2438473" y="4280428"/>
              <a:ext cx="1570062" cy="156692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D5BDD837-3986-42C9-9E9E-59845DB7087C}"/>
              </a:ext>
            </a:extLst>
          </p:cNvPr>
          <p:cNvGrpSpPr/>
          <p:nvPr/>
        </p:nvGrpSpPr>
        <p:grpSpPr>
          <a:xfrm>
            <a:off x="9176859" y="1534066"/>
            <a:ext cx="1427085" cy="1622394"/>
            <a:chOff x="6220005" y="2803754"/>
            <a:chExt cx="1427085" cy="162239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B5C6FF39-7414-4EBE-A571-2DDB7B2F6AD6}"/>
                </a:ext>
              </a:extLst>
            </p:cNvPr>
            <p:cNvSpPr/>
            <p:nvPr/>
          </p:nvSpPr>
          <p:spPr>
            <a:xfrm>
              <a:off x="6264481" y="2803754"/>
              <a:ext cx="1215482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92 - 52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5AA2214-4C96-4C57-9437-5A514CE48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220005" y="2999063"/>
              <a:ext cx="1427085" cy="142708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A540483-DDCE-4D0E-8594-620EE8DBB8AD}"/>
              </a:ext>
            </a:extLst>
          </p:cNvPr>
          <p:cNvGrpSpPr/>
          <p:nvPr/>
        </p:nvGrpSpPr>
        <p:grpSpPr>
          <a:xfrm>
            <a:off x="2899145" y="1418963"/>
            <a:ext cx="1440008" cy="1466191"/>
            <a:chOff x="1234311" y="1663007"/>
            <a:chExt cx="1440008" cy="146619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7AF92A8-DAFD-4AB2-BEF7-DD5B22E04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234311" y="1663007"/>
              <a:ext cx="1440008" cy="1466191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47773DB9-5B5E-4B69-951F-B96E0A628312}"/>
                </a:ext>
              </a:extLst>
            </p:cNvPr>
            <p:cNvSpPr/>
            <p:nvPr/>
          </p:nvSpPr>
          <p:spPr>
            <a:xfrm>
              <a:off x="1387263" y="2700846"/>
              <a:ext cx="1134104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47 + 8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3E73EBA-ADCE-4278-B7BB-73C74A3FB01E}"/>
              </a:ext>
            </a:extLst>
          </p:cNvPr>
          <p:cNvGrpSpPr/>
          <p:nvPr/>
        </p:nvGrpSpPr>
        <p:grpSpPr>
          <a:xfrm>
            <a:off x="1455469" y="4246043"/>
            <a:ext cx="2305498" cy="1874576"/>
            <a:chOff x="4970962" y="2666330"/>
            <a:chExt cx="2305498" cy="1874576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B492716E-A9C2-463E-955A-8036CDA3C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 flipH="1">
              <a:off x="4970962" y="2666330"/>
              <a:ext cx="1651961" cy="1874576"/>
            </a:xfrm>
            <a:prstGeom prst="rect">
              <a:avLst/>
            </a:pr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27C2BA4C-59B0-4773-A5CF-2BDD211707AF}"/>
                </a:ext>
              </a:extLst>
            </p:cNvPr>
            <p:cNvSpPr/>
            <p:nvPr/>
          </p:nvSpPr>
          <p:spPr>
            <a:xfrm>
              <a:off x="6130386" y="3432784"/>
              <a:ext cx="1146074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56 + 8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DA5D99A8-DE74-4F62-A2C5-AEC54BF200A2}"/>
              </a:ext>
            </a:extLst>
          </p:cNvPr>
          <p:cNvGrpSpPr/>
          <p:nvPr/>
        </p:nvGrpSpPr>
        <p:grpSpPr>
          <a:xfrm>
            <a:off x="1300219" y="2564893"/>
            <a:ext cx="1314674" cy="1466191"/>
            <a:chOff x="3341560" y="3973503"/>
            <a:chExt cx="1350537" cy="158518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A4897A01-50E6-4206-9E13-1C67511C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22388" r="22388"/>
            <a:stretch/>
          </p:blipFill>
          <p:spPr>
            <a:xfrm>
              <a:off x="3341560" y="3973503"/>
              <a:ext cx="1350537" cy="1377018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29333CFB-01CB-49F5-BA80-297737A75E18}"/>
                </a:ext>
              </a:extLst>
            </p:cNvPr>
            <p:cNvSpPr/>
            <p:nvPr/>
          </p:nvSpPr>
          <p:spPr>
            <a:xfrm>
              <a:off x="3438160" y="5168070"/>
              <a:ext cx="1215482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75 - 10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56CBBED9-C3CF-498D-BF18-4314A1ACA735}"/>
              </a:ext>
            </a:extLst>
          </p:cNvPr>
          <p:cNvGrpSpPr/>
          <p:nvPr/>
        </p:nvGrpSpPr>
        <p:grpSpPr>
          <a:xfrm>
            <a:off x="8877278" y="3442117"/>
            <a:ext cx="2316942" cy="1179503"/>
            <a:chOff x="6206921" y="2781872"/>
            <a:chExt cx="2316942" cy="117950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BF38403D-41F9-4619-9BE6-BD7B97BF9D2A}"/>
                </a:ext>
              </a:extLst>
            </p:cNvPr>
            <p:cNvSpPr/>
            <p:nvPr/>
          </p:nvSpPr>
          <p:spPr>
            <a:xfrm>
              <a:off x="6206921" y="2992298"/>
              <a:ext cx="1013124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70 - 6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B7876098-F254-419F-A61D-5BB07B3AF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6871901" y="2781872"/>
              <a:ext cx="1651962" cy="117950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F162B2F-DC8A-4EE4-BC41-94FAACF3FD3B}"/>
              </a:ext>
            </a:extLst>
          </p:cNvPr>
          <p:cNvGrpSpPr/>
          <p:nvPr/>
        </p:nvGrpSpPr>
        <p:grpSpPr>
          <a:xfrm>
            <a:off x="4647058" y="4674566"/>
            <a:ext cx="1134104" cy="1457098"/>
            <a:chOff x="8419770" y="5005235"/>
            <a:chExt cx="1134104" cy="1457098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A2151594-D873-4871-AF3A-7B4674DEE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8420043" y="5005235"/>
              <a:ext cx="1126172" cy="1457098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BB0AA1C7-C9BF-451B-B502-FD007DC955B1}"/>
                </a:ext>
              </a:extLst>
            </p:cNvPr>
            <p:cNvSpPr/>
            <p:nvPr/>
          </p:nvSpPr>
          <p:spPr>
            <a:xfrm>
              <a:off x="8419770" y="5889664"/>
              <a:ext cx="1134104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72 - 7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1CA12D3-0824-4DD8-9926-C21C5BE66D95}"/>
              </a:ext>
            </a:extLst>
          </p:cNvPr>
          <p:cNvGrpSpPr/>
          <p:nvPr/>
        </p:nvGrpSpPr>
        <p:grpSpPr>
          <a:xfrm>
            <a:off x="1462008" y="4245780"/>
            <a:ext cx="2305498" cy="1874576"/>
            <a:chOff x="4970962" y="2666330"/>
            <a:chExt cx="2305498" cy="1874576"/>
          </a:xfrm>
        </p:grpSpPr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5C05D525-C673-4C6D-BF55-7C2379B39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 flipH="1">
              <a:off x="4970962" y="2666330"/>
              <a:ext cx="1651961" cy="1874576"/>
            </a:xfrm>
            <a:prstGeom prst="rect">
              <a:avLst/>
            </a:prstGeom>
          </p:spPr>
        </p:pic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B64D1647-BB5A-4D5B-8F4A-884288A37406}"/>
                </a:ext>
              </a:extLst>
            </p:cNvPr>
            <p:cNvSpPr/>
            <p:nvPr/>
          </p:nvSpPr>
          <p:spPr>
            <a:xfrm>
              <a:off x="6130386" y="3432784"/>
              <a:ext cx="1146074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56 + 8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F3B8698C-4989-4BBC-AB23-EC994DEE3483}"/>
              </a:ext>
            </a:extLst>
          </p:cNvPr>
          <p:cNvGrpSpPr/>
          <p:nvPr/>
        </p:nvGrpSpPr>
        <p:grpSpPr>
          <a:xfrm>
            <a:off x="7501253" y="4907277"/>
            <a:ext cx="2087637" cy="1535685"/>
            <a:chOff x="5347594" y="3224806"/>
            <a:chExt cx="2087637" cy="1535685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585F431A-72ED-4968-8A12-E0DDA2AB7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347594" y="3420115"/>
              <a:ext cx="2087637" cy="1340376"/>
            </a:xfrm>
            <a:prstGeom prst="rect">
              <a:avLst/>
            </a:prstGeom>
          </p:spPr>
        </p:pic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1FB28DF8-31D6-4656-931E-B9DF7618FD40}"/>
                </a:ext>
              </a:extLst>
            </p:cNvPr>
            <p:cNvSpPr/>
            <p:nvPr/>
          </p:nvSpPr>
          <p:spPr>
            <a:xfrm>
              <a:off x="5828327" y="3224806"/>
              <a:ext cx="1126172" cy="39061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48 + 7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9A8E5B7-3EB6-4D75-8840-13B6CF7F0273}"/>
              </a:ext>
            </a:extLst>
          </p:cNvPr>
          <p:cNvGrpSpPr/>
          <p:nvPr/>
        </p:nvGrpSpPr>
        <p:grpSpPr>
          <a:xfrm>
            <a:off x="3816933" y="1905097"/>
            <a:ext cx="605783" cy="523220"/>
            <a:chOff x="3767506" y="3156460"/>
            <a:chExt cx="623242" cy="57164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ED73823-9D6A-4C27-94C8-F84DA5BEC19E}"/>
                </a:ext>
              </a:extLst>
            </p:cNvPr>
            <p:cNvSpPr/>
            <p:nvPr/>
          </p:nvSpPr>
          <p:spPr>
            <a:xfrm>
              <a:off x="3767506" y="3156460"/>
              <a:ext cx="571647" cy="5716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69620C8-4C08-4C07-8942-293AA4BDD821}"/>
                </a:ext>
              </a:extLst>
            </p:cNvPr>
            <p:cNvSpPr txBox="1"/>
            <p:nvPr/>
          </p:nvSpPr>
          <p:spPr>
            <a:xfrm>
              <a:off x="3792709" y="3189859"/>
              <a:ext cx="598039" cy="504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55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53F8B69A-E087-4630-A94D-97EB46FB8D45}"/>
              </a:ext>
            </a:extLst>
          </p:cNvPr>
          <p:cNvGrpSpPr/>
          <p:nvPr/>
        </p:nvGrpSpPr>
        <p:grpSpPr>
          <a:xfrm>
            <a:off x="7803036" y="1905097"/>
            <a:ext cx="605783" cy="523220"/>
            <a:chOff x="3767506" y="3156460"/>
            <a:chExt cx="623242" cy="571647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6A47DBF9-87AE-4200-8A00-CD774447386F}"/>
                </a:ext>
              </a:extLst>
            </p:cNvPr>
            <p:cNvSpPr/>
            <p:nvPr/>
          </p:nvSpPr>
          <p:spPr>
            <a:xfrm>
              <a:off x="3767506" y="3156460"/>
              <a:ext cx="571647" cy="5716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B5AAC41-FEC9-4839-B0B9-352CDA2D023B}"/>
                </a:ext>
              </a:extLst>
            </p:cNvPr>
            <p:cNvSpPr txBox="1"/>
            <p:nvPr/>
          </p:nvSpPr>
          <p:spPr>
            <a:xfrm>
              <a:off x="3792709" y="3189859"/>
              <a:ext cx="598039" cy="504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40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5788EF97-5D76-4BE1-B964-681C435FD669}"/>
              </a:ext>
            </a:extLst>
          </p:cNvPr>
          <p:cNvGrpSpPr/>
          <p:nvPr/>
        </p:nvGrpSpPr>
        <p:grpSpPr>
          <a:xfrm>
            <a:off x="3619149" y="4111435"/>
            <a:ext cx="605783" cy="523220"/>
            <a:chOff x="3767506" y="3156460"/>
            <a:chExt cx="623242" cy="571647"/>
          </a:xfrm>
        </p:grpSpPr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1D400F56-59A0-45BC-8A5C-F927404E339B}"/>
                </a:ext>
              </a:extLst>
            </p:cNvPr>
            <p:cNvSpPr/>
            <p:nvPr/>
          </p:nvSpPr>
          <p:spPr>
            <a:xfrm>
              <a:off x="3767506" y="3156460"/>
              <a:ext cx="571647" cy="5716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5ED0D88-486C-460D-A2A5-5B09F8F5415C}"/>
                </a:ext>
              </a:extLst>
            </p:cNvPr>
            <p:cNvSpPr txBox="1"/>
            <p:nvPr/>
          </p:nvSpPr>
          <p:spPr>
            <a:xfrm>
              <a:off x="3792709" y="3189859"/>
              <a:ext cx="598039" cy="504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65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0AF6FC98-B51D-439A-A3B9-6E240146255E}"/>
              </a:ext>
            </a:extLst>
          </p:cNvPr>
          <p:cNvGrpSpPr/>
          <p:nvPr/>
        </p:nvGrpSpPr>
        <p:grpSpPr>
          <a:xfrm>
            <a:off x="8055777" y="3984170"/>
            <a:ext cx="605783" cy="523220"/>
            <a:chOff x="3767506" y="3156460"/>
            <a:chExt cx="623242" cy="571647"/>
          </a:xfrm>
        </p:grpSpPr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4AFF6FE2-430A-4D84-B72F-C35F4322BD61}"/>
                </a:ext>
              </a:extLst>
            </p:cNvPr>
            <p:cNvSpPr/>
            <p:nvPr/>
          </p:nvSpPr>
          <p:spPr>
            <a:xfrm>
              <a:off x="3767506" y="3156460"/>
              <a:ext cx="571647" cy="57164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E32E070C-BC05-4213-9445-CFFD0FEF6310}"/>
                </a:ext>
              </a:extLst>
            </p:cNvPr>
            <p:cNvSpPr txBox="1"/>
            <p:nvPr/>
          </p:nvSpPr>
          <p:spPr>
            <a:xfrm>
              <a:off x="3792709" y="3189859"/>
              <a:ext cx="598039" cy="504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64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F37856-21B3-4B34-A2F8-A1CE49429CCE}"/>
              </a:ext>
            </a:extLst>
          </p:cNvPr>
          <p:cNvSpPr/>
          <p:nvPr/>
        </p:nvSpPr>
        <p:spPr>
          <a:xfrm>
            <a:off x="3830025" y="2847420"/>
            <a:ext cx="4540892" cy="1129488"/>
          </a:xfrm>
          <a:prstGeom prst="rect">
            <a:avLst/>
          </a:prstGeom>
          <a:solidFill>
            <a:schemeClr val="bg1">
              <a:alpha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32044 -0.49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11133 0.1384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692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5494 -0.1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7787 -0.0819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-409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3724 0.116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0737 0.0763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381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8919 0.0087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B083F91-274C-4C24-8B63-4BE95A596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6"/>
          <a:stretch/>
        </p:blipFill>
        <p:spPr>
          <a:xfrm>
            <a:off x="0" y="14497"/>
            <a:ext cx="12192000" cy="64556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2EC34BF9-B14C-4026-ABE9-6C34607B7555}"/>
              </a:ext>
            </a:extLst>
          </p:cNvPr>
          <p:cNvSpPr/>
          <p:nvPr/>
        </p:nvSpPr>
        <p:spPr>
          <a:xfrm>
            <a:off x="984154" y="801068"/>
            <a:ext cx="514905" cy="52004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FDC3037-EAE3-4660-9F7F-1EF34777FBA6}"/>
              </a:ext>
            </a:extLst>
          </p:cNvPr>
          <p:cNvGrpSpPr/>
          <p:nvPr/>
        </p:nvGrpSpPr>
        <p:grpSpPr>
          <a:xfrm>
            <a:off x="1180517" y="1969086"/>
            <a:ext cx="4558837" cy="2919828"/>
            <a:chOff x="19280" y="3502104"/>
            <a:chExt cx="4558837" cy="2919828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5600D5B-D20A-4725-BBAD-471C42016E62}"/>
                </a:ext>
              </a:extLst>
            </p:cNvPr>
            <p:cNvGrpSpPr/>
            <p:nvPr/>
          </p:nvGrpSpPr>
          <p:grpSpPr>
            <a:xfrm>
              <a:off x="19280" y="3502104"/>
              <a:ext cx="4558837" cy="2919828"/>
              <a:chOff x="19280" y="3502103"/>
              <a:chExt cx="4558845" cy="291983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0A3B493A-A13A-4747-B4CF-FFDC6012015E}"/>
                  </a:ext>
                </a:extLst>
              </p:cNvPr>
              <p:cNvGrpSpPr/>
              <p:nvPr/>
            </p:nvGrpSpPr>
            <p:grpSpPr>
              <a:xfrm>
                <a:off x="19280" y="3502103"/>
                <a:ext cx="4558845" cy="2919832"/>
                <a:chOff x="1181718" y="3525230"/>
                <a:chExt cx="4558845" cy="2404950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="" xmlns:a16="http://schemas.microsoft.com/office/drawing/2014/main" id="{D4592C93-B3F6-4197-A63F-F7FC1ED120A1}"/>
                    </a:ext>
                  </a:extLst>
                </p:cNvPr>
                <p:cNvSpPr/>
                <p:nvPr/>
              </p:nvSpPr>
              <p:spPr>
                <a:xfrm>
                  <a:off x="1369285" y="3739393"/>
                  <a:ext cx="4311677" cy="1976625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="" xmlns:a16="http://schemas.microsoft.com/office/drawing/2014/main" id="{2FB6F85A-CD3F-4DE0-B614-059376CF5A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39210" y="5335584"/>
                  <a:ext cx="701353" cy="594596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1B27BD8C-AB13-4C05-81AA-01738B6814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7421" t="53580" r="2212" b="10109"/>
                <a:stretch/>
              </p:blipFill>
              <p:spPr>
                <a:xfrm>
                  <a:off x="1181718" y="3525230"/>
                  <a:ext cx="701353" cy="630882"/>
                </a:xfrm>
                <a:prstGeom prst="rect">
                  <a:avLst/>
                </a:prstGeom>
              </p:spPr>
            </p:pic>
          </p:grpSp>
          <p:sp>
            <p:nvSpPr>
              <p:cNvPr id="12" name="Text Box 7">
                <a:extLst>
                  <a:ext uri="{FF2B5EF4-FFF2-40B4-BE49-F238E27FC236}">
                    <a16:creationId xmlns="" xmlns:a16="http://schemas.microsoft.com/office/drawing/2014/main" id="{49F70455-14A8-4D73-AB50-69674AFF5A56}"/>
                  </a:ext>
                </a:extLst>
              </p:cNvPr>
              <p:cNvSpPr txBox="1"/>
              <p:nvPr/>
            </p:nvSpPr>
            <p:spPr>
              <a:xfrm>
                <a:off x="595416" y="3721343"/>
                <a:ext cx="3810381" cy="190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67 + 10       76 + 10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33 + 8         38 + 3</a:t>
                </a: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42170DAF-FF27-45D7-B740-A49F11D35E4E}"/>
                </a:ext>
              </a:extLst>
            </p:cNvPr>
            <p:cNvSpPr/>
            <p:nvPr/>
          </p:nvSpPr>
          <p:spPr>
            <a:xfrm>
              <a:off x="2163021" y="4034157"/>
              <a:ext cx="557853" cy="55785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EFFC1AD-8B6D-4463-89E8-D5D035013D44}"/>
                </a:ext>
              </a:extLst>
            </p:cNvPr>
            <p:cNvSpPr/>
            <p:nvPr/>
          </p:nvSpPr>
          <p:spPr>
            <a:xfrm>
              <a:off x="2127197" y="5030254"/>
              <a:ext cx="557853" cy="55785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052A77F-E84C-435C-A474-6872B0E6D2C9}"/>
              </a:ext>
            </a:extLst>
          </p:cNvPr>
          <p:cNvGrpSpPr/>
          <p:nvPr/>
        </p:nvGrpSpPr>
        <p:grpSpPr>
          <a:xfrm>
            <a:off x="6338316" y="1986138"/>
            <a:ext cx="4664667" cy="2915160"/>
            <a:chOff x="8112511" y="2110711"/>
            <a:chExt cx="4664667" cy="2915160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867A3ACA-A0DA-4DBE-A762-D30F1CC1C9B8}"/>
                </a:ext>
              </a:extLst>
            </p:cNvPr>
            <p:cNvGrpSpPr/>
            <p:nvPr/>
          </p:nvGrpSpPr>
          <p:grpSpPr>
            <a:xfrm>
              <a:off x="8112511" y="2110711"/>
              <a:ext cx="4664667" cy="2915160"/>
              <a:chOff x="8423684" y="3308600"/>
              <a:chExt cx="4664667" cy="291516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155003CB-6A38-445F-8BEA-1DAB06DFA2AD}"/>
                  </a:ext>
                </a:extLst>
              </p:cNvPr>
              <p:cNvGrpSpPr/>
              <p:nvPr/>
            </p:nvGrpSpPr>
            <p:grpSpPr>
              <a:xfrm>
                <a:off x="8423684" y="3308600"/>
                <a:ext cx="4664667" cy="2915160"/>
                <a:chOff x="6332028" y="1216473"/>
                <a:chExt cx="4664667" cy="2915160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="" xmlns:a16="http://schemas.microsoft.com/office/drawing/2014/main" id="{72EC8E2B-CA22-40E6-B3F8-70C4B2DB13C5}"/>
                    </a:ext>
                  </a:extLst>
                </p:cNvPr>
                <p:cNvSpPr/>
                <p:nvPr/>
              </p:nvSpPr>
              <p:spPr>
                <a:xfrm>
                  <a:off x="6670904" y="1472662"/>
                  <a:ext cx="4311669" cy="2395305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/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="" xmlns:a16="http://schemas.microsoft.com/office/drawing/2014/main" id="{87237F76-B6B6-4D31-89F9-DA26289637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595" t="50000" r="46111" b="6477"/>
                <a:stretch/>
              </p:blipFill>
              <p:spPr>
                <a:xfrm>
                  <a:off x="6332028" y="1216473"/>
                  <a:ext cx="727502" cy="60548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="" xmlns:a16="http://schemas.microsoft.com/office/drawing/2014/main" id="{87BF214A-BA49-454A-8F96-5875ED7C09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34525" y="3276572"/>
                  <a:ext cx="962170" cy="855061"/>
                </a:xfrm>
                <a:prstGeom prst="rect">
                  <a:avLst/>
                </a:prstGeom>
              </p:spPr>
            </p:pic>
          </p:grpSp>
          <p:sp>
            <p:nvSpPr>
              <p:cNvPr id="21" name="Text Box 7">
                <a:extLst>
                  <a:ext uri="{FF2B5EF4-FFF2-40B4-BE49-F238E27FC236}">
                    <a16:creationId xmlns="" xmlns:a16="http://schemas.microsoft.com/office/drawing/2014/main" id="{25AFB59E-0364-4804-BF9E-EA8B7436E863}"/>
                  </a:ext>
                </a:extLst>
              </p:cNvPr>
              <p:cNvSpPr txBox="1"/>
              <p:nvPr/>
            </p:nvSpPr>
            <p:spPr>
              <a:xfrm>
                <a:off x="8813913" y="3571862"/>
                <a:ext cx="4013882" cy="1909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 45 – 6        46 - 5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86 – 40        80 - 46 </a:t>
                </a: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0C4FAE8-F756-49DC-815C-7635C4BA7C4C}"/>
                </a:ext>
              </a:extLst>
            </p:cNvPr>
            <p:cNvSpPr/>
            <p:nvPr/>
          </p:nvSpPr>
          <p:spPr>
            <a:xfrm>
              <a:off x="10207954" y="2717802"/>
              <a:ext cx="558261" cy="558261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1DF7FAB-DD86-4264-92EA-8F393E154436}"/>
                </a:ext>
              </a:extLst>
            </p:cNvPr>
            <p:cNvSpPr/>
            <p:nvPr/>
          </p:nvSpPr>
          <p:spPr>
            <a:xfrm>
              <a:off x="10207955" y="3690694"/>
              <a:ext cx="558261" cy="558261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512E2F8-1B34-488D-AB09-0026B906E675}"/>
              </a:ext>
            </a:extLst>
          </p:cNvPr>
          <p:cNvSpPr/>
          <p:nvPr/>
        </p:nvSpPr>
        <p:spPr>
          <a:xfrm>
            <a:off x="3332384" y="2514561"/>
            <a:ext cx="557786" cy="55778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9A57F5E8-D628-4ABE-B2C7-E8811FA4DB5C}"/>
              </a:ext>
            </a:extLst>
          </p:cNvPr>
          <p:cNvSpPr/>
          <p:nvPr/>
        </p:nvSpPr>
        <p:spPr>
          <a:xfrm>
            <a:off x="3288434" y="3501817"/>
            <a:ext cx="575217" cy="575217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594ABD1-D8BC-4661-AE3E-0A825F92218D}"/>
              </a:ext>
            </a:extLst>
          </p:cNvPr>
          <p:cNvSpPr/>
          <p:nvPr/>
        </p:nvSpPr>
        <p:spPr>
          <a:xfrm>
            <a:off x="8435732" y="3560756"/>
            <a:ext cx="571874" cy="5718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536387A-6218-4929-BE01-FC43ECBEE7E2}"/>
              </a:ext>
            </a:extLst>
          </p:cNvPr>
          <p:cNvGrpSpPr/>
          <p:nvPr/>
        </p:nvGrpSpPr>
        <p:grpSpPr>
          <a:xfrm>
            <a:off x="1710984" y="442775"/>
            <a:ext cx="1016577" cy="1410499"/>
            <a:chOff x="2232273" y="241649"/>
            <a:chExt cx="1016577" cy="141049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99AD2999-D0F4-40DE-880B-BFDAB8AB6F09}"/>
                </a:ext>
              </a:extLst>
            </p:cNvPr>
            <p:cNvSpPr/>
            <p:nvPr/>
          </p:nvSpPr>
          <p:spPr>
            <a:xfrm>
              <a:off x="2232273" y="241649"/>
              <a:ext cx="571520" cy="1410499"/>
            </a:xfrm>
            <a:prstGeom prst="roundRect">
              <a:avLst>
                <a:gd name="adj" fmla="val 25000"/>
              </a:avLst>
            </a:prstGeom>
            <a:solidFill>
              <a:srgbClr val="92D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60FF2A2-8361-44B4-A371-3F6D3C282993}"/>
                </a:ext>
              </a:extLst>
            </p:cNvPr>
            <p:cNvSpPr txBox="1"/>
            <p:nvPr/>
          </p:nvSpPr>
          <p:spPr>
            <a:xfrm>
              <a:off x="2769145" y="759603"/>
              <a:ext cx="479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F4D02CD-E1F3-44D3-99C8-A4037FFCED4F}"/>
              </a:ext>
            </a:extLst>
          </p:cNvPr>
          <p:cNvSpPr/>
          <p:nvPr/>
        </p:nvSpPr>
        <p:spPr>
          <a:xfrm>
            <a:off x="8433759" y="2596778"/>
            <a:ext cx="571874" cy="5718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5B15966-91E7-45E7-961F-DD60F8247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8381" y="260329"/>
            <a:ext cx="1068091" cy="10871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552BC4F-4C2F-4EF1-88DC-109C8991C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475" y="4949636"/>
            <a:ext cx="1216262" cy="14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20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08258193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</TotalTime>
  <Words>213</Words>
  <Application>Microsoft Office PowerPoint</Application>
  <PresentationFormat>Custom</PresentationFormat>
  <Paragraphs>103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556</cp:revision>
  <dcterms:created xsi:type="dcterms:W3CDTF">2021-02-20T02:56:00Z</dcterms:created>
  <dcterms:modified xsi:type="dcterms:W3CDTF">2026-01-04T13:54:00Z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