
<file path=[Content_Types].xml><?xml version="1.0" encoding="utf-8"?>
<Types xmlns="http://schemas.openxmlformats.org/package/2006/content-types"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1"/>
  </p:notesMasterIdLst>
  <p:sldIdLst>
    <p:sldId id="465" r:id="rId3"/>
    <p:sldId id="257" r:id="rId4"/>
    <p:sldId id="407" r:id="rId5"/>
    <p:sldId id="258" r:id="rId6"/>
    <p:sldId id="264" r:id="rId7"/>
    <p:sldId id="408" r:id="rId8"/>
    <p:sldId id="409" r:id="rId9"/>
    <p:sldId id="436" r:id="rId10"/>
    <p:sldId id="262" r:id="rId11"/>
    <p:sldId id="404" r:id="rId12"/>
    <p:sldId id="423" r:id="rId13"/>
    <p:sldId id="430" r:id="rId14"/>
    <p:sldId id="429" r:id="rId15"/>
    <p:sldId id="431" r:id="rId16"/>
    <p:sldId id="434" r:id="rId17"/>
    <p:sldId id="281" r:id="rId18"/>
    <p:sldId id="417" r:id="rId19"/>
    <p:sldId id="385" r:id="rId20"/>
  </p:sldIdLst>
  <p:sldSz cx="12192000" cy="6858000"/>
  <p:notesSz cx="6858000" cy="9144000"/>
  <p:custDataLst>
    <p:tags r:id="rId2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FF"/>
    <a:srgbClr val="FF66CC"/>
    <a:srgbClr val="008047"/>
    <a:srgbClr val="FF5050"/>
    <a:srgbClr val="379837"/>
    <a:srgbClr val="99FFCC"/>
    <a:srgbClr val="00CC66"/>
    <a:srgbClr val="FFFF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6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058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599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F3E1F-43A5-4F29-9EC7-547C3838D9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58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693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941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372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6848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51727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0686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3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0928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2316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7235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386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031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69.xml"/><Relationship Id="rId55" Type="http://schemas.openxmlformats.org/officeDocument/2006/relationships/slideLayout" Target="../slideLayouts/slideLayout74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59" Type="http://schemas.openxmlformats.org/officeDocument/2006/relationships/slideLayout" Target="../slideLayouts/slideLayout78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41" Type="http://schemas.openxmlformats.org/officeDocument/2006/relationships/slideLayout" Target="../slideLayouts/slideLayout60.xml"/><Relationship Id="rId54" Type="http://schemas.openxmlformats.org/officeDocument/2006/relationships/slideLayout" Target="../slideLayouts/slideLayout73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3" Type="http://schemas.openxmlformats.org/officeDocument/2006/relationships/slideLayout" Target="../slideLayouts/slideLayout72.xml"/><Relationship Id="rId58" Type="http://schemas.openxmlformats.org/officeDocument/2006/relationships/slideLayout" Target="../slideLayouts/slideLayout77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49" Type="http://schemas.openxmlformats.org/officeDocument/2006/relationships/slideLayout" Target="../slideLayouts/slideLayout68.xml"/><Relationship Id="rId57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52" Type="http://schemas.openxmlformats.org/officeDocument/2006/relationships/slideLayout" Target="../slideLayouts/slideLayout71.xml"/><Relationship Id="rId60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48" Type="http://schemas.openxmlformats.org/officeDocument/2006/relationships/slideLayout" Target="../slideLayouts/slideLayout67.xml"/><Relationship Id="rId56" Type="http://schemas.openxmlformats.org/officeDocument/2006/relationships/slideLayout" Target="../slideLayouts/slideLayout75.xml"/><Relationship Id="rId8" Type="http://schemas.openxmlformats.org/officeDocument/2006/relationships/slideLayout" Target="../slideLayouts/slideLayout27.xml"/><Relationship Id="rId51" Type="http://schemas.openxmlformats.org/officeDocument/2006/relationships/slideLayout" Target="../slideLayouts/slideLayout70.xml"/><Relationship Id="rId3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53" r:id="rId2"/>
    <p:sldLayoutId id="2147483752" r:id="rId3"/>
    <p:sldLayoutId id="2147483751" r:id="rId4"/>
    <p:sldLayoutId id="2147483750" r:id="rId5"/>
    <p:sldLayoutId id="2147483749" r:id="rId6"/>
    <p:sldLayoutId id="2147483748" r:id="rId7"/>
    <p:sldLayoutId id="2147483652" r:id="rId8"/>
    <p:sldLayoutId id="2147483653" r:id="rId9"/>
    <p:sldLayoutId id="2147483654" r:id="rId10"/>
    <p:sldLayoutId id="2147483655" r:id="rId11"/>
    <p:sldLayoutId id="2147483737" r:id="rId12"/>
    <p:sldLayoutId id="2147483733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75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57" r:id="rId2"/>
    <p:sldLayoutId id="2147483746" r:id="rId3"/>
    <p:sldLayoutId id="2147483745" r:id="rId4"/>
    <p:sldLayoutId id="2147483744" r:id="rId5"/>
    <p:sldLayoutId id="2147483743" r:id="rId6"/>
    <p:sldLayoutId id="2147483742" r:id="rId7"/>
    <p:sldLayoutId id="2147483741" r:id="rId8"/>
    <p:sldLayoutId id="2147483738" r:id="rId9"/>
    <p:sldLayoutId id="2147483736" r:id="rId10"/>
    <p:sldLayoutId id="2147483735" r:id="rId11"/>
    <p:sldLayoutId id="2147483734" r:id="rId12"/>
    <p:sldLayoutId id="2147483732" r:id="rId13"/>
    <p:sldLayoutId id="2147483731" r:id="rId14"/>
    <p:sldLayoutId id="2147483730" r:id="rId15"/>
    <p:sldLayoutId id="2147483729" r:id="rId16"/>
    <p:sldLayoutId id="2147483728" r:id="rId17"/>
    <p:sldLayoutId id="2147483727" r:id="rId18"/>
    <p:sldLayoutId id="2147483726" r:id="rId19"/>
    <p:sldLayoutId id="2147483725" r:id="rId20"/>
    <p:sldLayoutId id="2147483724" r:id="rId21"/>
    <p:sldLayoutId id="2147483723" r:id="rId22"/>
    <p:sldLayoutId id="2147483722" r:id="rId23"/>
    <p:sldLayoutId id="2147483721" r:id="rId24"/>
    <p:sldLayoutId id="2147483720" r:id="rId25"/>
    <p:sldLayoutId id="2147483719" r:id="rId26"/>
    <p:sldLayoutId id="2147483718" r:id="rId27"/>
    <p:sldLayoutId id="2147483717" r:id="rId28"/>
    <p:sldLayoutId id="2147483716" r:id="rId29"/>
    <p:sldLayoutId id="2147483715" r:id="rId30"/>
    <p:sldLayoutId id="2147483714" r:id="rId31"/>
    <p:sldLayoutId id="2147483713" r:id="rId32"/>
    <p:sldLayoutId id="2147483712" r:id="rId33"/>
    <p:sldLayoutId id="2147483711" r:id="rId34"/>
    <p:sldLayoutId id="2147483710" r:id="rId35"/>
    <p:sldLayoutId id="2147483709" r:id="rId36"/>
    <p:sldLayoutId id="2147483708" r:id="rId37"/>
    <p:sldLayoutId id="2147483707" r:id="rId38"/>
    <p:sldLayoutId id="2147483706" r:id="rId39"/>
    <p:sldLayoutId id="2147483705" r:id="rId40"/>
    <p:sldLayoutId id="2147483704" r:id="rId41"/>
    <p:sldLayoutId id="2147483703" r:id="rId42"/>
    <p:sldLayoutId id="2147483702" r:id="rId43"/>
    <p:sldLayoutId id="2147483701" r:id="rId44"/>
    <p:sldLayoutId id="2147483700" r:id="rId45"/>
    <p:sldLayoutId id="2147483699" r:id="rId46"/>
    <p:sldLayoutId id="2147483698" r:id="rId47"/>
    <p:sldLayoutId id="2147483697" r:id="rId48"/>
    <p:sldLayoutId id="2147483696" r:id="rId49"/>
    <p:sldLayoutId id="2147483667" r:id="rId50"/>
    <p:sldLayoutId id="2147483668" r:id="rId51"/>
    <p:sldLayoutId id="2147483669" r:id="rId52"/>
    <p:sldLayoutId id="2147483670" r:id="rId53"/>
    <p:sldLayoutId id="2147483671" r:id="rId54"/>
    <p:sldLayoutId id="2147483672" r:id="rId55"/>
    <p:sldLayoutId id="2147483673" r:id="rId56"/>
    <p:sldLayoutId id="2147483674" r:id="rId57"/>
    <p:sldLayoutId id="2147483755" r:id="rId58"/>
    <p:sldLayoutId id="2147483756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12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6" Type="http://schemas.microsoft.com/office/2007/relationships/hdphoto" Target="../media/hdphoto15.wdp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1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5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6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" Type="http://schemas.openxmlformats.org/officeDocument/2006/relationships/slideLayout" Target="../slideLayouts/slideLayout78.xml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slide" Target="slide9.xml"/><Relationship Id="rId17" Type="http://schemas.openxmlformats.org/officeDocument/2006/relationships/image" Target="../media/image13.png"/><Relationship Id="rId25" Type="http://schemas.openxmlformats.org/officeDocument/2006/relationships/image" Target="../media/image17.png"/><Relationship Id="rId2" Type="http://schemas.microsoft.com/office/2007/relationships/media" Target="../media/media2.mp3"/><Relationship Id="rId16" Type="http://schemas.microsoft.com/office/2007/relationships/hdphoto" Target="../media/hdphoto4.wdp"/><Relationship Id="rId20" Type="http://schemas.microsoft.com/office/2007/relationships/hdphoto" Target="../media/hdphoto7.wdp"/><Relationship Id="rId29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slide" Target="slide8.xml"/><Relationship Id="rId24" Type="http://schemas.microsoft.com/office/2007/relationships/hdphoto" Target="../media/hdphoto9.wdp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16.png"/><Relationship Id="rId28" Type="http://schemas.openxmlformats.org/officeDocument/2006/relationships/slide" Target="slide10.xml"/><Relationship Id="rId10" Type="http://schemas.openxmlformats.org/officeDocument/2006/relationships/slide" Target="slide7.xml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slide" Target="slide6.xml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18.GIF"/><Relationship Id="rId30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6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microsoft.com/office/2007/relationships/hdphoto" Target="../media/hdphoto12.wdp"/><Relationship Id="rId12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0" Type="http://schemas.microsoft.com/office/2007/relationships/hdphoto" Target="../media/hdphoto11.wdp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12.wdp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" Target="slide5.xml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0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060616" y="0"/>
            <a:ext cx="1741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992AB-C706-4F77-9985-6C256F209E01}"/>
              </a:ext>
            </a:extLst>
          </p:cNvPr>
          <p:cNvSpPr txBox="1"/>
          <p:nvPr/>
        </p:nvSpPr>
        <p:spPr>
          <a:xfrm>
            <a:off x="0" y="1629146"/>
            <a:ext cx="12192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chemeClr val="accent5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 17</a:t>
            </a:r>
          </a:p>
          <a:p>
            <a:pPr marL="0" marR="0" algn="ctr">
              <a:spcAft>
                <a:spcPts val="1200"/>
              </a:spcAft>
            </a:pP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49: </a:t>
            </a:r>
            <a:r>
              <a:rPr lang="pt-BR" sz="4600" b="1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Ôn tập về hình học và đo lường </a:t>
            </a:r>
            <a:r>
              <a:rPr lang="pt-BR" sz="4600" dirty="0">
                <a:solidFill>
                  <a:srgbClr val="FF0000"/>
                </a:solidFill>
                <a:effectLst/>
                <a:latin typeface="UTM Avo" panose="02040603050506020204" pitchFamily="18" charset="0"/>
                <a:ea typeface="Calibri" panose="020F0502020204030204" pitchFamily="34" charset="0"/>
              </a:rPr>
              <a:t>(tiết 1)</a:t>
            </a:r>
            <a:endParaRPr lang="en-US" sz="4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346595" y="269125"/>
            <a:ext cx="11046082" cy="642564"/>
            <a:chOff x="-5089600" y="382608"/>
            <a:chExt cx="8734285" cy="74454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734285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a.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35267" y="436667"/>
              <a:ext cx="462341" cy="61773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99CE457-766E-4946-A1B8-D4A0A577C0EB}"/>
              </a:ext>
            </a:extLst>
          </p:cNvPr>
          <p:cNvSpPr/>
          <p:nvPr/>
        </p:nvSpPr>
        <p:spPr>
          <a:xfrm>
            <a:off x="2124157" y="1248771"/>
            <a:ext cx="1557276" cy="1632857"/>
          </a:xfrm>
          <a:custGeom>
            <a:avLst/>
            <a:gdLst>
              <a:gd name="connsiteX0" fmla="*/ 0 w 1418253"/>
              <a:gd name="connsiteY0" fmla="*/ 1408922 h 1567543"/>
              <a:gd name="connsiteX1" fmla="*/ 709126 w 1418253"/>
              <a:gd name="connsiteY1" fmla="*/ 0 h 1567543"/>
              <a:gd name="connsiteX2" fmla="*/ 1408922 w 1418253"/>
              <a:gd name="connsiteY2" fmla="*/ 1530220 h 1567543"/>
              <a:gd name="connsiteX3" fmla="*/ 1418253 w 1418253"/>
              <a:gd name="connsiteY3" fmla="*/ 1567543 h 1567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253" h="1567543">
                <a:moveTo>
                  <a:pt x="0" y="1408922"/>
                </a:moveTo>
                <a:lnTo>
                  <a:pt x="709126" y="0"/>
                </a:lnTo>
                <a:lnTo>
                  <a:pt x="1408922" y="1530220"/>
                </a:lnTo>
                <a:lnTo>
                  <a:pt x="1418253" y="1567543"/>
                </a:ln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7023B32-A349-43F6-81B9-1AEC69A1BDC6}"/>
              </a:ext>
            </a:extLst>
          </p:cNvPr>
          <p:cNvCxnSpPr>
            <a:cxnSpLocks/>
          </p:cNvCxnSpPr>
          <p:nvPr/>
        </p:nvCxnSpPr>
        <p:spPr>
          <a:xfrm>
            <a:off x="2188728" y="3698787"/>
            <a:ext cx="1493644" cy="16729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c 7">
            <a:extLst>
              <a:ext uri="{FF2B5EF4-FFF2-40B4-BE49-F238E27FC236}">
                <a16:creationId xmlns:a16="http://schemas.microsoft.com/office/drawing/2014/main" id="{BDA6F521-9C7E-4FF5-82BE-F3DA747567F0}"/>
              </a:ext>
            </a:extLst>
          </p:cNvPr>
          <p:cNvSpPr/>
          <p:nvPr/>
        </p:nvSpPr>
        <p:spPr>
          <a:xfrm>
            <a:off x="5140721" y="2183233"/>
            <a:ext cx="1147666" cy="2127380"/>
          </a:xfrm>
          <a:prstGeom prst="arc">
            <a:avLst>
              <a:gd name="adj1" fmla="val 16200000"/>
              <a:gd name="adj2" fmla="val 4642587"/>
            </a:avLst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F1DA1A4-01B0-44D7-8CFF-E1BB0CAB0954}"/>
              </a:ext>
            </a:extLst>
          </p:cNvPr>
          <p:cNvSpPr/>
          <p:nvPr/>
        </p:nvSpPr>
        <p:spPr>
          <a:xfrm>
            <a:off x="8781328" y="3549523"/>
            <a:ext cx="1147666" cy="1776519"/>
          </a:xfrm>
          <a:custGeom>
            <a:avLst/>
            <a:gdLst>
              <a:gd name="connsiteX0" fmla="*/ 0 w 1390261"/>
              <a:gd name="connsiteY0" fmla="*/ 0 h 2080726"/>
              <a:gd name="connsiteX1" fmla="*/ 1334278 w 1390261"/>
              <a:gd name="connsiteY1" fmla="*/ 18661 h 2080726"/>
              <a:gd name="connsiteX2" fmla="*/ 177282 w 1390261"/>
              <a:gd name="connsiteY2" fmla="*/ 1101012 h 2080726"/>
              <a:gd name="connsiteX3" fmla="*/ 1390261 w 1390261"/>
              <a:gd name="connsiteY3" fmla="*/ 1129004 h 2080726"/>
              <a:gd name="connsiteX4" fmla="*/ 65314 w 1390261"/>
              <a:gd name="connsiteY4" fmla="*/ 2080726 h 2080726"/>
              <a:gd name="connsiteX5" fmla="*/ 65314 w 1390261"/>
              <a:gd name="connsiteY5" fmla="*/ 2080726 h 2080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261" h="2080726">
                <a:moveTo>
                  <a:pt x="0" y="0"/>
                </a:moveTo>
                <a:lnTo>
                  <a:pt x="1334278" y="18661"/>
                </a:lnTo>
                <a:lnTo>
                  <a:pt x="177282" y="1101012"/>
                </a:lnTo>
                <a:lnTo>
                  <a:pt x="1390261" y="1129004"/>
                </a:lnTo>
                <a:lnTo>
                  <a:pt x="65314" y="2080726"/>
                </a:lnTo>
                <a:lnTo>
                  <a:pt x="65314" y="2080726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56284D-02C4-4056-9584-6E706940D1A4}"/>
              </a:ext>
            </a:extLst>
          </p:cNvPr>
          <p:cNvSpPr/>
          <p:nvPr/>
        </p:nvSpPr>
        <p:spPr>
          <a:xfrm>
            <a:off x="8055422" y="1343836"/>
            <a:ext cx="1873572" cy="914414"/>
          </a:xfrm>
          <a:custGeom>
            <a:avLst/>
            <a:gdLst>
              <a:gd name="connsiteX0" fmla="*/ 54103 w 1873572"/>
              <a:gd name="connsiteY0" fmla="*/ 0 h 914414"/>
              <a:gd name="connsiteX1" fmla="*/ 26111 w 1873572"/>
              <a:gd name="connsiteY1" fmla="*/ 643812 h 914414"/>
              <a:gd name="connsiteX2" fmla="*/ 380674 w 1873572"/>
              <a:gd name="connsiteY2" fmla="*/ 914400 h 914414"/>
              <a:gd name="connsiteX3" fmla="*/ 1099132 w 1873572"/>
              <a:gd name="connsiteY3" fmla="*/ 634482 h 914414"/>
              <a:gd name="connsiteX4" fmla="*/ 1649638 w 1873572"/>
              <a:gd name="connsiteY4" fmla="*/ 653143 h 914414"/>
              <a:gd name="connsiteX5" fmla="*/ 1873572 w 1873572"/>
              <a:gd name="connsiteY5" fmla="*/ 914400 h 914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73572" h="914414">
                <a:moveTo>
                  <a:pt x="54103" y="0"/>
                </a:moveTo>
                <a:cubicBezTo>
                  <a:pt x="12892" y="245706"/>
                  <a:pt x="-28318" y="491412"/>
                  <a:pt x="26111" y="643812"/>
                </a:cubicBezTo>
                <a:cubicBezTo>
                  <a:pt x="80540" y="796212"/>
                  <a:pt x="201837" y="915955"/>
                  <a:pt x="380674" y="914400"/>
                </a:cubicBezTo>
                <a:cubicBezTo>
                  <a:pt x="559511" y="912845"/>
                  <a:pt x="887638" y="678025"/>
                  <a:pt x="1099132" y="634482"/>
                </a:cubicBezTo>
                <a:cubicBezTo>
                  <a:pt x="1310626" y="590939"/>
                  <a:pt x="1520565" y="606490"/>
                  <a:pt x="1649638" y="653143"/>
                </a:cubicBezTo>
                <a:cubicBezTo>
                  <a:pt x="1778711" y="699796"/>
                  <a:pt x="1826141" y="807098"/>
                  <a:pt x="1873572" y="914400"/>
                </a:cubicBezTo>
              </a:path>
            </a:pathLst>
          </a:custGeom>
          <a:noFill/>
          <a:ln w="38100"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C009E488-AB69-4417-A21A-0538528D1394}"/>
              </a:ext>
            </a:extLst>
          </p:cNvPr>
          <p:cNvSpPr/>
          <p:nvPr/>
        </p:nvSpPr>
        <p:spPr>
          <a:xfrm>
            <a:off x="1858957" y="5580137"/>
            <a:ext cx="2126208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endParaRPr lang="en-US" sz="2400" dirty="0"/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9D65ECDF-4C31-4FF0-98FE-EBDB05CCB542}"/>
              </a:ext>
            </a:extLst>
          </p:cNvPr>
          <p:cNvSpPr/>
          <p:nvPr/>
        </p:nvSpPr>
        <p:spPr>
          <a:xfrm>
            <a:off x="1653788" y="2818844"/>
            <a:ext cx="2508574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khúc</a:t>
            </a:r>
            <a:endParaRPr lang="en-US" sz="2400" dirty="0"/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74905364-7858-4CBC-8400-1D498910A3C3}"/>
              </a:ext>
            </a:extLst>
          </p:cNvPr>
          <p:cNvSpPr/>
          <p:nvPr/>
        </p:nvSpPr>
        <p:spPr>
          <a:xfrm>
            <a:off x="5037275" y="4554462"/>
            <a:ext cx="2117449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cong</a:t>
            </a:r>
            <a:endParaRPr lang="en-US" sz="2400" b="1" dirty="0"/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EC534B96-05F8-4081-A2F1-2D00375AED7A}"/>
              </a:ext>
            </a:extLst>
          </p:cNvPr>
          <p:cNvSpPr/>
          <p:nvPr/>
        </p:nvSpPr>
        <p:spPr>
          <a:xfrm>
            <a:off x="7932639" y="5655367"/>
            <a:ext cx="2845043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endParaRPr lang="en-US" sz="2400" b="1" dirty="0"/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AE66963A-A90E-4813-AF2E-2C514FAB6707}"/>
              </a:ext>
            </a:extLst>
          </p:cNvPr>
          <p:cNvSpPr/>
          <p:nvPr/>
        </p:nvSpPr>
        <p:spPr>
          <a:xfrm>
            <a:off x="7933483" y="2598210"/>
            <a:ext cx="2117449" cy="5244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cong</a:t>
            </a:r>
            <a:endParaRPr lang="en-US" sz="2400" b="1" dirty="0"/>
          </a:p>
        </p:txBody>
      </p:sp>
      <p:pic>
        <p:nvPicPr>
          <p:cNvPr id="116" name="Picture 115">
            <a:extLst>
              <a:ext uri="{FF2B5EF4-FFF2-40B4-BE49-F238E27FC236}">
                <a16:creationId xmlns:a16="http://schemas.microsoft.com/office/drawing/2014/main" id="{A9B52AC2-F74C-4787-92EF-784ADD517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03" y="4977169"/>
            <a:ext cx="1880831" cy="188083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112A11E2-55F4-4C0A-94FA-53E8621084B8}"/>
              </a:ext>
            </a:extLst>
          </p:cNvPr>
          <p:cNvSpPr/>
          <p:nvPr/>
        </p:nvSpPr>
        <p:spPr>
          <a:xfrm>
            <a:off x="1617972" y="1679162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1F85BC4-2C9C-4814-A891-C29669203D69}"/>
              </a:ext>
            </a:extLst>
          </p:cNvPr>
          <p:cNvSpPr/>
          <p:nvPr/>
        </p:nvSpPr>
        <p:spPr>
          <a:xfrm>
            <a:off x="1546583" y="4143426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A1EBDB0-2956-4676-B00D-2E2D6CB6B8DE}"/>
              </a:ext>
            </a:extLst>
          </p:cNvPr>
          <p:cNvSpPr/>
          <p:nvPr/>
        </p:nvSpPr>
        <p:spPr>
          <a:xfrm>
            <a:off x="6483266" y="2932242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21FF93-1496-461B-B3D6-37F0AFAFE0D2}"/>
              </a:ext>
            </a:extLst>
          </p:cNvPr>
          <p:cNvSpPr/>
          <p:nvPr/>
        </p:nvSpPr>
        <p:spPr>
          <a:xfrm>
            <a:off x="10225834" y="1549431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AA5C028-2885-49F3-A750-A4394E7F27D6}"/>
              </a:ext>
            </a:extLst>
          </p:cNvPr>
          <p:cNvSpPr/>
          <p:nvPr/>
        </p:nvSpPr>
        <p:spPr>
          <a:xfrm>
            <a:off x="10362223" y="4105095"/>
            <a:ext cx="459092" cy="411036"/>
          </a:xfrm>
          <a:prstGeom prst="ellipse">
            <a:avLst/>
          </a:prstGeom>
          <a:solidFill>
            <a:srgbClr val="00CC66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1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6" grpId="0" animBg="1"/>
      <p:bldP spid="17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F508F46A-B897-4139-9898-A88EF5868EEF}"/>
              </a:ext>
            </a:extLst>
          </p:cNvPr>
          <p:cNvGrpSpPr/>
          <p:nvPr/>
        </p:nvGrpSpPr>
        <p:grpSpPr>
          <a:xfrm>
            <a:off x="1727910" y="236523"/>
            <a:ext cx="9005104" cy="640328"/>
            <a:chOff x="-5089600" y="382608"/>
            <a:chExt cx="7649887" cy="674383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EA630E3C-C6FD-4536-9A62-FEC53B920882}"/>
                </a:ext>
              </a:extLst>
            </p:cNvPr>
            <p:cNvSpPr/>
            <p:nvPr/>
          </p:nvSpPr>
          <p:spPr>
            <a:xfrm>
              <a:off x="-5089600" y="382608"/>
              <a:ext cx="7649887" cy="674383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b.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CFB6F28-07CD-4D3E-8F00-500D00A9B998}"/>
                </a:ext>
              </a:extLst>
            </p:cNvPr>
            <p:cNvSpPr/>
            <p:nvPr/>
          </p:nvSpPr>
          <p:spPr>
            <a:xfrm>
              <a:off x="-5020705" y="481008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A526974-F8D0-41B1-A5CA-6D819DB9AFC1}"/>
              </a:ext>
            </a:extLst>
          </p:cNvPr>
          <p:cNvCxnSpPr>
            <a:cxnSpLocks/>
          </p:cNvCxnSpPr>
          <p:nvPr/>
        </p:nvCxnSpPr>
        <p:spPr>
          <a:xfrm flipV="1">
            <a:off x="3263699" y="1314330"/>
            <a:ext cx="4126642" cy="29122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525F5860-ED19-446A-A9F2-CC7C2A57AB59}"/>
              </a:ext>
            </a:extLst>
          </p:cNvPr>
          <p:cNvCxnSpPr>
            <a:cxnSpLocks/>
          </p:cNvCxnSpPr>
          <p:nvPr/>
        </p:nvCxnSpPr>
        <p:spPr>
          <a:xfrm>
            <a:off x="6523785" y="1255851"/>
            <a:ext cx="1539484" cy="283357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2FFE8069-A073-4D96-BF99-51F313F1A1B8}"/>
              </a:ext>
            </a:extLst>
          </p:cNvPr>
          <p:cNvCxnSpPr>
            <a:cxnSpLocks/>
          </p:cNvCxnSpPr>
          <p:nvPr/>
        </p:nvCxnSpPr>
        <p:spPr>
          <a:xfrm flipV="1">
            <a:off x="3041141" y="3667069"/>
            <a:ext cx="5754967" cy="12647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Oval 112">
            <a:extLst>
              <a:ext uri="{FF2B5EF4-FFF2-40B4-BE49-F238E27FC236}">
                <a16:creationId xmlns:a16="http://schemas.microsoft.com/office/drawing/2014/main" id="{036157E9-5BA9-4F7C-884D-06D672512CB6}"/>
              </a:ext>
            </a:extLst>
          </p:cNvPr>
          <p:cNvSpPr/>
          <p:nvPr/>
        </p:nvSpPr>
        <p:spPr>
          <a:xfrm>
            <a:off x="3811548" y="3716951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C83CD85D-46B8-45CC-B3D4-DD704A926897}"/>
              </a:ext>
            </a:extLst>
          </p:cNvPr>
          <p:cNvSpPr/>
          <p:nvPr/>
        </p:nvSpPr>
        <p:spPr>
          <a:xfrm>
            <a:off x="6711461" y="1690140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86D29CB5-8301-4AEB-8407-5E8F58BA4FCC}"/>
              </a:ext>
            </a:extLst>
          </p:cNvPr>
          <p:cNvSpPr/>
          <p:nvPr/>
        </p:nvSpPr>
        <p:spPr>
          <a:xfrm>
            <a:off x="7749546" y="361129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73B5DDDF-E2CD-494B-8C07-92D6BE1E4F3A}"/>
              </a:ext>
            </a:extLst>
          </p:cNvPr>
          <p:cNvSpPr/>
          <p:nvPr/>
        </p:nvSpPr>
        <p:spPr>
          <a:xfrm>
            <a:off x="5423236" y="259818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55BA908-CC8C-4BB2-BFC7-ED186AA0E2C0}"/>
              </a:ext>
            </a:extLst>
          </p:cNvPr>
          <p:cNvSpPr/>
          <p:nvPr/>
        </p:nvSpPr>
        <p:spPr>
          <a:xfrm>
            <a:off x="5958840" y="367291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3047B853-504A-4D82-A7C0-6D3F1BCFA80B}"/>
              </a:ext>
            </a:extLst>
          </p:cNvPr>
          <p:cNvSpPr/>
          <p:nvPr/>
        </p:nvSpPr>
        <p:spPr>
          <a:xfrm>
            <a:off x="7253181" y="2666766"/>
            <a:ext cx="137160" cy="13716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48DB66D-0EDD-4ED5-B87D-8303B75531EF}"/>
              </a:ext>
            </a:extLst>
          </p:cNvPr>
          <p:cNvSpPr txBox="1"/>
          <p:nvPr/>
        </p:nvSpPr>
        <p:spPr>
          <a:xfrm>
            <a:off x="6168185" y="1359855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A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5A1652C-89ED-458E-BAE4-AAB852CD7005}"/>
              </a:ext>
            </a:extLst>
          </p:cNvPr>
          <p:cNvSpPr txBox="1"/>
          <p:nvPr/>
        </p:nvSpPr>
        <p:spPr>
          <a:xfrm>
            <a:off x="3664162" y="3818012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E11C197-C1D2-406C-B4DE-92F7F9593D62}"/>
              </a:ext>
            </a:extLst>
          </p:cNvPr>
          <p:cNvSpPr txBox="1"/>
          <p:nvPr/>
        </p:nvSpPr>
        <p:spPr>
          <a:xfrm>
            <a:off x="7364949" y="3711635"/>
            <a:ext cx="73442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745EC30-E312-48AA-8847-2CFF321F739E}"/>
              </a:ext>
            </a:extLst>
          </p:cNvPr>
          <p:cNvSpPr txBox="1"/>
          <p:nvPr/>
        </p:nvSpPr>
        <p:spPr>
          <a:xfrm>
            <a:off x="5052869" y="2051596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M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6EAF0E3-9BEF-4D0F-8BAD-5AB2FA5BE5D6}"/>
              </a:ext>
            </a:extLst>
          </p:cNvPr>
          <p:cNvSpPr txBox="1"/>
          <p:nvPr/>
        </p:nvSpPr>
        <p:spPr>
          <a:xfrm>
            <a:off x="7424273" y="2360605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N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3711DD7-0159-49A9-8BDA-D55D98A4A667}"/>
              </a:ext>
            </a:extLst>
          </p:cNvPr>
          <p:cNvSpPr txBox="1"/>
          <p:nvPr/>
        </p:nvSpPr>
        <p:spPr>
          <a:xfrm>
            <a:off x="5827048" y="3760690"/>
            <a:ext cx="7112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342F81D-5C6B-4A67-8270-C50AF84E9872}"/>
              </a:ext>
            </a:extLst>
          </p:cNvPr>
          <p:cNvSpPr/>
          <p:nvPr/>
        </p:nvSpPr>
        <p:spPr>
          <a:xfrm>
            <a:off x="3445337" y="4496756"/>
            <a:ext cx="5164165" cy="1687955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Các</a:t>
            </a:r>
            <a:r>
              <a:rPr lang="en-US" sz="2400" b="1" dirty="0"/>
              <a:t> </a:t>
            </a:r>
            <a:r>
              <a:rPr lang="en-US" sz="2400" b="1" dirty="0" err="1"/>
              <a:t>bộ</a:t>
            </a:r>
            <a:r>
              <a:rPr lang="en-US" sz="2400" b="1" dirty="0"/>
              <a:t> </a:t>
            </a:r>
            <a:r>
              <a:rPr lang="en-US" sz="2400" b="1" dirty="0" err="1"/>
              <a:t>ba</a:t>
            </a:r>
            <a:r>
              <a:rPr lang="en-US" sz="2400" b="1" dirty="0"/>
              <a:t> </a:t>
            </a:r>
            <a:r>
              <a:rPr lang="en-US" sz="2400" b="1" dirty="0" err="1"/>
              <a:t>điểm</a:t>
            </a:r>
            <a:r>
              <a:rPr lang="en-US" sz="2400" b="1" dirty="0"/>
              <a:t> </a:t>
            </a:r>
            <a:r>
              <a:rPr lang="en-US" sz="2400" b="1" dirty="0" err="1"/>
              <a:t>thẳng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/>
              <a:t>C, M, A</a:t>
            </a:r>
          </a:p>
          <a:p>
            <a:pPr algn="ctr"/>
            <a:r>
              <a:rPr lang="en-US" sz="2400" b="1" dirty="0"/>
              <a:t>A, N, B</a:t>
            </a:r>
          </a:p>
          <a:p>
            <a:pPr algn="ctr"/>
            <a:r>
              <a:rPr lang="en-US" sz="2400" b="1" dirty="0"/>
              <a:t>C, P, B</a:t>
            </a:r>
          </a:p>
        </p:txBody>
      </p:sp>
    </p:spTree>
    <p:extLst>
      <p:ext uri="{BB962C8B-B14F-4D97-AF65-F5344CB8AC3E}">
        <p14:creationId xmlns:p14="http://schemas.microsoft.com/office/powerpoint/2010/main" val="174408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9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3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9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3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repeatCount="4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00"/>
                            </p:stCondLst>
                            <p:childTnLst>
                              <p:par>
                                <p:cTn id="187" presetID="23" presetClass="emph" presetSubtype="0" repeatCount="4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2" presetID="23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4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5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7" presetID="23" presetClass="emph" presetSubtype="0" repeatCount="4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4" grpId="3" animBg="1"/>
      <p:bldP spid="114" grpId="4" animBg="1"/>
      <p:bldP spid="115" grpId="0" animBg="1"/>
      <p:bldP spid="115" grpId="1" animBg="1"/>
      <p:bldP spid="115" grpId="2" animBg="1"/>
      <p:bldP spid="116" grpId="0" animBg="1"/>
      <p:bldP spid="116" grpId="1" animBg="1"/>
      <p:bldP spid="117" grpId="0" animBg="1"/>
      <p:bldP spid="117" grpId="1" animBg="1"/>
      <p:bldP spid="117" grpId="2" animBg="1"/>
      <p:bldP spid="118" grpId="0" animBg="1"/>
      <p:bldP spid="118" grpId="1" animBg="1"/>
      <p:bldP spid="119" grpId="0"/>
      <p:bldP spid="120" grpId="0"/>
      <p:bldP spid="121" grpId="0"/>
      <p:bldP spid="122" grpId="0"/>
      <p:bldP spid="123" grpId="0"/>
      <p:bldP spid="124" grpId="0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832814" y="351927"/>
            <a:ext cx="10037350" cy="585117"/>
            <a:chOff x="-5089601" y="382608"/>
            <a:chExt cx="8181425" cy="61623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181424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a.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B535B2-F474-47BA-AC10-EF76629D87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42" b="91437" l="7204" r="30227">
                        <a14:foregroundMark x1="17541" y1="52294" x2="18951" y2="50306"/>
                        <a14:foregroundMark x1="30227" y1="51988" x2="30227" y2="51988"/>
                        <a14:foregroundMark x1="17228" y1="82263" x2="17228" y2="82263"/>
                        <a14:foregroundMark x1="17228" y1="82263" x2="19186" y2="81804"/>
                        <a14:foregroundMark x1="16366" y1="84251" x2="21457" y2="84709"/>
                        <a14:foregroundMark x1="19890" y1="83028" x2="24119" y2="81498"/>
                        <a14:foregroundMark x1="13626" y1="82722" x2="16210" y2="83639"/>
                        <a14:foregroundMark x1="12529" y1="81498" x2="13704" y2="82263"/>
                        <a14:foregroundMark x1="11981" y1="82110" x2="11981" y2="82110"/>
                        <a14:foregroundMark x1="22553" y1="83486" x2="22553" y2="83486"/>
                        <a14:foregroundMark x1="22709" y1="83486" x2="24432" y2="81193"/>
                        <a14:foregroundMark x1="21535" y1="85627" x2="24745" y2="81651"/>
                        <a14:foregroundMark x1="23101" y1="84709" x2="23101" y2="84709"/>
                        <a14:foregroundMark x1="23884" y1="84098" x2="23884" y2="84098"/>
                        <a14:foregroundMark x1="24511" y1="82722" x2="24511" y2="82722"/>
                        <a14:foregroundMark x1="24745" y1="82722" x2="24745" y2="82722"/>
                        <a14:foregroundMark x1="12764" y1="84098" x2="12764" y2="84098"/>
                        <a14:foregroundMark x1="12451" y1="83639" x2="12451" y2="83639"/>
                        <a14:foregroundMark x1="13939" y1="85474" x2="13939" y2="85474"/>
                        <a14:foregroundMark x1="14722" y1="85321" x2="14722" y2="85321"/>
                        <a14:foregroundMark x1="16053" y1="85015" x2="16053" y2="85015"/>
                        <a14:foregroundMark x1="16601" y1="85933" x2="16601" y2="85933"/>
                        <a14:foregroundMark x1="17228" y1="85933" x2="17228" y2="85933"/>
                        <a14:foregroundMark x1="17619" y1="86086" x2="17619" y2="86086"/>
                        <a14:foregroundMark x1="17619" y1="86086" x2="17619" y2="86086"/>
                        <a14:foregroundMark x1="18246" y1="85627" x2="18246" y2="85627"/>
                        <a14:foregroundMark x1="18324" y1="85474" x2="18794" y2="85015"/>
                      </a14:backgroundRemoval>
                    </a14:imgEffect>
                  </a14:imgLayer>
                </a14:imgProps>
              </a:ext>
            </a:extLst>
          </a:blip>
          <a:srcRect l="4464" t="14766" r="67880"/>
          <a:stretch/>
        </p:blipFill>
        <p:spPr>
          <a:xfrm>
            <a:off x="1096158" y="1399592"/>
            <a:ext cx="2500604" cy="3946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96F0A-4076-4111-B294-30F22BF2B62D}"/>
              </a:ext>
            </a:extLst>
          </p:cNvPr>
          <p:cNvSpPr txBox="1"/>
          <p:nvPr/>
        </p:nvSpPr>
        <p:spPr>
          <a:xfrm rot="18550618">
            <a:off x="4068512" y="2236017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CC"/>
                </a:solidFill>
              </a:rPr>
              <a:t>3 cm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9B31D42-C27F-4C7C-B6CD-68EA0DDE76FC}"/>
              </a:ext>
            </a:extLst>
          </p:cNvPr>
          <p:cNvSpPr txBox="1"/>
          <p:nvPr/>
        </p:nvSpPr>
        <p:spPr>
          <a:xfrm rot="2001179">
            <a:off x="7718113" y="2002202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CC"/>
                </a:solidFill>
              </a:rPr>
              <a:t>5 cm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C06A9D1-7AC6-4FDC-A63A-282F04D8C82E}"/>
              </a:ext>
            </a:extLst>
          </p:cNvPr>
          <p:cNvSpPr txBox="1"/>
          <p:nvPr/>
        </p:nvSpPr>
        <p:spPr>
          <a:xfrm rot="21158916">
            <a:off x="5680573" y="1361076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6CC"/>
                </a:solidFill>
              </a:rPr>
              <a:t>3 cm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722CD1-CEB8-4376-9F6E-B8B6AA5B2BD6}"/>
              </a:ext>
            </a:extLst>
          </p:cNvPr>
          <p:cNvGrpSpPr/>
          <p:nvPr/>
        </p:nvGrpSpPr>
        <p:grpSpPr>
          <a:xfrm>
            <a:off x="3806471" y="1666541"/>
            <a:ext cx="5987975" cy="3728482"/>
            <a:chOff x="3806471" y="1666541"/>
            <a:chExt cx="5987975" cy="372848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EE0521C-7C5D-4C7C-96FD-2E31ADC40D37}"/>
                </a:ext>
              </a:extLst>
            </p:cNvPr>
            <p:cNvSpPr/>
            <p:nvPr/>
          </p:nvSpPr>
          <p:spPr>
            <a:xfrm>
              <a:off x="4282751" y="1716833"/>
              <a:ext cx="4814596" cy="1530220"/>
            </a:xfrm>
            <a:custGeom>
              <a:avLst/>
              <a:gdLst>
                <a:gd name="connsiteX0" fmla="*/ 0 w 4814596"/>
                <a:gd name="connsiteY0" fmla="*/ 1446245 h 1530220"/>
                <a:gd name="connsiteX1" fmla="*/ 1026367 w 4814596"/>
                <a:gd name="connsiteY1" fmla="*/ 223934 h 1530220"/>
                <a:gd name="connsiteX2" fmla="*/ 2603241 w 4814596"/>
                <a:gd name="connsiteY2" fmla="*/ 0 h 1530220"/>
                <a:gd name="connsiteX3" fmla="*/ 4814596 w 4814596"/>
                <a:gd name="connsiteY3" fmla="*/ 1530220 h 1530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14596" h="1530220">
                  <a:moveTo>
                    <a:pt x="0" y="1446245"/>
                  </a:moveTo>
                  <a:lnTo>
                    <a:pt x="1026367" y="223934"/>
                  </a:lnTo>
                  <a:lnTo>
                    <a:pt x="2603241" y="0"/>
                  </a:lnTo>
                  <a:lnTo>
                    <a:pt x="4814596" y="1530220"/>
                  </a:lnTo>
                </a:path>
              </a:pathLst>
            </a:custGeom>
            <a:noFill/>
            <a:ln w="38100">
              <a:solidFill>
                <a:srgbClr val="FF66CC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E5E2B9D-FF88-4FC8-877E-7109BF7C884E}"/>
                </a:ext>
              </a:extLst>
            </p:cNvPr>
            <p:cNvSpPr/>
            <p:nvPr/>
          </p:nvSpPr>
          <p:spPr>
            <a:xfrm>
              <a:off x="4282751" y="2855167"/>
              <a:ext cx="4805265" cy="391886"/>
            </a:xfrm>
            <a:custGeom>
              <a:avLst/>
              <a:gdLst>
                <a:gd name="connsiteX0" fmla="*/ 0 w 4805265"/>
                <a:gd name="connsiteY0" fmla="*/ 317241 h 391886"/>
                <a:gd name="connsiteX1" fmla="*/ 1595535 w 4805265"/>
                <a:gd name="connsiteY1" fmla="*/ 307911 h 391886"/>
                <a:gd name="connsiteX2" fmla="*/ 2668555 w 4805265"/>
                <a:gd name="connsiteY2" fmla="*/ 0 h 391886"/>
                <a:gd name="connsiteX3" fmla="*/ 4805265 w 4805265"/>
                <a:gd name="connsiteY3" fmla="*/ 391886 h 39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05265" h="391886">
                  <a:moveTo>
                    <a:pt x="0" y="317241"/>
                  </a:moveTo>
                  <a:lnTo>
                    <a:pt x="1595535" y="307911"/>
                  </a:lnTo>
                  <a:lnTo>
                    <a:pt x="2668555" y="0"/>
                  </a:lnTo>
                  <a:lnTo>
                    <a:pt x="4805265" y="391886"/>
                  </a:lnTo>
                </a:path>
              </a:pathLst>
            </a:cu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933502A-0DD8-4344-AB54-EED3810BA1D4}"/>
                </a:ext>
              </a:extLst>
            </p:cNvPr>
            <p:cNvSpPr/>
            <p:nvPr/>
          </p:nvSpPr>
          <p:spPr>
            <a:xfrm>
              <a:off x="4282751" y="3181739"/>
              <a:ext cx="4777273" cy="2164702"/>
            </a:xfrm>
            <a:custGeom>
              <a:avLst/>
              <a:gdLst>
                <a:gd name="connsiteX0" fmla="*/ 0 w 4777273"/>
                <a:gd name="connsiteY0" fmla="*/ 0 h 2164702"/>
                <a:gd name="connsiteX1" fmla="*/ 2369976 w 4777273"/>
                <a:gd name="connsiteY1" fmla="*/ 2164702 h 2164702"/>
                <a:gd name="connsiteX2" fmla="*/ 4777273 w 4777273"/>
                <a:gd name="connsiteY2" fmla="*/ 55983 h 2164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77273" h="2164702">
                  <a:moveTo>
                    <a:pt x="0" y="0"/>
                  </a:moveTo>
                  <a:lnTo>
                    <a:pt x="2369976" y="2164702"/>
                  </a:lnTo>
                  <a:lnTo>
                    <a:pt x="4777273" y="55983"/>
                  </a:lnTo>
                </a:path>
              </a:pathLst>
            </a:custGeom>
            <a:noFill/>
            <a:ln w="38100">
              <a:solidFill>
                <a:srgbClr val="660066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DF68843-3399-42CA-82AF-00E83055EB8B}"/>
                </a:ext>
              </a:extLst>
            </p:cNvPr>
            <p:cNvSpPr txBox="1"/>
            <p:nvPr/>
          </p:nvSpPr>
          <p:spPr>
            <a:xfrm>
              <a:off x="3806471" y="2920129"/>
              <a:ext cx="71120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77816BF-D13C-4655-9793-15DF381B1F85}"/>
                </a:ext>
              </a:extLst>
            </p:cNvPr>
            <p:cNvSpPr txBox="1"/>
            <p:nvPr/>
          </p:nvSpPr>
          <p:spPr>
            <a:xfrm>
              <a:off x="9060024" y="2985443"/>
              <a:ext cx="73442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B</a:t>
              </a: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15B63DA-A961-4392-B681-4B130F1CA8A1}"/>
                </a:ext>
              </a:extLst>
            </p:cNvPr>
            <p:cNvSpPr/>
            <p:nvPr/>
          </p:nvSpPr>
          <p:spPr>
            <a:xfrm>
              <a:off x="4232459" y="3123827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C784E621-1B3C-41AE-A21A-FE934657FE3B}"/>
                </a:ext>
              </a:extLst>
            </p:cNvPr>
            <p:cNvSpPr/>
            <p:nvPr/>
          </p:nvSpPr>
          <p:spPr>
            <a:xfrm>
              <a:off x="5261443" y="1915948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932E990-3D77-4DAD-9148-9EE4A226FFD7}"/>
                </a:ext>
              </a:extLst>
            </p:cNvPr>
            <p:cNvSpPr/>
            <p:nvPr/>
          </p:nvSpPr>
          <p:spPr>
            <a:xfrm>
              <a:off x="6847145" y="1666541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EF14E920-AB2C-4FAE-8DF0-4940ED4D91BB}"/>
                </a:ext>
              </a:extLst>
            </p:cNvPr>
            <p:cNvSpPr/>
            <p:nvPr/>
          </p:nvSpPr>
          <p:spPr>
            <a:xfrm>
              <a:off x="9009732" y="3172751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D96AEF8D-8EE3-4064-BFA3-5AB75E754D82}"/>
                </a:ext>
              </a:extLst>
            </p:cNvPr>
            <p:cNvSpPr/>
            <p:nvPr/>
          </p:nvSpPr>
          <p:spPr>
            <a:xfrm>
              <a:off x="5851489" y="3108010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5BD1072E-CE71-4566-A2F2-A33388662108}"/>
                </a:ext>
              </a:extLst>
            </p:cNvPr>
            <p:cNvSpPr/>
            <p:nvPr/>
          </p:nvSpPr>
          <p:spPr>
            <a:xfrm>
              <a:off x="6914839" y="2819545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BB0F147-350C-4AEB-B571-FFDDF90C5C15}"/>
                </a:ext>
              </a:extLst>
            </p:cNvPr>
            <p:cNvSpPr/>
            <p:nvPr/>
          </p:nvSpPr>
          <p:spPr>
            <a:xfrm>
              <a:off x="6621095" y="5294439"/>
              <a:ext cx="100584" cy="10058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2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B510C0EB-2EDD-4BC9-806F-26D385E0D4B5}"/>
              </a:ext>
            </a:extLst>
          </p:cNvPr>
          <p:cNvSpPr txBox="1"/>
          <p:nvPr/>
        </p:nvSpPr>
        <p:spPr>
          <a:xfrm>
            <a:off x="4756411" y="2739013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3 cm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86C84A5-7617-4417-A4C5-E8E218A87DAC}"/>
              </a:ext>
            </a:extLst>
          </p:cNvPr>
          <p:cNvSpPr txBox="1"/>
          <p:nvPr/>
        </p:nvSpPr>
        <p:spPr>
          <a:xfrm rot="20482769">
            <a:off x="5927962" y="2550913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2 cm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E9587F88-BBC9-48CC-A4A6-DCBA1B6554F6}"/>
              </a:ext>
            </a:extLst>
          </p:cNvPr>
          <p:cNvSpPr txBox="1"/>
          <p:nvPr/>
        </p:nvSpPr>
        <p:spPr>
          <a:xfrm rot="603943">
            <a:off x="7388561" y="2566711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4 cm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329D0D7-46B4-4689-A944-31525A217D73}"/>
              </a:ext>
            </a:extLst>
          </p:cNvPr>
          <p:cNvSpPr txBox="1"/>
          <p:nvPr/>
        </p:nvSpPr>
        <p:spPr>
          <a:xfrm rot="2472810">
            <a:off x="4875066" y="4243380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6 cm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2156C21-7CC2-4D29-92D4-40C303D013C8}"/>
              </a:ext>
            </a:extLst>
          </p:cNvPr>
          <p:cNvSpPr txBox="1"/>
          <p:nvPr/>
        </p:nvSpPr>
        <p:spPr>
          <a:xfrm rot="19086006">
            <a:off x="7611568" y="4222086"/>
            <a:ext cx="89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611757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7" grpId="0"/>
      <p:bldP spid="107" grpId="0"/>
      <p:bldP spid="108" grpId="0"/>
      <p:bldP spid="109" grpId="0"/>
      <p:bldP spid="110" grpId="0"/>
      <p:bldP spid="1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1F70EC4-5B8F-4293-B009-81306DC0E276}"/>
              </a:ext>
            </a:extLst>
          </p:cNvPr>
          <p:cNvGrpSpPr/>
          <p:nvPr/>
        </p:nvGrpSpPr>
        <p:grpSpPr>
          <a:xfrm>
            <a:off x="928064" y="242834"/>
            <a:ext cx="10037350" cy="585117"/>
            <a:chOff x="-5089601" y="382608"/>
            <a:chExt cx="8181425" cy="61623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E83FA6-3844-400B-B170-9AE4B0D0F833}"/>
                </a:ext>
              </a:extLst>
            </p:cNvPr>
            <p:cNvSpPr/>
            <p:nvPr/>
          </p:nvSpPr>
          <p:spPr>
            <a:xfrm>
              <a:off x="-5089600" y="382608"/>
              <a:ext cx="8181424" cy="61623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a.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khúc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2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7DD2E9-B069-47AC-B264-A91D361A4059}"/>
                </a:ext>
              </a:extLst>
            </p:cNvPr>
            <p:cNvSpPr/>
            <p:nvPr/>
          </p:nvSpPr>
          <p:spPr>
            <a:xfrm>
              <a:off x="-5089601" y="427195"/>
              <a:ext cx="489120" cy="5716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702371-35C9-4DED-991E-388CBC19B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912073"/>
            <a:ext cx="4006076" cy="3033854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7B574B2-4C0C-41DF-AB7E-45C1DA23D3FA}"/>
              </a:ext>
            </a:extLst>
          </p:cNvPr>
          <p:cNvSpPr/>
          <p:nvPr/>
        </p:nvSpPr>
        <p:spPr>
          <a:xfrm>
            <a:off x="4634726" y="1030694"/>
            <a:ext cx="5867400" cy="150545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giải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A </a:t>
            </a:r>
            <a:r>
              <a:rPr lang="en-US" sz="2400" b="1" dirty="0" err="1"/>
              <a:t>đến</a:t>
            </a:r>
            <a:r>
              <a:rPr lang="en-US" sz="2400" b="1" dirty="0"/>
              <a:t> B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/>
              <a:t>3 + 3 + 5 = 11 (cm)</a:t>
            </a:r>
          </a:p>
          <a:p>
            <a:pPr algn="ctr"/>
            <a:r>
              <a:rPr lang="en-US" sz="2400" b="1" dirty="0"/>
              <a:t>     </a:t>
            </a:r>
            <a:r>
              <a:rPr lang="en-US" sz="2400" b="1" dirty="0" err="1"/>
              <a:t>Đáp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: 11 cm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893BE10-CB88-4C8A-A7FB-8454DAEEB69E}"/>
              </a:ext>
            </a:extLst>
          </p:cNvPr>
          <p:cNvSpPr/>
          <p:nvPr/>
        </p:nvSpPr>
        <p:spPr>
          <a:xfrm>
            <a:off x="4634726" y="2761206"/>
            <a:ext cx="5867400" cy="16102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giải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A </a:t>
            </a:r>
            <a:r>
              <a:rPr lang="en-US" sz="2400" b="1" dirty="0" err="1"/>
              <a:t>đến</a:t>
            </a:r>
            <a:r>
              <a:rPr lang="en-US" sz="2400" b="1" dirty="0"/>
              <a:t> B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/>
              <a:t>3 + 2 + 4 = 9 (cm)</a:t>
            </a:r>
          </a:p>
          <a:p>
            <a:pPr algn="ctr"/>
            <a:r>
              <a:rPr lang="en-US" sz="2400" b="1" dirty="0"/>
              <a:t>      </a:t>
            </a:r>
            <a:r>
              <a:rPr lang="en-US" sz="2400" b="1" dirty="0" err="1"/>
              <a:t>Đáp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: 9 cm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A1BF44D-F24E-4E37-8230-99D1B35B4BF5}"/>
              </a:ext>
            </a:extLst>
          </p:cNvPr>
          <p:cNvSpPr/>
          <p:nvPr/>
        </p:nvSpPr>
        <p:spPr>
          <a:xfrm>
            <a:off x="4634726" y="4596493"/>
            <a:ext cx="5867400" cy="1687955"/>
          </a:xfrm>
          <a:prstGeom prst="roundRect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giải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 err="1"/>
              <a:t>Độ</a:t>
            </a:r>
            <a:r>
              <a:rPr lang="en-US" sz="2400" b="1" dirty="0"/>
              <a:t> </a:t>
            </a:r>
            <a:r>
              <a:rPr lang="en-US" sz="2400" b="1" dirty="0" err="1"/>
              <a:t>dài</a:t>
            </a:r>
            <a:r>
              <a:rPr lang="en-US" sz="2400" b="1" dirty="0"/>
              <a:t> </a:t>
            </a:r>
            <a:r>
              <a:rPr lang="en-US" sz="2400" b="1" dirty="0" err="1"/>
              <a:t>đường</a:t>
            </a:r>
            <a:r>
              <a:rPr lang="en-US" sz="2400" b="1" dirty="0"/>
              <a:t> </a:t>
            </a:r>
            <a:r>
              <a:rPr lang="en-US" sz="2400" b="1" dirty="0" err="1"/>
              <a:t>gấp</a:t>
            </a:r>
            <a:r>
              <a:rPr lang="en-US" sz="2400" b="1" dirty="0"/>
              <a:t> </a:t>
            </a:r>
            <a:r>
              <a:rPr lang="en-US" sz="2400" b="1" dirty="0" err="1"/>
              <a:t>khúc</a:t>
            </a:r>
            <a:r>
              <a:rPr lang="en-US" sz="2400" b="1" dirty="0"/>
              <a:t> </a:t>
            </a:r>
            <a:r>
              <a:rPr lang="en-US" sz="2400" b="1" dirty="0" err="1"/>
              <a:t>từ</a:t>
            </a:r>
            <a:r>
              <a:rPr lang="en-US" sz="2400" b="1" dirty="0"/>
              <a:t> A </a:t>
            </a:r>
            <a:r>
              <a:rPr lang="en-US" sz="2400" b="1" dirty="0" err="1"/>
              <a:t>đến</a:t>
            </a:r>
            <a:r>
              <a:rPr lang="en-US" sz="2400" b="1" dirty="0"/>
              <a:t> B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ctr"/>
            <a:r>
              <a:rPr lang="en-US" sz="2400" b="1" dirty="0"/>
              <a:t>6 + 6 = 12 (cm)</a:t>
            </a:r>
          </a:p>
          <a:p>
            <a:pPr algn="ctr"/>
            <a:r>
              <a:rPr lang="en-US" sz="2400" b="1" dirty="0"/>
              <a:t>         </a:t>
            </a:r>
            <a:r>
              <a:rPr lang="en-US" sz="2400" b="1" dirty="0" err="1"/>
              <a:t>Đáp</a:t>
            </a:r>
            <a:r>
              <a:rPr lang="en-US" sz="2400" b="1" dirty="0"/>
              <a:t> </a:t>
            </a:r>
            <a:r>
              <a:rPr lang="en-US" sz="2400" b="1" dirty="0" err="1"/>
              <a:t>số</a:t>
            </a:r>
            <a:r>
              <a:rPr lang="en-US" sz="2400" b="1" dirty="0"/>
              <a:t>: 12 cm</a:t>
            </a:r>
          </a:p>
        </p:txBody>
      </p:sp>
    </p:spTree>
    <p:extLst>
      <p:ext uri="{BB962C8B-B14F-4D97-AF65-F5344CB8AC3E}">
        <p14:creationId xmlns:p14="http://schemas.microsoft.com/office/powerpoint/2010/main" val="194275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5DB85-DBB0-40DD-B73F-34BE2ECCF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" y="4736592"/>
            <a:ext cx="2227733" cy="2227733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AEF8F5C5-5249-4770-A19C-43C708889FC8}"/>
              </a:ext>
            </a:extLst>
          </p:cNvPr>
          <p:cNvGrpSpPr/>
          <p:nvPr/>
        </p:nvGrpSpPr>
        <p:grpSpPr>
          <a:xfrm>
            <a:off x="1920029" y="427974"/>
            <a:ext cx="6395461" cy="565272"/>
            <a:chOff x="-5089601" y="382608"/>
            <a:chExt cx="5212928" cy="595335"/>
          </a:xfrm>
        </p:grpSpPr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71D27231-00FE-47F7-9F6F-C20F37464E31}"/>
                </a:ext>
              </a:extLst>
            </p:cNvPr>
            <p:cNvSpPr/>
            <p:nvPr/>
          </p:nvSpPr>
          <p:spPr>
            <a:xfrm>
              <a:off x="-5089599" y="382608"/>
              <a:ext cx="5212926" cy="595335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dm</a:t>
              </a:r>
              <a:endParaRPr lang="en-US" sz="2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F6B976D-499E-4006-A353-25BD828B6DB2}"/>
                </a:ext>
              </a:extLst>
            </p:cNvPr>
            <p:cNvSpPr/>
            <p:nvPr/>
          </p:nvSpPr>
          <p:spPr>
            <a:xfrm>
              <a:off x="-5089601" y="427196"/>
              <a:ext cx="417186" cy="477582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31BEF42-B75A-40C3-9909-7669A4D27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478" r="13829" b="12724"/>
          <a:stretch/>
        </p:blipFill>
        <p:spPr>
          <a:xfrm>
            <a:off x="1584936" y="1358974"/>
            <a:ext cx="8623516" cy="45876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86A2B08E-AF6E-4449-89F6-8DBCAA8120D0}"/>
              </a:ext>
            </a:extLst>
          </p:cNvPr>
          <p:cNvSpPr/>
          <p:nvPr/>
        </p:nvSpPr>
        <p:spPr>
          <a:xfrm>
            <a:off x="2899688" y="2712805"/>
            <a:ext cx="100584" cy="10058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E04A4BC-90AB-44EA-9304-D1622EDAF5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78" b="83472" l="82362" r="96900">
                        <a14:foregroundMark x1="91144" y1="63333" x2="91144" y2="63333"/>
                        <a14:foregroundMark x1="96974" y1="65833" x2="96974" y2="65833"/>
                        <a14:foregroundMark x1="90849" y1="62500" x2="90849" y2="62500"/>
                        <a14:foregroundMark x1="94022" y1="82222" x2="94022" y2="82222"/>
                        <a14:foregroundMark x1="87749" y1="83472" x2="87749" y2="83472"/>
                        <a14:foregroundMark x1="86421" y1="83056" x2="86421" y2="83056"/>
                        <a14:foregroundMark x1="85756" y1="83194" x2="85756" y2="83194"/>
                      </a14:backgroundRemoval>
                    </a14:imgEffect>
                  </a14:imgLayer>
                </a14:imgProps>
              </a:ext>
            </a:extLst>
          </a:blip>
          <a:srcRect l="80733" t="49131" r="1728" b="13170"/>
          <a:stretch/>
        </p:blipFill>
        <p:spPr>
          <a:xfrm>
            <a:off x="9664880" y="3824553"/>
            <a:ext cx="2384799" cy="27238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1A96EEF-D832-4180-977A-409E83919CB0}"/>
              </a:ext>
            </a:extLst>
          </p:cNvPr>
          <p:cNvSpPr txBox="1"/>
          <p:nvPr/>
        </p:nvSpPr>
        <p:spPr>
          <a:xfrm>
            <a:off x="2771233" y="214775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4D85483-CDC9-4866-B2C8-6724EE5AEF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46" b="88506" l="5024" r="95455">
                        <a14:foregroundMark x1="5024" y1="52874" x2="5024" y2="52874"/>
                        <a14:foregroundMark x1="88397" y1="51724" x2="88397" y2="51724"/>
                        <a14:foregroundMark x1="95455" y1="64368" x2="95455" y2="64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713" y="2778077"/>
            <a:ext cx="8052483" cy="662997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FE5A382-F81F-47DC-B5D7-D0338D3B5A69}"/>
              </a:ext>
            </a:extLst>
          </p:cNvPr>
          <p:cNvSpPr/>
          <p:nvPr/>
        </p:nvSpPr>
        <p:spPr>
          <a:xfrm>
            <a:off x="8932974" y="2689742"/>
            <a:ext cx="100584" cy="10058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53DD647-9F8C-4760-9BB7-5A359C65BBB9}"/>
              </a:ext>
            </a:extLst>
          </p:cNvPr>
          <p:cNvSpPr txBox="1"/>
          <p:nvPr/>
        </p:nvSpPr>
        <p:spPr>
          <a:xfrm>
            <a:off x="8805831" y="2143934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EEBB60-410D-4CB8-AD04-ED8A0B2049C8}"/>
              </a:ext>
            </a:extLst>
          </p:cNvPr>
          <p:cNvCxnSpPr>
            <a:cxnSpLocks/>
          </p:cNvCxnSpPr>
          <p:nvPr/>
        </p:nvCxnSpPr>
        <p:spPr>
          <a:xfrm flipV="1">
            <a:off x="2947313" y="2742090"/>
            <a:ext cx="6063844" cy="21007"/>
          </a:xfrm>
          <a:prstGeom prst="line">
            <a:avLst/>
          </a:prstGeom>
          <a:ln w="571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CDBD5B67-89DF-4120-B712-DE5133495D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81" b="90438" l="2778" r="90000">
                        <a14:foregroundMark x1="51111" y1="4781" x2="51111" y2="4781"/>
                        <a14:foregroundMark x1="2778" y1="80478" x2="2778" y2="80478"/>
                        <a14:foregroundMark x1="32222" y1="90438" x2="32222" y2="90438"/>
                        <a14:foregroundMark x1="88889" y1="19522" x2="88889" y2="19522"/>
                        <a14:foregroundMark x1="68333" y1="4781" x2="68333" y2="4781"/>
                        <a14:foregroundMark x1="57778" y1="13944" x2="57778" y2="13944"/>
                        <a14:foregroundMark x1="34444" y1="25896" x2="34444" y2="25896"/>
                        <a14:foregroundMark x1="25000" y1="25100" x2="25000" y2="25100"/>
                        <a14:foregroundMark x1="25000" y1="25100" x2="25000" y2="25100"/>
                        <a14:foregroundMark x1="23889" y1="25498" x2="23889" y2="25498"/>
                        <a14:foregroundMark x1="37778" y1="25498" x2="37778" y2="25498"/>
                        <a14:foregroundMark x1="90000" y1="42629" x2="90000" y2="42629"/>
                        <a14:backgroundMark x1="92222" y1="25100" x2="92222" y2="25100"/>
                        <a14:backgroundMark x1="70556" y1="25498" x2="70556" y2="25498"/>
                        <a14:backgroundMark x1="15556" y1="25498" x2="15556" y2="25498"/>
                        <a14:backgroundMark x1="36667" y1="24701" x2="36667" y2="24701"/>
                        <a14:backgroundMark x1="18333" y1="25100" x2="18333" y2="25100"/>
                        <a14:backgroundMark x1="70556" y1="24303" x2="70556" y2="243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5996" y="2977522"/>
            <a:ext cx="1349501" cy="188180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34A8F9E-23C4-4967-A10B-09191B424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06" b="89840" l="3088" r="89549">
                        <a14:foregroundMark x1="45606" y1="4545" x2="45606" y2="4545"/>
                        <a14:foregroundMark x1="9264" y1="18182" x2="9264" y2="18182"/>
                        <a14:foregroundMark x1="3088" y1="19519" x2="3088" y2="19519"/>
                        <a14:foregroundMark x1="89786" y1="66310" x2="89786" y2="66310"/>
                        <a14:foregroundMark x1="44418" y1="2406" x2="44418" y2="2406"/>
                        <a14:foregroundMark x1="65083" y1="10428" x2="65083" y2="10428"/>
                        <a14:foregroundMark x1="80760" y1="8556" x2="80760" y2="8556"/>
                        <a14:foregroundMark x1="76485" y1="9893" x2="76485" y2="9893"/>
                        <a14:backgroundMark x1="75772" y1="39572" x2="75772" y2="39572"/>
                        <a14:backgroundMark x1="75297" y1="27807" x2="75297" y2="27807"/>
                        <a14:backgroundMark x1="74822" y1="22995" x2="74822" y2="22995"/>
                        <a14:backgroundMark x1="74822" y1="40107" x2="74822" y2="40107"/>
                        <a14:backgroundMark x1="75297" y1="44118" x2="75297" y2="44118"/>
                        <a14:backgroundMark x1="75534" y1="52406" x2="75059" y2="52674"/>
                        <a14:backgroundMark x1="38242" y1="55615" x2="38242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8741" y="2475220"/>
            <a:ext cx="1690908" cy="1502137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D8DFEEA-BD53-46BF-802B-0863AAC2B5E1}"/>
              </a:ext>
            </a:extLst>
          </p:cNvPr>
          <p:cNvSpPr txBox="1"/>
          <p:nvPr/>
        </p:nvSpPr>
        <p:spPr>
          <a:xfrm>
            <a:off x="5494328" y="2098813"/>
            <a:ext cx="147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 dm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F6E3628-361F-4733-8790-EAA2422760EF}"/>
              </a:ext>
            </a:extLst>
          </p:cNvPr>
          <p:cNvGrpSpPr/>
          <p:nvPr/>
        </p:nvGrpSpPr>
        <p:grpSpPr>
          <a:xfrm>
            <a:off x="2019898" y="4268496"/>
            <a:ext cx="8188554" cy="1507603"/>
            <a:chOff x="1604506" y="4856606"/>
            <a:chExt cx="8188554" cy="1507603"/>
          </a:xfrm>
        </p:grpSpPr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8B6FCB78-626A-468F-AB30-088E675A7407}"/>
                </a:ext>
              </a:extLst>
            </p:cNvPr>
            <p:cNvSpPr/>
            <p:nvPr/>
          </p:nvSpPr>
          <p:spPr>
            <a:xfrm>
              <a:off x="1604506" y="4856606"/>
              <a:ext cx="8089790" cy="1507603"/>
            </a:xfrm>
            <a:prstGeom prst="wedgeRoundRectCallout">
              <a:avLst>
                <a:gd name="adj1" fmla="val 52846"/>
                <a:gd name="adj2" fmla="val -9629"/>
                <a:gd name="adj3" fmla="val 16667"/>
              </a:avLst>
            </a:prstGeom>
            <a:solidFill>
              <a:srgbClr val="FFFF00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A58B913-D4F2-4E60-9154-9F9653B6D2E7}"/>
                </a:ext>
              </a:extLst>
            </p:cNvPr>
            <p:cNvSpPr txBox="1"/>
            <p:nvPr/>
          </p:nvSpPr>
          <p:spPr>
            <a:xfrm>
              <a:off x="1703270" y="4896081"/>
              <a:ext cx="80897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/>
                <a:t>Đánh</a:t>
              </a:r>
              <a:r>
                <a:rPr lang="en-US" sz="2200" dirty="0"/>
                <a:t> </a:t>
              </a:r>
              <a:r>
                <a:rPr lang="en-US" sz="2200" dirty="0" err="1"/>
                <a:t>dấu</a:t>
              </a:r>
              <a:r>
                <a:rPr lang="en-US" sz="2200" dirty="0"/>
                <a:t> </a:t>
              </a:r>
              <a:r>
                <a:rPr lang="en-US" sz="2200" dirty="0" err="1"/>
                <a:t>điểm</a:t>
              </a:r>
              <a:r>
                <a:rPr lang="en-US" sz="2200" dirty="0"/>
                <a:t> A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/>
                <a:t>Đặt</a:t>
              </a:r>
              <a:r>
                <a:rPr lang="en-US" sz="2200" dirty="0"/>
                <a:t> </a:t>
              </a:r>
              <a:r>
                <a:rPr lang="en-US" sz="2200" dirty="0" err="1"/>
                <a:t>thước</a:t>
              </a:r>
              <a:r>
                <a:rPr lang="en-US" sz="2200" dirty="0"/>
                <a:t> </a:t>
              </a:r>
              <a:r>
                <a:rPr lang="en-US" sz="2200" dirty="0" err="1"/>
                <a:t>kẻ</a:t>
              </a:r>
              <a:r>
                <a:rPr lang="en-US" sz="2200" dirty="0"/>
                <a:t> </a:t>
              </a:r>
              <a:r>
                <a:rPr lang="en-US" sz="2200" dirty="0" err="1"/>
                <a:t>sao</a:t>
              </a:r>
              <a:r>
                <a:rPr lang="en-US" sz="2200" dirty="0"/>
                <a:t> </a:t>
              </a:r>
              <a:r>
                <a:rPr lang="en-US" sz="2200" dirty="0" err="1"/>
                <a:t>cho</a:t>
              </a:r>
              <a:r>
                <a:rPr lang="en-US" sz="2200" dirty="0"/>
                <a:t> </a:t>
              </a:r>
              <a:r>
                <a:rPr lang="en-US" sz="2200" dirty="0" err="1"/>
                <a:t>điểm</a:t>
              </a:r>
              <a:r>
                <a:rPr lang="en-US" sz="2200" dirty="0"/>
                <a:t> A </a:t>
              </a:r>
              <a:r>
                <a:rPr lang="en-US" sz="2200" dirty="0" err="1"/>
                <a:t>trùng</a:t>
              </a:r>
              <a:r>
                <a:rPr lang="en-US" sz="2200" dirty="0"/>
                <a:t> </a:t>
              </a:r>
              <a:r>
                <a:rPr lang="en-US" sz="2200" dirty="0" err="1"/>
                <a:t>với</a:t>
              </a:r>
              <a:r>
                <a:rPr lang="en-US" sz="2200" dirty="0"/>
                <a:t> </a:t>
              </a:r>
              <a:r>
                <a:rPr lang="en-US" sz="2200" dirty="0" err="1"/>
                <a:t>vạch</a:t>
              </a:r>
              <a:r>
                <a:rPr lang="en-US" sz="2200" dirty="0"/>
                <a:t> </a:t>
              </a:r>
              <a:r>
                <a:rPr lang="en-US" sz="2200" dirty="0" err="1"/>
                <a:t>số</a:t>
              </a:r>
              <a:r>
                <a:rPr lang="en-US" sz="2200" dirty="0"/>
                <a:t> 0 </a:t>
              </a:r>
              <a:r>
                <a:rPr lang="en-US" sz="2200" dirty="0" err="1"/>
                <a:t>của</a:t>
              </a:r>
              <a:r>
                <a:rPr lang="en-US" sz="2200" dirty="0"/>
                <a:t> </a:t>
              </a:r>
              <a:r>
                <a:rPr lang="en-US" sz="2200" dirty="0" err="1"/>
                <a:t>thước</a:t>
              </a:r>
              <a:r>
                <a:rPr lang="en-US" sz="2200" dirty="0"/>
                <a:t>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/>
                <a:t>Đánh</a:t>
              </a:r>
              <a:r>
                <a:rPr lang="en-US" sz="2200" dirty="0"/>
                <a:t> </a:t>
              </a:r>
              <a:r>
                <a:rPr lang="en-US" sz="2200" dirty="0" err="1"/>
                <a:t>dấu</a:t>
              </a:r>
              <a:r>
                <a:rPr lang="en-US" sz="2200" dirty="0"/>
                <a:t> </a:t>
              </a:r>
              <a:r>
                <a:rPr lang="en-US" sz="2200" dirty="0" err="1"/>
                <a:t>điểm</a:t>
              </a:r>
              <a:r>
                <a:rPr lang="en-US" sz="2200" dirty="0"/>
                <a:t> B </a:t>
              </a:r>
              <a:r>
                <a:rPr lang="en-US" sz="2200" dirty="0" err="1"/>
                <a:t>ứng</a:t>
              </a:r>
              <a:r>
                <a:rPr lang="en-US" sz="2200" dirty="0"/>
                <a:t> </a:t>
              </a:r>
              <a:r>
                <a:rPr lang="en-US" sz="2200" dirty="0" err="1"/>
                <a:t>vạch</a:t>
              </a:r>
              <a:r>
                <a:rPr lang="en-US" sz="2200" dirty="0"/>
                <a:t> </a:t>
              </a:r>
              <a:r>
                <a:rPr lang="en-US" sz="2200" dirty="0" err="1"/>
                <a:t>chỉ</a:t>
              </a:r>
              <a:r>
                <a:rPr lang="en-US" sz="2200" dirty="0"/>
                <a:t> 10 cm </a:t>
              </a:r>
              <a:r>
                <a:rPr lang="en-US" sz="2200" dirty="0" err="1"/>
                <a:t>của</a:t>
              </a:r>
              <a:r>
                <a:rPr lang="en-US" sz="2200" dirty="0"/>
                <a:t> </a:t>
              </a:r>
              <a:r>
                <a:rPr lang="en-US" sz="2200" dirty="0" err="1"/>
                <a:t>thước</a:t>
              </a:r>
              <a:r>
                <a:rPr lang="en-US" sz="2200" dirty="0"/>
                <a:t> </a:t>
              </a:r>
              <a:r>
                <a:rPr lang="en-US" sz="2200" dirty="0" err="1"/>
                <a:t>kẻ</a:t>
              </a:r>
              <a:r>
                <a:rPr lang="en-US" sz="2200" dirty="0"/>
                <a:t>.</a:t>
              </a:r>
            </a:p>
            <a:p>
              <a:pPr marL="342900" indent="-342900">
                <a:buFont typeface="Wingdings" panose="05000000000000000000" pitchFamily="2" charset="2"/>
                <a:buChar char="v"/>
              </a:pPr>
              <a:r>
                <a:rPr lang="en-US" sz="2200" dirty="0" err="1"/>
                <a:t>Dùng</a:t>
              </a:r>
              <a:r>
                <a:rPr lang="en-US" sz="2200" dirty="0"/>
                <a:t> </a:t>
              </a:r>
              <a:r>
                <a:rPr lang="en-US" sz="2200" dirty="0" err="1"/>
                <a:t>thước</a:t>
              </a:r>
              <a:r>
                <a:rPr lang="en-US" sz="2200" dirty="0"/>
                <a:t> </a:t>
              </a:r>
              <a:r>
                <a:rPr lang="en-US" sz="2200" dirty="0" err="1"/>
                <a:t>kẻ</a:t>
              </a:r>
              <a:r>
                <a:rPr lang="en-US" sz="2200" dirty="0"/>
                <a:t> </a:t>
              </a:r>
              <a:r>
                <a:rPr lang="en-US" sz="2200" dirty="0" err="1"/>
                <a:t>nối</a:t>
              </a:r>
              <a:r>
                <a:rPr lang="en-US" sz="2200" dirty="0"/>
                <a:t> </a:t>
              </a:r>
              <a:r>
                <a:rPr lang="en-US" sz="2200" dirty="0" err="1"/>
                <a:t>hai</a:t>
              </a:r>
              <a:r>
                <a:rPr lang="en-US" sz="2200" dirty="0"/>
                <a:t> </a:t>
              </a:r>
              <a:r>
                <a:rPr lang="en-US" sz="2200" dirty="0" err="1"/>
                <a:t>điểm</a:t>
              </a:r>
              <a:r>
                <a:rPr lang="en-US" sz="2200" dirty="0"/>
                <a:t> A </a:t>
              </a:r>
              <a:r>
                <a:rPr lang="en-US" sz="2200" dirty="0" err="1"/>
                <a:t>và</a:t>
              </a:r>
              <a:r>
                <a:rPr lang="en-US" sz="2200"/>
                <a:t> B 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8023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4974 -0.0039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-208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5" grpId="0" animBg="1"/>
      <p:bldP spid="36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D5A9EA-99FB-4C03-82B8-4BE642DB088A}"/>
              </a:ext>
            </a:extLst>
          </p:cNvPr>
          <p:cNvSpPr txBox="1"/>
          <p:nvPr/>
        </p:nvSpPr>
        <p:spPr>
          <a:xfrm>
            <a:off x="1889736" y="3238259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Em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hãy</a:t>
            </a:r>
            <a:r>
              <a:rPr lang="en-US" sz="2800" b="1" dirty="0">
                <a:solidFill>
                  <a:srgbClr val="FFFF00"/>
                </a:solidFill>
              </a:rPr>
              <a:t> chia </a:t>
            </a:r>
            <a:r>
              <a:rPr lang="en-US" sz="2800" b="1" dirty="0" err="1">
                <a:solidFill>
                  <a:srgbClr val="FFFF00"/>
                </a:solidFill>
              </a:rPr>
              <a:t>sẻ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những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việc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800" b="1" dirty="0" err="1">
                <a:solidFill>
                  <a:srgbClr val="FFFF00"/>
                </a:solidFill>
              </a:rPr>
              <a:t>đã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thực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hiện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được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trong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bài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học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hôm</a:t>
            </a:r>
            <a:r>
              <a:rPr lang="en-US" sz="2800" b="1" dirty="0">
                <a:solidFill>
                  <a:srgbClr val="FFFF00"/>
                </a:solidFill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681171" y="1991923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412589" y="26379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4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654887" y="-31126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43" y="4462161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83028" y="5059429"/>
            <a:ext cx="551097" cy="540344"/>
            <a:chOff x="2725503" y="6212581"/>
            <a:chExt cx="551097" cy="528220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924957" y="5059429"/>
            <a:ext cx="551097" cy="540344"/>
            <a:chOff x="2725503" y="6212581"/>
            <a:chExt cx="551097" cy="528220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2035966" y="5050595"/>
            <a:ext cx="551097" cy="540344"/>
            <a:chOff x="2725503" y="6212581"/>
            <a:chExt cx="551097" cy="528220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77895" y="5050595"/>
            <a:ext cx="551097" cy="540344"/>
            <a:chOff x="2725503" y="6212581"/>
            <a:chExt cx="551097" cy="528220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>
              <a:fillRect/>
            </a:stretch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762940" y="5000000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33805" y="3130307"/>
            <a:ext cx="2875801" cy="332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3B72827-745E-4942-8073-5329907FA3A1}"/>
              </a:ext>
            </a:extLst>
          </p:cNvPr>
          <p:cNvSpPr/>
          <p:nvPr/>
        </p:nvSpPr>
        <p:spPr>
          <a:xfrm>
            <a:off x="2799014" y="841252"/>
            <a:ext cx="534229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SÓC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NHẶT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HẠT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80008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DẺ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80008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0F8F77DB-4DDD-4F3E-A8B6-C6F24A3A1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2771" y="293995"/>
            <a:ext cx="609600" cy="60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1784B84-A284-41F2-953D-793D30E99E92}"/>
              </a:ext>
            </a:extLst>
          </p:cNvPr>
          <p:cNvSpPr/>
          <p:nvPr/>
        </p:nvSpPr>
        <p:spPr>
          <a:xfrm>
            <a:off x="943511" y="1650662"/>
            <a:ext cx="10568967" cy="241449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455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>
            <a:fillRect/>
          </a:stretch>
        </p:blipFill>
        <p:spPr bwMode="auto">
          <a:xfrm>
            <a:off x="4567348" y="-491819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327984" y="48789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119" y="4403764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Callout 22"/>
          <p:cNvSpPr/>
          <p:nvPr/>
        </p:nvSpPr>
        <p:spPr>
          <a:xfrm>
            <a:off x="4735286" y="4791157"/>
            <a:ext cx="3745895" cy="1578606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0A76ECD-BB8D-43DC-B845-29E54B5AF661}"/>
              </a:ext>
            </a:extLst>
          </p:cNvPr>
          <p:cNvGrpSpPr/>
          <p:nvPr/>
        </p:nvGrpSpPr>
        <p:grpSpPr>
          <a:xfrm>
            <a:off x="1545336" y="165473"/>
            <a:ext cx="4807660" cy="2279590"/>
            <a:chOff x="1545336" y="165473"/>
            <a:chExt cx="4807660" cy="2279590"/>
          </a:xfrm>
        </p:grpSpPr>
        <p:sp>
          <p:nvSpPr>
            <p:cNvPr id="22" name="Oval Callout 21"/>
            <p:cNvSpPr/>
            <p:nvPr/>
          </p:nvSpPr>
          <p:spPr>
            <a:xfrm>
              <a:off x="1545336" y="165473"/>
              <a:ext cx="4807660" cy="2209800"/>
            </a:xfrm>
            <a:prstGeom prst="wedgeEllipseCallout">
              <a:avLst>
                <a:gd name="adj1" fmla="val 11292"/>
                <a:gd name="adj2" fmla="val 83942"/>
              </a:avLst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08DD0A1-75EE-43F3-AE18-DE09B9EFBD73}"/>
                </a:ext>
              </a:extLst>
            </p:cNvPr>
            <p:cNvSpPr txBox="1"/>
            <p:nvPr/>
          </p:nvSpPr>
          <p:spPr>
            <a:xfrm>
              <a:off x="1944784" y="506071"/>
              <a:ext cx="400876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Trời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trở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chúng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trữ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  <a:p>
              <a:pPr algn="ctr"/>
              <a:endParaRPr lang="en-US" sz="2400" dirty="0"/>
            </a:p>
          </p:txBody>
        </p:sp>
      </p:grpSp>
      <p:pic>
        <p:nvPicPr>
          <p:cNvPr id="11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BCA7B278-9DC7-410E-9E82-E63B90283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02771" y="29399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21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73751" y="2162321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461" y="3404130"/>
            <a:ext cx="1862846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9" action="ppaction://hlinksldjump"/>
          </p:cNvPr>
          <p:cNvSpPr/>
          <p:nvPr/>
        </p:nvSpPr>
        <p:spPr>
          <a:xfrm>
            <a:off x="2381625" y="5628214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Flowchart: Connector 29">
            <a:hlinkClick r:id="rId10" action="ppaction://hlinksldjump"/>
          </p:cNvPr>
          <p:cNvSpPr/>
          <p:nvPr/>
        </p:nvSpPr>
        <p:spPr>
          <a:xfrm>
            <a:off x="4203117" y="5508053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Flowchart: Connector 30">
            <a:hlinkClick r:id="rId11" action="ppaction://hlinksldjump"/>
          </p:cNvPr>
          <p:cNvSpPr/>
          <p:nvPr/>
        </p:nvSpPr>
        <p:spPr>
          <a:xfrm>
            <a:off x="6830313" y="5483929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Flowchart: Connector 31">
            <a:hlinkClick r:id="rId12" action="ppaction://hlinksldjump"/>
          </p:cNvPr>
          <p:cNvSpPr/>
          <p:nvPr/>
        </p:nvSpPr>
        <p:spPr>
          <a:xfrm>
            <a:off x="8117730" y="5772309"/>
            <a:ext cx="487815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2958320" y="5433463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4772991" y="5390170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7454120" y="525272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>
            <a:off x="8652494" y="5560438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5548626" y="3404131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1891519" y="5693256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7532997" y="4454334"/>
            <a:ext cx="196670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5794760" y="5093233"/>
            <a:ext cx="167026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8158187" y="4848964"/>
            <a:ext cx="283274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9970256" y="5717379"/>
            <a:ext cx="308465" cy="2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>
            <a:fillRect/>
          </a:stretch>
        </p:blipFill>
        <p:spPr bwMode="auto">
          <a:xfrm flipH="1">
            <a:off x="6167373" y="5820231"/>
            <a:ext cx="283222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18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2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4" y="533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3" y="9906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0546958" y="5556668"/>
            <a:ext cx="688402" cy="706171"/>
          </a:xfrm>
          <a:prstGeom prst="star5">
            <a:avLst>
              <a:gd name="adj" fmla="val 30252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hlinkClick r:id="rId28" action="ppaction://hlinksldjump"/>
            <a:extLst>
              <a:ext uri="{FF2B5EF4-FFF2-40B4-BE49-F238E27FC236}">
                <a16:creationId xmlns:a16="http://schemas.microsoft.com/office/drawing/2014/main" id="{3A735B9E-3E5F-4691-8C16-3DC4354338C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095" y="5636864"/>
            <a:ext cx="647351" cy="632366"/>
          </a:xfrm>
          <a:prstGeom prst="rect">
            <a:avLst/>
          </a:prstGeom>
        </p:spPr>
      </p:pic>
      <p:pic>
        <p:nvPicPr>
          <p:cNvPr id="27" name="teddy-bear-waltz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2D5441C0-DEDE-42DF-9CA3-943022B4FE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25564" y="23884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59259E-6 C -0.00208 -0.00903 -0.00156 -0.00254 0.00105 -0.01528 C 0.00378 -0.02916 0.00261 -0.03565 0.01081 -0.04398 C 0.01342 -0.0493 0.01511 -0.05532 0.01784 -0.06065 C 0.01967 -0.07014 0.01915 -0.0787 0.025 -0.08449 C 0.028 -0.09606 0.0323 -0.11296 0.03959 -0.1199 C 0.04519 -0.13148 0.0504 -0.14352 0.05769 -0.15324 C 0.06198 -0.16551 0.06888 -0.17477 0.07331 -0.18703 C 0.07592 -0.20162 0.08607 -0.22778 0.09493 -0.23611 C 0.09584 -0.23842 0.09636 -0.24074 0.0974 -0.24282 C 0.09896 -0.24629 0.10222 -0.25301 0.10222 -0.25278 C 0.10118 -0.25694 0.09857 -0.26041 0.09857 -0.26481 C 0.09857 -0.2669 0.1 -0.26828 0.10092 -0.2699 C 0.10665 -0.28171 0.11407 -0.28634 0.12383 -0.28842 C 0.12618 -0.29004 0.13021 -0.29236 0.1323 -0.29514 C 0.13334 -0.29653 0.13347 -0.29907 0.13477 -0.30023 C 0.13698 -0.30208 0.13959 -0.30231 0.1418 -0.30347 C 0.14545 -0.30509 0.15274 -0.30856 0.15274 -0.30833 C 0.16081 -0.3162 0.16888 -0.31852 0.178 -0.32222 C 0.19206 -0.32801 0.20417 -0.33217 0.21888 -0.33403 C 0.22748 -0.3368 0.23191 -0.33102 0.23946 -0.32708 C 0.24467 -0.32037 0.25274 -0.31273 0.2599 -0.31041 C 0.26355 -0.30926 0.26719 -0.30926 0.27084 -0.30856 C 0.27253 -0.3081 0.27396 -0.3074 0.27566 -0.30694 C 0.27774 -0.30486 0.28086 -0.3044 0.28282 -0.30185 C 0.28607 -0.29722 0.28633 -0.28125 0.28894 -0.27477 C 0.29011 -0.27129 0.29206 -0.26805 0.29362 -0.26481 C 0.29441 -0.26319 0.29623 -0.25972 0.29623 -0.25949 C 0.29896 -0.24745 0.29779 -0.25301 0.29961 -0.24282 C 0.30092 -0.21643 0.29493 -0.21759 0.30326 -0.21759 " pathEditMode="relative" rAng="0" ptsTypes="AAAAAAAAAAAAAAAAAAAAAAAAAAAAAA">
                                      <p:cBhvr>
                                        <p:cTn id="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2.59259E-6 C -0.00208 -0.00903 -0.00195 -0.00254 -0.00065 -0.01528 C 0.00052 -0.02916 -2.5E-6 -0.03565 0.00365 -0.04398 C 0.00482 -0.0493 0.00573 -0.05532 0.0069 -0.06065 C 0.00782 -0.07014 0.00768 -0.0787 0.01029 -0.08449 C 0.01159 -0.09606 0.01354 -0.11273 0.01706 -0.11967 C 0.0194 -0.13148 0.02188 -0.14352 0.02539 -0.15324 C 0.02722 -0.16551 0.03034 -0.17477 0.03242 -0.18703 C 0.03373 -0.20162 0.03841 -0.22778 0.04232 -0.23611 C 0.04284 -0.23842 0.0431 -0.24074 0.04362 -0.24282 C 0.04427 -0.24629 0.04584 -0.25301 0.04584 -0.25278 C 0.04532 -0.25694 0.04414 -0.26041 0.04414 -0.26481 C 0.04414 -0.2669 0.04479 -0.26828 0.04518 -0.2699 C 0.04779 -0.28171 0.05117 -0.28634 0.05573 -0.28842 C 0.05677 -0.29004 0.05873 -0.29236 0.05951 -0.29514 C 0.06003 -0.29629 0.06003 -0.29907 0.06055 -0.3 C 0.06159 -0.30185 0.06289 -0.30208 0.06393 -0.30324 C 0.06563 -0.30486 0.06888 -0.30833 0.06888 -0.3081 C 0.07253 -0.31597 0.07643 -0.31828 0.0806 -0.32199 C 0.08698 -0.32778 0.09258 -0.33194 0.09935 -0.33379 C 0.10326 -0.33657 0.10534 -0.33078 0.10873 -0.32685 C 0.11107 -0.32014 0.11498 -0.3125 0.11823 -0.31018 C 0.11979 -0.30903 0.12149 -0.30903 0.12331 -0.30833 C 0.12396 -0.30787 0.12461 -0.30717 0.12539 -0.30671 C 0.12643 -0.30463 0.12774 -0.30416 0.12865 -0.30162 C 0.13021 -0.29722 0.13021 -0.28125 0.13138 -0.27477 C 0.13216 -0.27129 0.13295 -0.26805 0.13373 -0.26481 C 0.13399 -0.26319 0.1349 -0.25972 0.1349 -0.25949 C 0.13607 -0.24745 0.13555 -0.25301 0.13646 -0.24282 C 0.13698 -0.21643 0.13425 -0.21759 0.13815 -0.21759 " pathEditMode="relative" rAng="0" ptsTypes="AAAAAAAAAAAAAAAAAAAAAAAAAAAAAA">
                                      <p:cBhvr>
                                        <p:cTn id="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C 0.00092 -0.00902 0.00053 -0.00254 -0.00052 -0.01527 C -0.00169 -0.02916 -0.00117 -0.03564 -0.00429 -0.04398 C -0.00533 -0.0493 -0.00612 -0.05532 -0.00716 -0.06064 C -0.00781 -0.07014 -0.00768 -0.0787 -0.00989 -0.08449 C -0.01106 -0.09606 -0.01263 -0.11273 -0.01562 -0.11967 C -0.0177 -0.13148 -0.01979 -0.14351 -0.02278 -0.15324 C -0.02434 -0.16551 -0.02708 -0.17476 -0.02877 -0.18703 C -0.02981 -0.20162 -0.03385 -0.22777 -0.03737 -0.23611 C -0.03763 -0.23842 -0.03789 -0.24074 -0.03841 -0.24282 C -0.03893 -0.24629 -0.0401 -0.25301 -0.0401 -0.25277 C -0.03971 -0.25694 -0.03893 -0.26041 -0.03893 -0.26481 C -0.03893 -0.26689 -0.03919 -0.26828 -0.03958 -0.2699 C -0.04179 -0.28171 -0.04479 -0.28634 -0.04856 -0.28842 C -0.04947 -0.29004 -0.05117 -0.29236 -0.05195 -0.29514 C -0.05221 -0.29652 -0.05247 -0.29907 -0.05299 -0.30023 C -0.05377 -0.30208 -0.05468 -0.30231 -0.05572 -0.30347 C -0.05716 -0.30486 -0.05989 -0.30833 -0.05989 -0.3081 C -0.06315 -0.31597 -0.06627 -0.31828 -0.06979 -0.32199 C -0.07539 -0.32777 -0.08007 -0.33194 -0.08593 -0.33379 C -0.08906 -0.33657 -0.09101 -0.33078 -0.09388 -0.32685 C -0.09596 -0.32014 -0.09908 -0.3125 -0.10195 -0.31018 C -0.10351 -0.30902 -0.10468 -0.30902 -0.10625 -0.30833 C -0.10677 -0.30787 -0.10742 -0.30717 -0.1082 -0.30671 C -0.10885 -0.30463 -0.11002 -0.30416 -0.11093 -0.30185 C -0.1121 -0.29722 -0.1121 -0.28125 -0.11341 -0.27476 C -0.11393 -0.27129 -0.11445 -0.26805 -0.1151 -0.26481 C -0.11549 -0.26319 -0.11614 -0.25972 -0.11614 -0.25949 C -0.11718 -0.24745 -0.11666 -0.25301 -0.11757 -0.24282 C -0.11809 -0.21643 -0.11562 -0.21759 -0.11875 -0.21759 " pathEditMode="relative" rAng="0" ptsTypes="AAAAAAAAAAAAAAAAAAAAAA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4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11111E-6 C 0.00143 -0.00903 0.00091 -0.00255 -0.00104 -0.01528 C -0.00312 -0.02917 -0.00208 -0.03565 -0.00794 -0.04398 C -0.00989 -0.0493 -0.01133 -0.05532 -0.01315 -0.06065 C -0.01458 -0.07014 -0.01419 -0.0787 -0.01836 -0.08449 C -0.02044 -0.09606 -0.02383 -0.11273 -0.02877 -0.11967 C -0.03281 -0.13148 -0.03659 -0.14352 -0.04206 -0.15324 C -0.04518 -0.16551 -0.05 -0.17477 -0.05325 -0.18704 C -0.05521 -0.20162 -0.0625 -0.22778 -0.06888 -0.23611 C -0.06966 -0.23842 -0.06992 -0.24074 -0.0707 -0.24282 C -0.07187 -0.2463 -0.07409 -0.25301 -0.07409 -0.25278 C -0.07357 -0.25694 -0.07174 -0.26042 -0.07174 -0.26481 C -0.07174 -0.2669 -0.07252 -0.26829 -0.07331 -0.26991 C -0.07747 -0.28171 -0.08281 -0.28634 -0.08971 -0.28842 C -0.09153 -0.29005 -0.0944 -0.29236 -0.09596 -0.29514 C -0.09674 -0.2963 -0.09687 -0.29907 -0.09752 -0.3 C -0.09935 -0.30185 -0.10117 -0.30208 -0.10273 -0.30324 C -0.1056 -0.30486 -0.11081 -0.30833 -0.11081 -0.3081 C -0.11653 -0.31597 -0.12252 -0.31829 -0.12903 -0.32199 C -0.13906 -0.32778 -0.14791 -0.33194 -0.15846 -0.3338 C -0.16471 -0.33657 -0.16784 -0.33079 -0.17344 -0.32685 C -0.17708 -0.32014 -0.18294 -0.3125 -0.18815 -0.31018 C -0.19075 -0.30903 -0.19362 -0.30903 -0.19622 -0.30833 C -0.19739 -0.30787 -0.19831 -0.30717 -0.19961 -0.30671 C -0.20117 -0.30463 -0.20351 -0.30417 -0.20482 -0.30162 C -0.20716 -0.29722 -0.20729 -0.28125 -0.20924 -0.27477 C -0.21028 -0.2713 -0.21146 -0.26805 -0.21263 -0.26481 C -0.21315 -0.26319 -0.21458 -0.25972 -0.21458 -0.25949 C -0.21653 -0.24745 -0.21549 -0.25301 -0.21706 -0.24282 C -0.21784 -0.21643 -0.21354 -0.21759 -0.2194 -0.21759 " pathEditMode="relative" rAng="0" ptsTypes="AAAAAAAAAAAAAAAAAAAAAAAAAAAAAA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4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 numSld="999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2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754" y="314410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465464" y="5165603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814" y="307805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362429D-1617-4249-B477-52B1E910B48A}"/>
              </a:ext>
            </a:extLst>
          </p:cNvPr>
          <p:cNvGrpSpPr/>
          <p:nvPr/>
        </p:nvGrpSpPr>
        <p:grpSpPr>
          <a:xfrm>
            <a:off x="3311236" y="3174442"/>
            <a:ext cx="6219276" cy="2192197"/>
            <a:chOff x="3311236" y="3174442"/>
            <a:chExt cx="6219276" cy="219219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311236" y="3174442"/>
              <a:ext cx="6219276" cy="2192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114869" y="3836523"/>
              <a:ext cx="441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44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cong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32E544C-D16C-4DE1-ADEC-A049BE65E9AB}"/>
              </a:ext>
            </a:extLst>
          </p:cNvPr>
          <p:cNvGrpSpPr/>
          <p:nvPr/>
        </p:nvGrpSpPr>
        <p:grpSpPr>
          <a:xfrm>
            <a:off x="2901112" y="77502"/>
            <a:ext cx="6629400" cy="2826661"/>
            <a:chOff x="3009969" y="-144914"/>
            <a:chExt cx="6629400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3009969" y="-144914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78286" y="729808"/>
              <a:ext cx="34616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Hình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2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D5E3E13-761D-47BC-83CF-8C98478F2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53053" y="729808"/>
              <a:ext cx="2225233" cy="124216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2"/>
            <a:ext cx="1219199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1681" y="331019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9376314" y="508984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19" y="300256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76958C8-E419-4061-8993-62484007B223}"/>
              </a:ext>
            </a:extLst>
          </p:cNvPr>
          <p:cNvGrpSpPr/>
          <p:nvPr/>
        </p:nvGrpSpPr>
        <p:grpSpPr>
          <a:xfrm>
            <a:off x="4023734" y="3159734"/>
            <a:ext cx="4857306" cy="2469715"/>
            <a:chOff x="3796837" y="2826662"/>
            <a:chExt cx="4857306" cy="246971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796837" y="2826662"/>
              <a:ext cx="4857306" cy="24697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450162" y="3724659"/>
              <a:ext cx="32916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lang="en-US" sz="3600" b="1" kern="1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1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426D2B2-A4CF-4B1A-B094-E3CA4A40EA9C}"/>
              </a:ext>
            </a:extLst>
          </p:cNvPr>
          <p:cNvGrpSpPr/>
          <p:nvPr/>
        </p:nvGrpSpPr>
        <p:grpSpPr>
          <a:xfrm>
            <a:off x="3137687" y="0"/>
            <a:ext cx="6629400" cy="2826661"/>
            <a:chOff x="3137687" y="0"/>
            <a:chExt cx="6629400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3137687" y="0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31424" y="919770"/>
              <a:ext cx="329874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bên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được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gọi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là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gì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ABF5931-3931-453F-A133-51160D5A6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710732" y="863968"/>
              <a:ext cx="2385267" cy="118882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" y="0"/>
            <a:ext cx="12188113" cy="641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675" y="3427190"/>
            <a:ext cx="2306360" cy="291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513" y="305437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40F54AE-BE7C-4B9B-A7BD-EDA8A303D683}"/>
              </a:ext>
            </a:extLst>
          </p:cNvPr>
          <p:cNvGrpSpPr/>
          <p:nvPr/>
        </p:nvGrpSpPr>
        <p:grpSpPr>
          <a:xfrm>
            <a:off x="3563490" y="3562514"/>
            <a:ext cx="5801490" cy="2236335"/>
            <a:chOff x="3563490" y="3562514"/>
            <a:chExt cx="5801490" cy="223633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563490" y="3562514"/>
              <a:ext cx="5801490" cy="2236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612954" y="4419989"/>
              <a:ext cx="512111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</a:t>
              </a:r>
              <a:r>
                <a:rPr lang="en-US" sz="32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04BDDADF-841D-46CD-9C46-E6FB9EF224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268668" y="5261218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50E3EC8-1E9C-483C-A52C-DF0672469E4D}"/>
              </a:ext>
            </a:extLst>
          </p:cNvPr>
          <p:cNvGrpSpPr/>
          <p:nvPr/>
        </p:nvGrpSpPr>
        <p:grpSpPr>
          <a:xfrm>
            <a:off x="2558260" y="-103743"/>
            <a:ext cx="7347740" cy="3053421"/>
            <a:chOff x="2558260" y="-103743"/>
            <a:chExt cx="7347740" cy="305342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2558260" y="-103743"/>
              <a:ext cx="7347740" cy="3053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096000" y="1012005"/>
              <a:ext cx="32689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Hình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bên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có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mấy</a:t>
              </a:r>
              <a:r>
                <a:rPr lang="en-US" altLang="zh-CN" sz="3200" b="1" dirty="0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 </a:t>
              </a:r>
              <a:r>
                <a:rPr lang="en-US" altLang="zh-CN" sz="3200" b="1" dirty="0" err="1">
                  <a:solidFill>
                    <a:srgbClr val="0000CC"/>
                  </a:solidFill>
                  <a:latin typeface="Arial-Rounded" panose="020B0500000000000000" pitchFamily="34" charset="0"/>
                  <a:ea typeface="汉仪黑荔枝体简" panose="00020600040101010101" pitchFamily="18" charset="-122"/>
                  <a:cs typeface="Arial-Rounded" panose="020B0500000000000000" pitchFamily="34" charset="0"/>
                </a:rPr>
                <a:t>điểm</a:t>
              </a:r>
              <a:endParaRPr lang="en-US" sz="3200" b="1" kern="1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2BDCC9-E272-4C25-BD6E-C9D32DC8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12444" y="739083"/>
              <a:ext cx="2863814" cy="149364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422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66349" y="3122596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2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22C811AF-F6F3-4F46-8B12-A2A69D11B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>
            <a:fillRect/>
          </a:stretch>
        </p:blipFill>
        <p:spPr bwMode="auto">
          <a:xfrm>
            <a:off x="10027714" y="4963910"/>
            <a:ext cx="1280926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A2025F-FF50-46CD-877D-AECB85FB1114}"/>
              </a:ext>
            </a:extLst>
          </p:cNvPr>
          <p:cNvGrpSpPr/>
          <p:nvPr/>
        </p:nvGrpSpPr>
        <p:grpSpPr>
          <a:xfrm>
            <a:off x="2449287" y="-103743"/>
            <a:ext cx="7761514" cy="2826661"/>
            <a:chOff x="2449287" y="-103743"/>
            <a:chExt cx="7761514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>
              <a:fillRect/>
            </a:stretch>
          </p:blipFill>
          <p:spPr bwMode="auto">
            <a:xfrm>
              <a:off x="2449287" y="-103743"/>
              <a:ext cx="7761514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812973" y="774713"/>
              <a:ext cx="348342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Đường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gấp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khúc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bên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bao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nhiêu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xăng-ti-mét</a:t>
              </a:r>
              <a:r>
                <a:rPr lang="en-US" sz="28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DC6C68-A755-4C55-84AC-02E8CC4C56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8956"/>
            <a:stretch/>
          </p:blipFill>
          <p:spPr>
            <a:xfrm>
              <a:off x="3129093" y="699934"/>
              <a:ext cx="2775184" cy="145554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B221EA-5EB6-4516-8CC2-45AD86CD4DCB}"/>
              </a:ext>
            </a:extLst>
          </p:cNvPr>
          <p:cNvGrpSpPr/>
          <p:nvPr/>
        </p:nvGrpSpPr>
        <p:grpSpPr>
          <a:xfrm>
            <a:off x="3960864" y="3150224"/>
            <a:ext cx="4644339" cy="2236335"/>
            <a:chOff x="3563490" y="3562514"/>
            <a:chExt cx="5801490" cy="2236335"/>
          </a:xfrm>
        </p:grpSpPr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B523EF2F-BCFE-43E1-B670-4D39E3532D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81" b="49375" l="14063" r="89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50" t="8800" r="16076" b="50000"/>
            <a:stretch>
              <a:fillRect/>
            </a:stretch>
          </p:blipFill>
          <p:spPr bwMode="auto">
            <a:xfrm>
              <a:off x="3563490" y="3562514"/>
              <a:ext cx="5801490" cy="2236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B2AA4DD-168B-4328-9646-2364830C9539}"/>
                </a:ext>
              </a:extLst>
            </p:cNvPr>
            <p:cNvSpPr txBox="1"/>
            <p:nvPr/>
          </p:nvSpPr>
          <p:spPr>
            <a:xfrm>
              <a:off x="3612954" y="4419989"/>
              <a:ext cx="512111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 cm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83214678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6918</TotalTime>
  <Words>509</Words>
  <Application>Microsoft Office PowerPoint</Application>
  <PresentationFormat>Widescreen</PresentationFormat>
  <Paragraphs>93</Paragraphs>
  <Slides>18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Arial-Rounded</vt:lpstr>
      <vt:lpstr>Calibri</vt:lpstr>
      <vt:lpstr>Times New Roman</vt:lpstr>
      <vt:lpstr>UTM Avo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Vũ Trọng Đông</cp:lastModifiedBy>
  <cp:revision>972</cp:revision>
  <dcterms:created xsi:type="dcterms:W3CDTF">2021-02-20T02:56:00Z</dcterms:created>
  <dcterms:modified xsi:type="dcterms:W3CDTF">2021-12-01T17:57:41Z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