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1"/>
  </p:notesMasterIdLst>
  <p:sldIdLst>
    <p:sldId id="465" r:id="rId3"/>
    <p:sldId id="257" r:id="rId4"/>
    <p:sldId id="400" r:id="rId5"/>
    <p:sldId id="262" r:id="rId6"/>
    <p:sldId id="395" r:id="rId7"/>
    <p:sldId id="371" r:id="rId8"/>
    <p:sldId id="397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4" r:id="rId18"/>
    <p:sldId id="281" r:id="rId19"/>
    <p:sldId id="375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0000CC"/>
    <a:srgbClr val="FFFF99"/>
    <a:srgbClr val="00CC00"/>
    <a:srgbClr val="00FF00"/>
    <a:srgbClr val="51B416"/>
    <a:srgbClr val="F8CBAD"/>
    <a:srgbClr val="C1F48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95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11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103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056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92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9837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782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403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738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87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1774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671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14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974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440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27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545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70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9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2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61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706" r:id="rId7"/>
    <p:sldLayoutId id="2147483705" r:id="rId8"/>
    <p:sldLayoutId id="2147483704" r:id="rId9"/>
    <p:sldLayoutId id="2147483703" r:id="rId10"/>
    <p:sldLayoutId id="2147483702" r:id="rId11"/>
    <p:sldLayoutId id="2147483701" r:id="rId12"/>
    <p:sldLayoutId id="2147483700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71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16" r:id="rId2"/>
    <p:sldLayoutId id="2147483715" r:id="rId3"/>
    <p:sldLayoutId id="2147483708" r:id="rId4"/>
    <p:sldLayoutId id="2147483707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714" r:id="rId14"/>
    <p:sldLayoutId id="2147483713" r:id="rId15"/>
    <p:sldLayoutId id="2147483712" r:id="rId16"/>
    <p:sldLayoutId id="2147483711" r:id="rId17"/>
    <p:sldLayoutId id="2147483710" r:id="rId18"/>
    <p:sldLayoutId id="2147483709" r:id="rId19"/>
    <p:sldLayoutId id="2147483699" r:id="rId20"/>
    <p:sldLayoutId id="2147483698" r:id="rId21"/>
    <p:sldLayoutId id="2147483697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29.jp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5.jp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7.jpg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9.jpg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gif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microsoft.com/office/2007/relationships/media" Target="../media/media1.mp3"/><Relationship Id="rId16" Type="http://schemas.microsoft.com/office/2007/relationships/hdphoto" Target="../media/hdphoto5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41.jp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gif"/><Relationship Id="rId5" Type="http://schemas.openxmlformats.org/officeDocument/2006/relationships/image" Target="../media/image43.jp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060616" y="0"/>
            <a:ext cx="1741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992AB-C706-4F77-9985-6C256F209E01}"/>
              </a:ext>
            </a:extLst>
          </p:cNvPr>
          <p:cNvSpPr txBox="1"/>
          <p:nvPr/>
        </p:nvSpPr>
        <p:spPr>
          <a:xfrm>
            <a:off x="1095836" y="1615894"/>
            <a:ext cx="1056934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200"/>
              </a:spcAft>
            </a:pPr>
            <a:r>
              <a:rPr lang="pt-BR" sz="4600" b="1" dirty="0">
                <a:solidFill>
                  <a:schemeClr val="accent5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 17</a:t>
            </a:r>
          </a:p>
          <a:p>
            <a:pPr marL="0" marR="0" algn="ctr">
              <a:spcAft>
                <a:spcPts val="1200"/>
              </a:spcAft>
            </a:pPr>
            <a:r>
              <a:rPr lang="pt-BR" sz="4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48: </a:t>
            </a:r>
            <a:r>
              <a:rPr lang="pt-BR" sz="4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 tập về phép cộng,</a:t>
            </a:r>
          </a:p>
          <a:p>
            <a:pPr marL="0" marR="0" algn="ctr">
              <a:spcAft>
                <a:spcPts val="1200"/>
              </a:spcAft>
            </a:pPr>
            <a:r>
              <a:rPr lang="pt-BR" sz="4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phép trừ trong phạm vi 100 </a:t>
            </a:r>
            <a:r>
              <a:rPr lang="pt-BR" sz="4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(tiết 1)</a:t>
            </a:r>
            <a:endParaRPr lang="en-US" sz="4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63CFE8-0733-4061-A64E-384A1A42FB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1"/>
            <a:ext cx="12192000" cy="6388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026" y="329685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946" y="4883464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72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96662" y="152357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71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62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63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54 + 18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3131" y="5662486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78"/>
                            </p:stCondLst>
                            <p:childTnLst>
                              <p:par>
                                <p:cTn id="8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48F1A69-733A-4C4C-B330-47E6378F4675}"/>
              </a:ext>
            </a:extLst>
          </p:cNvPr>
          <p:cNvGrpSpPr/>
          <p:nvPr/>
        </p:nvGrpSpPr>
        <p:grpSpPr>
          <a:xfrm>
            <a:off x="-8" y="-1293"/>
            <a:ext cx="12192008" cy="6451593"/>
            <a:chOff x="-8" y="-1293"/>
            <a:chExt cx="12192008" cy="645159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A0EB151-7DD3-4839-B1DD-E08B5310A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93"/>
              <a:ext cx="12192000" cy="64515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551F4C4-70B7-484C-A2CE-9E919328F0E6}"/>
                </a:ext>
              </a:extLst>
            </p:cNvPr>
            <p:cNvSpPr/>
            <p:nvPr/>
          </p:nvSpPr>
          <p:spPr>
            <a:xfrm>
              <a:off x="-8" y="4656874"/>
              <a:ext cx="1752607" cy="1195618"/>
            </a:xfrm>
            <a:prstGeom prst="rect">
              <a:avLst/>
            </a:prstGeom>
            <a:solidFill>
              <a:srgbClr val="454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195354" y="2921048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7234" y="292104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87568" y="3897881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31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28 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29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0" y="126812"/>
            <a:ext cx="4806636" cy="1385212"/>
            <a:chOff x="3436490" y="126812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0" y="126812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1" y="390047"/>
              <a:ext cx="3766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kern="1200" dirty="0">
                  <a:ln w="0"/>
                  <a:solidFill>
                    <a:srgbClr val="002060"/>
                  </a:solidFill>
                  <a:latin typeface="Bauhaus 93" panose="04030905020B02020C02" pitchFamily="82" charset="0"/>
                  <a:ea typeface="+mn-ea"/>
                  <a:cs typeface="Arial" panose="020B0604020202020204" pitchFamily="34" charset="0"/>
                </a:rPr>
                <a:t>65 – 36 = ?</a:t>
              </a:r>
              <a:endParaRPr kumimoji="0" lang="en-US" sz="480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6846" y="5507987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27610" y="43427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0D59108-9375-40A8-951C-ECBB07E313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444565" y="3625261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994" y="3459989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82736" y="4911081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96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23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93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372254"/>
              <a:ext cx="3766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kern="1200" dirty="0">
                  <a:ln w="0"/>
                  <a:solidFill>
                    <a:srgbClr val="002060"/>
                  </a:solidFill>
                  <a:latin typeface="Bauhaus 93" panose="04030905020B02020C02" pitchFamily="82" charset="0"/>
                  <a:ea typeface="+mn-ea"/>
                  <a:cs typeface="Arial" panose="020B0604020202020204" pitchFamily="34" charset="0"/>
                </a:rPr>
                <a:t>7 + 26 = ?</a:t>
              </a:r>
              <a:endParaRPr kumimoji="0" lang="en-US" sz="480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5719" y="5753276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984750" y="508681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A354AA-E98E-445B-860B-76C4441957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452609" y="3636695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002" y="3535355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00893" y="4838038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91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89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99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51586" y="403672"/>
              <a:ext cx="5332940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Bauhaus 93" panose="04030905020B02020C02" pitchFamily="82" charset="0"/>
                  <a:ea typeface="+mn-ea"/>
                  <a:cs typeface="Arial" panose="020B0604020202020204" pitchFamily="34" charset="0"/>
                </a:rPr>
                <a:t>100 – 9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3246" y="5729435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778768" y="48785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78"/>
                            </p:stCondLst>
                            <p:childTnLst>
                              <p:par>
                                <p:cTn id="8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71C9B4-27BA-4654-B42A-AB946E9A5B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4"/>
          <a:stretch/>
        </p:blipFill>
        <p:spPr>
          <a:xfrm>
            <a:off x="0" y="0"/>
            <a:ext cx="12191999" cy="645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597" y="3597470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526935" y="5210694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8134726" y="1924110"/>
            <a:ext cx="277573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44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188254" y="1924110"/>
            <a:ext cx="287910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4666973" y="1957232"/>
            <a:ext cx="276511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51586" y="464577"/>
              <a:ext cx="533294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.VnBahamasB" panose="020BE200000000000000" pitchFamily="34" charset="0"/>
                  <a:ea typeface="+mn-ea"/>
                  <a:cs typeface="Arial" panose="020B0604020202020204" pitchFamily="34" charset="0"/>
                </a:rPr>
                <a:t>45 – 5 </a:t>
              </a:r>
              <a:r>
                <a:rPr lang="en-US" sz="4000" b="1" kern="1200" dirty="0">
                  <a:ln w="0"/>
                  <a:solidFill>
                    <a:srgbClr val="002060"/>
                  </a:solidFill>
                  <a:latin typeface=".VnBahamasB" panose="020BE200000000000000" pitchFamily="34" charset="0"/>
                  <a:ea typeface="+mn-ea"/>
                  <a:cs typeface="Arial" panose="020B0604020202020204" pitchFamily="34" charset="0"/>
                </a:rPr>
                <a:t>... 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.VnBahamasB" panose="020BE200000000000000" pitchFamily="34" charset="0"/>
                  <a:ea typeface="+mn-ea"/>
                  <a:cs typeface="Arial" panose="020B0604020202020204" pitchFamily="34" charset="0"/>
                </a:rPr>
                <a:t> 45 – 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7675" y="5729435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78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  <p:bldP spid="1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3E6D7-6770-4589-B20F-14F4DA94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6" y="11211"/>
            <a:ext cx="12204696" cy="6444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9833" y="-163980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78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78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78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Em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hãy</a:t>
            </a:r>
            <a:r>
              <a:rPr lang="en-US" sz="2800" b="1" dirty="0">
                <a:solidFill>
                  <a:srgbClr val="FFFF00"/>
                </a:solidFill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</a:rPr>
              <a:t>sẻ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những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việc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đã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thực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hiện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được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trong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bài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hôm</a:t>
            </a:r>
            <a:r>
              <a:rPr lang="en-US" sz="2800" b="1" dirty="0">
                <a:solidFill>
                  <a:srgbClr val="FFFF00"/>
                </a:solidFill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09731-A4AD-4A0E-819B-5CA6D456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A16EC7C-6DB4-42A2-9A62-C18F1D745820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56EA8-0561-4A12-A7CD-6F385A06E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25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378226" y="2630933"/>
            <a:ext cx="8136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68E3F7A-847A-4FCB-B5A0-C0318C4CCEF7}"/>
              </a:ext>
            </a:extLst>
          </p:cNvPr>
          <p:cNvSpPr/>
          <p:nvPr/>
        </p:nvSpPr>
        <p:spPr>
          <a:xfrm>
            <a:off x="1477842" y="1732792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AEC321D-7163-49C1-A3FA-88E4C6276ABD}"/>
              </a:ext>
            </a:extLst>
          </p:cNvPr>
          <p:cNvSpPr/>
          <p:nvPr/>
        </p:nvSpPr>
        <p:spPr>
          <a:xfrm>
            <a:off x="4146900" y="1713508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FECBB0B-E748-4BB4-BE7B-C22017AA361D}"/>
              </a:ext>
            </a:extLst>
          </p:cNvPr>
          <p:cNvSpPr/>
          <p:nvPr/>
        </p:nvSpPr>
        <p:spPr>
          <a:xfrm>
            <a:off x="6881263" y="1681520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A4632C-2FC5-45D2-82E4-F3E37F0EB38E}"/>
              </a:ext>
            </a:extLst>
          </p:cNvPr>
          <p:cNvGrpSpPr/>
          <p:nvPr/>
        </p:nvGrpSpPr>
        <p:grpSpPr>
          <a:xfrm>
            <a:off x="3968883" y="352193"/>
            <a:ext cx="4146697" cy="523220"/>
            <a:chOff x="-3369817" y="382607"/>
            <a:chExt cx="4754935" cy="778644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FB75F37-EA2C-4A95-9D77-510DA0696E03}"/>
                </a:ext>
              </a:extLst>
            </p:cNvPr>
            <p:cNvSpPr/>
            <p:nvPr/>
          </p:nvSpPr>
          <p:spPr>
            <a:xfrm>
              <a:off x="-3369817" y="382607"/>
              <a:ext cx="4754935" cy="77864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9837275-3A6D-4138-A805-95B55BFFD89A}"/>
                </a:ext>
              </a:extLst>
            </p:cNvPr>
            <p:cNvSpPr/>
            <p:nvPr/>
          </p:nvSpPr>
          <p:spPr>
            <a:xfrm>
              <a:off x="-3288618" y="435376"/>
              <a:ext cx="524871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D2F4E75-44CC-4F8C-A2E3-55807ADCD704}"/>
              </a:ext>
            </a:extLst>
          </p:cNvPr>
          <p:cNvSpPr txBox="1"/>
          <p:nvPr/>
        </p:nvSpPr>
        <p:spPr>
          <a:xfrm>
            <a:off x="1962914" y="182178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16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43C7C8E-261A-4907-A3F7-E99CD83CA166}"/>
              </a:ext>
            </a:extLst>
          </p:cNvPr>
          <p:cNvCxnSpPr>
            <a:cxnSpLocks/>
          </p:cNvCxnSpPr>
          <p:nvPr/>
        </p:nvCxnSpPr>
        <p:spPr>
          <a:xfrm>
            <a:off x="1735893" y="290801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43A534E-749F-4732-9D00-A65F49B0FB84}"/>
              </a:ext>
            </a:extLst>
          </p:cNvPr>
          <p:cNvSpPr txBox="1"/>
          <p:nvPr/>
        </p:nvSpPr>
        <p:spPr>
          <a:xfrm>
            <a:off x="1709259" y="20833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11FCCF94-B758-48E5-976E-A258A1C77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968994" y="2621841"/>
            <a:ext cx="680248" cy="89289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A3906E7-3009-4B2B-971F-1FCEE66C1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606939" y="2612400"/>
            <a:ext cx="513182" cy="84635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5DB1294-1A81-48FC-ADF3-E97C528A5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852666" y="2529416"/>
            <a:ext cx="550849" cy="99252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0EF3F67B-DF8C-478F-8D10-BE123DC790DB}"/>
              </a:ext>
            </a:extLst>
          </p:cNvPr>
          <p:cNvSpPr txBox="1"/>
          <p:nvPr/>
        </p:nvSpPr>
        <p:spPr>
          <a:xfrm>
            <a:off x="1322014" y="103889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16 + 38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2FDC300-7430-447C-8FC2-AD6E3AFF89B9}"/>
              </a:ext>
            </a:extLst>
          </p:cNvPr>
          <p:cNvSpPr txBox="1"/>
          <p:nvPr/>
        </p:nvSpPr>
        <p:spPr>
          <a:xfrm>
            <a:off x="4022413" y="1013721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31 + 49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0DC6A6-7BBC-4447-9BD6-26C0FBCF6C50}"/>
              </a:ext>
            </a:extLst>
          </p:cNvPr>
          <p:cNvSpPr txBox="1"/>
          <p:nvPr/>
        </p:nvSpPr>
        <p:spPr>
          <a:xfrm>
            <a:off x="6740109" y="999722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77 + 23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4E50FE2-439F-47FE-B34F-2EA590C98244}"/>
              </a:ext>
            </a:extLst>
          </p:cNvPr>
          <p:cNvSpPr txBox="1"/>
          <p:nvPr/>
        </p:nvSpPr>
        <p:spPr>
          <a:xfrm>
            <a:off x="1950469" y="2357970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E859C50-0A9D-4F47-9D45-097C0EA24D88}"/>
              </a:ext>
            </a:extLst>
          </p:cNvPr>
          <p:cNvSpPr txBox="1"/>
          <p:nvPr/>
        </p:nvSpPr>
        <p:spPr>
          <a:xfrm>
            <a:off x="1962914" y="292030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7DFF1BD-955C-42B6-B4BC-04C5FB2D9170}"/>
              </a:ext>
            </a:extLst>
          </p:cNvPr>
          <p:cNvSpPr txBox="1"/>
          <p:nvPr/>
        </p:nvSpPr>
        <p:spPr>
          <a:xfrm>
            <a:off x="4687125" y="183701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31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57A9C6-68A6-4F0E-AB53-779B08A9A625}"/>
              </a:ext>
            </a:extLst>
          </p:cNvPr>
          <p:cNvCxnSpPr>
            <a:cxnSpLocks/>
          </p:cNvCxnSpPr>
          <p:nvPr/>
        </p:nvCxnSpPr>
        <p:spPr>
          <a:xfrm>
            <a:off x="4460104" y="292323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93098C6E-2543-45EF-BB7E-9FD74DC83D15}"/>
              </a:ext>
            </a:extLst>
          </p:cNvPr>
          <p:cNvSpPr txBox="1"/>
          <p:nvPr/>
        </p:nvSpPr>
        <p:spPr>
          <a:xfrm>
            <a:off x="4433470" y="209862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AFF461E-01AC-44DC-94E0-25738DECC4F7}"/>
              </a:ext>
            </a:extLst>
          </p:cNvPr>
          <p:cNvSpPr txBox="1"/>
          <p:nvPr/>
        </p:nvSpPr>
        <p:spPr>
          <a:xfrm>
            <a:off x="4685897" y="2386620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7D25607-4409-426A-A9BC-31717D8F0250}"/>
              </a:ext>
            </a:extLst>
          </p:cNvPr>
          <p:cNvSpPr txBox="1"/>
          <p:nvPr/>
        </p:nvSpPr>
        <p:spPr>
          <a:xfrm>
            <a:off x="4687125" y="293553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6952E1F-B552-43A3-8F20-F33128E7120D}"/>
              </a:ext>
            </a:extLst>
          </p:cNvPr>
          <p:cNvSpPr txBox="1"/>
          <p:nvPr/>
        </p:nvSpPr>
        <p:spPr>
          <a:xfrm>
            <a:off x="7399351" y="180173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77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7FA30F0-67D9-4659-B98D-1FB48B14BF41}"/>
              </a:ext>
            </a:extLst>
          </p:cNvPr>
          <p:cNvCxnSpPr>
            <a:cxnSpLocks/>
          </p:cNvCxnSpPr>
          <p:nvPr/>
        </p:nvCxnSpPr>
        <p:spPr>
          <a:xfrm>
            <a:off x="7172330" y="288796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2A12F26B-D4D6-4A8F-A723-95F37BC47ED0}"/>
              </a:ext>
            </a:extLst>
          </p:cNvPr>
          <p:cNvSpPr txBox="1"/>
          <p:nvPr/>
        </p:nvSpPr>
        <p:spPr>
          <a:xfrm>
            <a:off x="7145696" y="206334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2629187-00BF-4229-9E07-3A03C024B3C3}"/>
              </a:ext>
            </a:extLst>
          </p:cNvPr>
          <p:cNvSpPr txBox="1"/>
          <p:nvPr/>
        </p:nvSpPr>
        <p:spPr>
          <a:xfrm>
            <a:off x="7425494" y="2311965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C2F63C9-993E-4335-BBFA-A3181DF3CB42}"/>
              </a:ext>
            </a:extLst>
          </p:cNvPr>
          <p:cNvSpPr txBox="1"/>
          <p:nvPr/>
        </p:nvSpPr>
        <p:spPr>
          <a:xfrm>
            <a:off x="7239283" y="2887961"/>
            <a:ext cx="86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EE11D1AD-C437-4384-BFEE-11D4BE18F9ED}"/>
              </a:ext>
            </a:extLst>
          </p:cNvPr>
          <p:cNvSpPr/>
          <p:nvPr/>
        </p:nvSpPr>
        <p:spPr>
          <a:xfrm>
            <a:off x="9555113" y="1681520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A02E70A2-A4CA-4B4B-A532-B98C1E59717B}"/>
              </a:ext>
            </a:extLst>
          </p:cNvPr>
          <p:cNvSpPr/>
          <p:nvPr/>
        </p:nvSpPr>
        <p:spPr>
          <a:xfrm>
            <a:off x="1472627" y="4472066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CDB48C1B-058F-4840-8ABF-5923820451F8}"/>
              </a:ext>
            </a:extLst>
          </p:cNvPr>
          <p:cNvSpPr/>
          <p:nvPr/>
        </p:nvSpPr>
        <p:spPr>
          <a:xfrm>
            <a:off x="4175874" y="445156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1033C3-62E5-4DE8-A0C1-A14022F85204}"/>
              </a:ext>
            </a:extLst>
          </p:cNvPr>
          <p:cNvSpPr txBox="1"/>
          <p:nvPr/>
        </p:nvSpPr>
        <p:spPr>
          <a:xfrm>
            <a:off x="10233333" y="1825413"/>
            <a:ext cx="38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859C774-4E31-4C2D-A9E8-F4D8187F29FD}"/>
              </a:ext>
            </a:extLst>
          </p:cNvPr>
          <p:cNvCxnSpPr>
            <a:cxnSpLocks/>
          </p:cNvCxnSpPr>
          <p:nvPr/>
        </p:nvCxnSpPr>
        <p:spPr>
          <a:xfrm>
            <a:off x="9866432" y="285673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D9CDF102-4248-4172-A979-AC1320ED9CE0}"/>
              </a:ext>
            </a:extLst>
          </p:cNvPr>
          <p:cNvSpPr txBox="1"/>
          <p:nvPr/>
        </p:nvSpPr>
        <p:spPr>
          <a:xfrm>
            <a:off x="9839798" y="203212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3835F27-82D9-49CA-935A-0B0CC99BF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2771239" y="5283035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CCC10339-19BF-4ABC-8318-184FB5F09068}"/>
              </a:ext>
            </a:extLst>
          </p:cNvPr>
          <p:cNvSpPr txBox="1"/>
          <p:nvPr/>
        </p:nvSpPr>
        <p:spPr>
          <a:xfrm>
            <a:off x="9399285" y="98761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 + 92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C909A76-0F8F-4426-9BAD-AB7B95310231}"/>
              </a:ext>
            </a:extLst>
          </p:cNvPr>
          <p:cNvSpPr txBox="1"/>
          <p:nvPr/>
        </p:nvSpPr>
        <p:spPr>
          <a:xfrm>
            <a:off x="1400095" y="3735901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42 - 27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2A5FBC6-7AB5-4331-A426-2C7BEE3B0E71}"/>
              </a:ext>
            </a:extLst>
          </p:cNvPr>
          <p:cNvSpPr txBox="1"/>
          <p:nvPr/>
        </p:nvSpPr>
        <p:spPr>
          <a:xfrm>
            <a:off x="4096200" y="373338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80 - 56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17D4264-0DE7-42AD-BC7F-4424E86954F3}"/>
              </a:ext>
            </a:extLst>
          </p:cNvPr>
          <p:cNvSpPr txBox="1"/>
          <p:nvPr/>
        </p:nvSpPr>
        <p:spPr>
          <a:xfrm>
            <a:off x="10079930" y="2317320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4BA4F4D-36A2-4C3B-9978-0B52F135CA37}"/>
              </a:ext>
            </a:extLst>
          </p:cNvPr>
          <p:cNvSpPr txBox="1"/>
          <p:nvPr/>
        </p:nvSpPr>
        <p:spPr>
          <a:xfrm>
            <a:off x="9916895" y="2860432"/>
            <a:ext cx="856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FE1FBD4-ED6E-4864-9CAA-3192824195A3}"/>
              </a:ext>
            </a:extLst>
          </p:cNvPr>
          <p:cNvSpPr txBox="1"/>
          <p:nvPr/>
        </p:nvSpPr>
        <p:spPr>
          <a:xfrm>
            <a:off x="1964113" y="4595570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42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EE26A33-A99F-4B75-943D-9F0B0136D77B}"/>
              </a:ext>
            </a:extLst>
          </p:cNvPr>
          <p:cNvCxnSpPr>
            <a:cxnSpLocks/>
          </p:cNvCxnSpPr>
          <p:nvPr/>
        </p:nvCxnSpPr>
        <p:spPr>
          <a:xfrm>
            <a:off x="1737092" y="568179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DFB57020-E604-4B4F-B4ED-34678245EB05}"/>
              </a:ext>
            </a:extLst>
          </p:cNvPr>
          <p:cNvSpPr txBox="1"/>
          <p:nvPr/>
        </p:nvSpPr>
        <p:spPr>
          <a:xfrm>
            <a:off x="1710458" y="48571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64C0D52-D95F-4E8C-89B1-683B49CBC75F}"/>
              </a:ext>
            </a:extLst>
          </p:cNvPr>
          <p:cNvSpPr txBox="1"/>
          <p:nvPr/>
        </p:nvSpPr>
        <p:spPr>
          <a:xfrm>
            <a:off x="1964113" y="5125564"/>
            <a:ext cx="64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C05D79B-A620-4C44-AA37-B5A27D3A5BE2}"/>
              </a:ext>
            </a:extLst>
          </p:cNvPr>
          <p:cNvSpPr txBox="1"/>
          <p:nvPr/>
        </p:nvSpPr>
        <p:spPr>
          <a:xfrm>
            <a:off x="1924353" y="568465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D0DCB16-AD49-47AE-A3DA-C01305773BA7}"/>
              </a:ext>
            </a:extLst>
          </p:cNvPr>
          <p:cNvSpPr txBox="1"/>
          <p:nvPr/>
        </p:nvSpPr>
        <p:spPr>
          <a:xfrm>
            <a:off x="4701079" y="457177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80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7A19F27-3B84-48E6-9393-02D0FC4A09FB}"/>
              </a:ext>
            </a:extLst>
          </p:cNvPr>
          <p:cNvCxnSpPr>
            <a:cxnSpLocks/>
          </p:cNvCxnSpPr>
          <p:nvPr/>
        </p:nvCxnSpPr>
        <p:spPr>
          <a:xfrm>
            <a:off x="4438546" y="565800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3C6E5C34-7B9C-4C1C-89F7-7DB03BAFBACE}"/>
              </a:ext>
            </a:extLst>
          </p:cNvPr>
          <p:cNvSpPr txBox="1"/>
          <p:nvPr/>
        </p:nvSpPr>
        <p:spPr>
          <a:xfrm>
            <a:off x="4411912" y="483338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A6E282C-F38B-49DC-A25C-5C047C6904E7}"/>
              </a:ext>
            </a:extLst>
          </p:cNvPr>
          <p:cNvSpPr txBox="1"/>
          <p:nvPr/>
        </p:nvSpPr>
        <p:spPr>
          <a:xfrm>
            <a:off x="4699398" y="508577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56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6311E9F-9D20-4597-B681-8F6E3FAA2A18}"/>
              </a:ext>
            </a:extLst>
          </p:cNvPr>
          <p:cNvSpPr txBox="1"/>
          <p:nvPr/>
        </p:nvSpPr>
        <p:spPr>
          <a:xfrm>
            <a:off x="4703667" y="5670297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86175E4B-C655-4C29-9ADB-20BE31F58427}"/>
              </a:ext>
            </a:extLst>
          </p:cNvPr>
          <p:cNvSpPr/>
          <p:nvPr/>
        </p:nvSpPr>
        <p:spPr>
          <a:xfrm>
            <a:off x="6887733" y="447932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E69A3F1-3D16-4D80-95FE-2AD9D90880A6}"/>
              </a:ext>
            </a:extLst>
          </p:cNvPr>
          <p:cNvSpPr txBox="1"/>
          <p:nvPr/>
        </p:nvSpPr>
        <p:spPr>
          <a:xfrm>
            <a:off x="6808972" y="3752223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100 - 89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91E0E3B-ECC0-4786-B08D-A930E399B0F9}"/>
              </a:ext>
            </a:extLst>
          </p:cNvPr>
          <p:cNvSpPr txBox="1"/>
          <p:nvPr/>
        </p:nvSpPr>
        <p:spPr>
          <a:xfrm>
            <a:off x="7268913" y="4599489"/>
            <a:ext cx="84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21E552B-E4D6-4B70-A74B-7F2FF2512F00}"/>
              </a:ext>
            </a:extLst>
          </p:cNvPr>
          <p:cNvCxnSpPr>
            <a:cxnSpLocks/>
          </p:cNvCxnSpPr>
          <p:nvPr/>
        </p:nvCxnSpPr>
        <p:spPr>
          <a:xfrm>
            <a:off x="7167133" y="56768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EB1D5AA5-1995-4B39-808C-5316AC06F49C}"/>
              </a:ext>
            </a:extLst>
          </p:cNvPr>
          <p:cNvSpPr txBox="1"/>
          <p:nvPr/>
        </p:nvSpPr>
        <p:spPr>
          <a:xfrm>
            <a:off x="7077210" y="485222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905EE39-A923-4CBD-9AB2-87D6AB61025F}"/>
              </a:ext>
            </a:extLst>
          </p:cNvPr>
          <p:cNvSpPr txBox="1"/>
          <p:nvPr/>
        </p:nvSpPr>
        <p:spPr>
          <a:xfrm>
            <a:off x="7471690" y="5113835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89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DC34131-9E3E-48B7-8420-B47606E66432}"/>
              </a:ext>
            </a:extLst>
          </p:cNvPr>
          <p:cNvSpPr txBox="1"/>
          <p:nvPr/>
        </p:nvSpPr>
        <p:spPr>
          <a:xfrm>
            <a:off x="7468003" y="5689354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C8CFEBF-A28B-48D7-984A-0EB65E61DA92}"/>
              </a:ext>
            </a:extLst>
          </p:cNvPr>
          <p:cNvSpPr/>
          <p:nvPr/>
        </p:nvSpPr>
        <p:spPr>
          <a:xfrm>
            <a:off x="9648815" y="4442343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C773ADB-2E4A-422A-B9A4-B07F76D3D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10881323" y="5320501"/>
            <a:ext cx="560975" cy="925173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FAF5C083-121F-4994-BAAA-51980459B388}"/>
              </a:ext>
            </a:extLst>
          </p:cNvPr>
          <p:cNvSpPr txBox="1"/>
          <p:nvPr/>
        </p:nvSpPr>
        <p:spPr>
          <a:xfrm>
            <a:off x="9492941" y="372416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100 - 4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8E9FE7F-9EA3-4AD6-B3A7-37045AA63ED3}"/>
              </a:ext>
            </a:extLst>
          </p:cNvPr>
          <p:cNvSpPr txBox="1"/>
          <p:nvPr/>
        </p:nvSpPr>
        <p:spPr>
          <a:xfrm>
            <a:off x="9972078" y="4551278"/>
            <a:ext cx="846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0256B31A-FE52-4D5F-A18C-90E186196899}"/>
              </a:ext>
            </a:extLst>
          </p:cNvPr>
          <p:cNvCxnSpPr>
            <a:cxnSpLocks/>
          </p:cNvCxnSpPr>
          <p:nvPr/>
        </p:nvCxnSpPr>
        <p:spPr>
          <a:xfrm>
            <a:off x="9851102" y="56487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1CEFCA63-6E12-4DBC-AD43-74EE8110137A}"/>
              </a:ext>
            </a:extLst>
          </p:cNvPr>
          <p:cNvSpPr txBox="1"/>
          <p:nvPr/>
        </p:nvSpPr>
        <p:spPr>
          <a:xfrm>
            <a:off x="9824468" y="482416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AE06DDF-3CA5-4D24-BBB8-883FD3E966A3}"/>
              </a:ext>
            </a:extLst>
          </p:cNvPr>
          <p:cNvSpPr txBox="1"/>
          <p:nvPr/>
        </p:nvSpPr>
        <p:spPr>
          <a:xfrm>
            <a:off x="10411181" y="5040381"/>
            <a:ext cx="60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2007549-AD59-48E4-93FD-B8E019AC5E78}"/>
              </a:ext>
            </a:extLst>
          </p:cNvPr>
          <p:cNvSpPr txBox="1"/>
          <p:nvPr/>
        </p:nvSpPr>
        <p:spPr>
          <a:xfrm>
            <a:off x="10219900" y="565838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96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05519235-509F-48B8-BEBF-62AD4CB96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9292352" y="2713068"/>
            <a:ext cx="475929" cy="84635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46C4CE05-25CE-41D0-9AA9-64C544183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8252882" y="5506975"/>
            <a:ext cx="424937" cy="755672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101935F-DBB1-42E3-AB4E-0532C2769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5355056" y="5400713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1" grpId="0" animBg="1"/>
      <p:bldP spid="62" grpId="0" animBg="1"/>
      <p:bldP spid="66" grpId="0"/>
      <p:bldP spid="68" grpId="0"/>
      <p:bldP spid="72" grpId="0" animBg="1"/>
      <p:bldP spid="74" grpId="0" animBg="1"/>
      <p:bldP spid="75" grpId="0" animBg="1"/>
      <p:bldP spid="78" grpId="0"/>
      <p:bldP spid="79" grpId="0"/>
      <p:bldP spid="80" grpId="0"/>
      <p:bldP spid="82" grpId="0"/>
      <p:bldP spid="83" grpId="0"/>
      <p:bldP spid="84" grpId="0"/>
      <p:bldP spid="85" grpId="0"/>
      <p:bldP spid="87" grpId="0"/>
      <p:bldP spid="88" grpId="0"/>
      <p:bldP spid="89" grpId="0"/>
      <p:bldP spid="90" grpId="0" animBg="1"/>
      <p:bldP spid="91" grpId="0" animBg="1"/>
      <p:bldP spid="92" grpId="0" animBg="1"/>
      <p:bldP spid="93" grpId="0"/>
      <p:bldP spid="95" grpId="0"/>
      <p:bldP spid="97" grpId="0" animBg="1"/>
      <p:bldP spid="98" grpId="0" animBg="1"/>
      <p:bldP spid="99" grpId="0" animBg="1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9" grpId="0"/>
      <p:bldP spid="110" grpId="0"/>
      <p:bldP spid="111" grpId="0"/>
      <p:bldP spid="112" grpId="0" animBg="1"/>
      <p:bldP spid="113" grpId="0" animBg="1"/>
      <p:bldP spid="114" grpId="0"/>
      <p:bldP spid="116" grpId="0"/>
      <p:bldP spid="117" grpId="0"/>
      <p:bldP spid="118" grpId="0"/>
      <p:bldP spid="119" grpId="0" animBg="1"/>
      <p:bldP spid="121" grpId="0" animBg="1"/>
      <p:bldP spid="122" grpId="0"/>
      <p:bldP spid="124" grpId="0"/>
      <p:bldP spid="125" grpId="0"/>
      <p:bldP spid="1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BA9DE6E-31B4-4D7B-9A63-C296D018B83C}"/>
              </a:ext>
            </a:extLst>
          </p:cNvPr>
          <p:cNvGrpSpPr/>
          <p:nvPr/>
        </p:nvGrpSpPr>
        <p:grpSpPr>
          <a:xfrm>
            <a:off x="2156251" y="382038"/>
            <a:ext cx="7879498" cy="523220"/>
            <a:chOff x="-3369817" y="382607"/>
            <a:chExt cx="9035263" cy="7786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73CAA9A-9D9A-427B-9DBD-46B6A66C4B46}"/>
                </a:ext>
              </a:extLst>
            </p:cNvPr>
            <p:cNvSpPr/>
            <p:nvPr/>
          </p:nvSpPr>
          <p:spPr>
            <a:xfrm>
              <a:off x="-3369817" y="382607"/>
              <a:ext cx="9035263" cy="77864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FAC148-43EE-49AF-B70D-2FDE2D7F06BE}"/>
                </a:ext>
              </a:extLst>
            </p:cNvPr>
            <p:cNvSpPr/>
            <p:nvPr/>
          </p:nvSpPr>
          <p:spPr>
            <a:xfrm>
              <a:off x="-3288618" y="435376"/>
              <a:ext cx="524871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3DF0EC-DA1E-4874-A010-8454615DB548}"/>
              </a:ext>
            </a:extLst>
          </p:cNvPr>
          <p:cNvGrpSpPr/>
          <p:nvPr/>
        </p:nvGrpSpPr>
        <p:grpSpPr>
          <a:xfrm>
            <a:off x="7493594" y="4907277"/>
            <a:ext cx="2087637" cy="1535685"/>
            <a:chOff x="5347594" y="3224806"/>
            <a:chExt cx="2087637" cy="153568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71CA950-D023-43C1-8EC2-4AAEF4CC0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347594" y="3420115"/>
              <a:ext cx="2087637" cy="1340376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CE41A80-97A7-4FCE-8C85-E01DA32B1ADA}"/>
                </a:ext>
              </a:extLst>
            </p:cNvPr>
            <p:cNvSpPr/>
            <p:nvPr/>
          </p:nvSpPr>
          <p:spPr>
            <a:xfrm>
              <a:off x="5828327" y="3224806"/>
              <a:ext cx="112617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48 + 7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EE2EDF-3E9E-44B9-863F-0BF4FA6EB5E4}"/>
              </a:ext>
            </a:extLst>
          </p:cNvPr>
          <p:cNvGrpSpPr/>
          <p:nvPr/>
        </p:nvGrpSpPr>
        <p:grpSpPr>
          <a:xfrm>
            <a:off x="5995213" y="1082840"/>
            <a:ext cx="1570062" cy="1807592"/>
            <a:chOff x="2438473" y="4039758"/>
            <a:chExt cx="1570062" cy="180759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ED99441-48CA-46D6-B676-9FC8983E760E}"/>
                </a:ext>
              </a:extLst>
            </p:cNvPr>
            <p:cNvSpPr/>
            <p:nvPr/>
          </p:nvSpPr>
          <p:spPr>
            <a:xfrm>
              <a:off x="2532619" y="4039758"/>
              <a:ext cx="112617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8 + 32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88D277-EA18-4D84-8B15-0BC814C6A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438473" y="4280428"/>
              <a:ext cx="1570062" cy="156692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BDD837-3986-42C9-9E9E-59845DB7087C}"/>
              </a:ext>
            </a:extLst>
          </p:cNvPr>
          <p:cNvGrpSpPr/>
          <p:nvPr/>
        </p:nvGrpSpPr>
        <p:grpSpPr>
          <a:xfrm>
            <a:off x="9176859" y="1534066"/>
            <a:ext cx="1427085" cy="1622394"/>
            <a:chOff x="6220005" y="2803754"/>
            <a:chExt cx="1427085" cy="162239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5C6FF39-7414-4EBE-A571-2DDB7B2F6AD6}"/>
                </a:ext>
              </a:extLst>
            </p:cNvPr>
            <p:cNvSpPr/>
            <p:nvPr/>
          </p:nvSpPr>
          <p:spPr>
            <a:xfrm>
              <a:off x="6264481" y="2803754"/>
              <a:ext cx="121548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92 - 52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5AA2214-4C96-4C57-9437-5A514CE4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220005" y="2999063"/>
              <a:ext cx="1427085" cy="142708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A540483-DDCE-4D0E-8594-620EE8DBB8AD}"/>
              </a:ext>
            </a:extLst>
          </p:cNvPr>
          <p:cNvGrpSpPr/>
          <p:nvPr/>
        </p:nvGrpSpPr>
        <p:grpSpPr>
          <a:xfrm>
            <a:off x="2899145" y="1418963"/>
            <a:ext cx="1440008" cy="1466191"/>
            <a:chOff x="1234311" y="1663007"/>
            <a:chExt cx="1440008" cy="14661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AF92A8-DAFD-4AB2-BEF7-DD5B22E04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234311" y="1663007"/>
              <a:ext cx="1440008" cy="1466191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7773DB9-5B5E-4B69-951F-B96E0A628312}"/>
                </a:ext>
              </a:extLst>
            </p:cNvPr>
            <p:cNvSpPr/>
            <p:nvPr/>
          </p:nvSpPr>
          <p:spPr>
            <a:xfrm>
              <a:off x="1387263" y="2700846"/>
              <a:ext cx="113410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47 + 8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E73EBA-ADCE-4278-B7BB-73C74A3FB01E}"/>
              </a:ext>
            </a:extLst>
          </p:cNvPr>
          <p:cNvGrpSpPr/>
          <p:nvPr/>
        </p:nvGrpSpPr>
        <p:grpSpPr>
          <a:xfrm>
            <a:off x="1455469" y="4246043"/>
            <a:ext cx="2305498" cy="1874576"/>
            <a:chOff x="4970962" y="2666330"/>
            <a:chExt cx="2305498" cy="18745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492716E-A9C2-463E-955A-8036CDA3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4970962" y="2666330"/>
              <a:ext cx="1651961" cy="1874576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7C2BA4C-59B0-4773-A5CF-2BDD211707AF}"/>
                </a:ext>
              </a:extLst>
            </p:cNvPr>
            <p:cNvSpPr/>
            <p:nvPr/>
          </p:nvSpPr>
          <p:spPr>
            <a:xfrm>
              <a:off x="6130386" y="3432784"/>
              <a:ext cx="114607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56 + 8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5D99A8-DE74-4F62-A2C5-AEC54BF200A2}"/>
              </a:ext>
            </a:extLst>
          </p:cNvPr>
          <p:cNvGrpSpPr/>
          <p:nvPr/>
        </p:nvGrpSpPr>
        <p:grpSpPr>
          <a:xfrm>
            <a:off x="1300219" y="2564893"/>
            <a:ext cx="1314674" cy="1466191"/>
            <a:chOff x="3341560" y="3973503"/>
            <a:chExt cx="1350537" cy="15851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897A01-50E6-4206-9E13-1C67511C5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2388" r="22388"/>
            <a:stretch/>
          </p:blipFill>
          <p:spPr>
            <a:xfrm>
              <a:off x="3341560" y="3973503"/>
              <a:ext cx="1350537" cy="137701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9333CFB-01CB-49F5-BA80-297737A75E18}"/>
                </a:ext>
              </a:extLst>
            </p:cNvPr>
            <p:cNvSpPr/>
            <p:nvPr/>
          </p:nvSpPr>
          <p:spPr>
            <a:xfrm>
              <a:off x="3438160" y="5168070"/>
              <a:ext cx="121548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75 - 10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CBBED9-C3CF-498D-BF18-4314A1ACA735}"/>
              </a:ext>
            </a:extLst>
          </p:cNvPr>
          <p:cNvGrpSpPr/>
          <p:nvPr/>
        </p:nvGrpSpPr>
        <p:grpSpPr>
          <a:xfrm>
            <a:off x="8877278" y="3442117"/>
            <a:ext cx="2316942" cy="1179503"/>
            <a:chOff x="6206921" y="2781872"/>
            <a:chExt cx="2316942" cy="117950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F38403D-41F9-4619-9BE6-BD7B97BF9D2A}"/>
                </a:ext>
              </a:extLst>
            </p:cNvPr>
            <p:cNvSpPr/>
            <p:nvPr/>
          </p:nvSpPr>
          <p:spPr>
            <a:xfrm>
              <a:off x="6206921" y="2992298"/>
              <a:ext cx="101312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70 - 6 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876098-F254-419F-A61D-5BB07B3AF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871901" y="2781872"/>
              <a:ext cx="1651962" cy="117950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F162B2F-DC8A-4EE4-BC41-94FAACF3FD3B}"/>
              </a:ext>
            </a:extLst>
          </p:cNvPr>
          <p:cNvGrpSpPr/>
          <p:nvPr/>
        </p:nvGrpSpPr>
        <p:grpSpPr>
          <a:xfrm>
            <a:off x="4647058" y="4674566"/>
            <a:ext cx="1134104" cy="1457098"/>
            <a:chOff x="8419770" y="5005235"/>
            <a:chExt cx="1134104" cy="14570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2151594-D873-4871-AF3A-7B4674DEE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8420043" y="5005235"/>
              <a:ext cx="1126172" cy="1457098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B0AA1C7-C9BF-451B-B502-FD007DC955B1}"/>
                </a:ext>
              </a:extLst>
            </p:cNvPr>
            <p:cNvSpPr/>
            <p:nvPr/>
          </p:nvSpPr>
          <p:spPr>
            <a:xfrm>
              <a:off x="8419770" y="5889664"/>
              <a:ext cx="113410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72 - 7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CA12D3-0824-4DD8-9926-C21C5BE66D95}"/>
              </a:ext>
            </a:extLst>
          </p:cNvPr>
          <p:cNvGrpSpPr/>
          <p:nvPr/>
        </p:nvGrpSpPr>
        <p:grpSpPr>
          <a:xfrm>
            <a:off x="1462008" y="4245780"/>
            <a:ext cx="2305498" cy="1874576"/>
            <a:chOff x="4970962" y="2666330"/>
            <a:chExt cx="2305498" cy="18745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C05D525-C673-4C6D-BF55-7C2379B39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4970962" y="2666330"/>
              <a:ext cx="1651961" cy="1874576"/>
            </a:xfrm>
            <a:prstGeom prst="rect">
              <a:avLst/>
            </a:prstGeom>
          </p:spPr>
        </p:pic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64D1647-BB5A-4D5B-8F4A-884288A37406}"/>
                </a:ext>
              </a:extLst>
            </p:cNvPr>
            <p:cNvSpPr/>
            <p:nvPr/>
          </p:nvSpPr>
          <p:spPr>
            <a:xfrm>
              <a:off x="6130386" y="3432784"/>
              <a:ext cx="114607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56 + 8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B8698C-4989-4BBC-AB23-EC994DEE3483}"/>
              </a:ext>
            </a:extLst>
          </p:cNvPr>
          <p:cNvGrpSpPr/>
          <p:nvPr/>
        </p:nvGrpSpPr>
        <p:grpSpPr>
          <a:xfrm>
            <a:off x="7501253" y="4907277"/>
            <a:ext cx="2087637" cy="1535685"/>
            <a:chOff x="5347594" y="3224806"/>
            <a:chExt cx="2087637" cy="153568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85F431A-72ED-4968-8A12-E0DDA2AB7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347594" y="3420115"/>
              <a:ext cx="2087637" cy="1340376"/>
            </a:xfrm>
            <a:prstGeom prst="rect">
              <a:avLst/>
            </a:prstGeom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FB28DF8-31D6-4656-931E-B9DF7618FD40}"/>
                </a:ext>
              </a:extLst>
            </p:cNvPr>
            <p:cNvSpPr/>
            <p:nvPr/>
          </p:nvSpPr>
          <p:spPr>
            <a:xfrm>
              <a:off x="5828327" y="3224806"/>
              <a:ext cx="112617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48 + 7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A8E5B7-3EB6-4D75-8840-13B6CF7F0273}"/>
              </a:ext>
            </a:extLst>
          </p:cNvPr>
          <p:cNvGrpSpPr/>
          <p:nvPr/>
        </p:nvGrpSpPr>
        <p:grpSpPr>
          <a:xfrm>
            <a:off x="3816933" y="1905097"/>
            <a:ext cx="605783" cy="523220"/>
            <a:chOff x="3767506" y="3156460"/>
            <a:chExt cx="623242" cy="57164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ED73823-9D6A-4C27-94C8-F84DA5BEC19E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9620C8-4C08-4C07-8942-293AA4BDD821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55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3F8B69A-E087-4630-A94D-97EB46FB8D45}"/>
              </a:ext>
            </a:extLst>
          </p:cNvPr>
          <p:cNvGrpSpPr/>
          <p:nvPr/>
        </p:nvGrpSpPr>
        <p:grpSpPr>
          <a:xfrm>
            <a:off x="7803036" y="1905097"/>
            <a:ext cx="605783" cy="523220"/>
            <a:chOff x="3767506" y="3156460"/>
            <a:chExt cx="623242" cy="57164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A47DBF9-87AE-4200-8A00-CD774447386F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B5AAC41-FEC9-4839-B0B9-352CDA2D023B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40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788EF97-5D76-4BE1-B964-681C435FD669}"/>
              </a:ext>
            </a:extLst>
          </p:cNvPr>
          <p:cNvGrpSpPr/>
          <p:nvPr/>
        </p:nvGrpSpPr>
        <p:grpSpPr>
          <a:xfrm>
            <a:off x="3619149" y="4111435"/>
            <a:ext cx="605783" cy="523220"/>
            <a:chOff x="3767506" y="3156460"/>
            <a:chExt cx="623242" cy="57164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D400F56-59A0-45BC-8A5C-F927404E339B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5ED0D88-486C-460D-A2A5-5B09F8F5415C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65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AF6FC98-B51D-439A-A3B9-6E240146255E}"/>
              </a:ext>
            </a:extLst>
          </p:cNvPr>
          <p:cNvGrpSpPr/>
          <p:nvPr/>
        </p:nvGrpSpPr>
        <p:grpSpPr>
          <a:xfrm>
            <a:off x="8055777" y="3984170"/>
            <a:ext cx="605783" cy="523220"/>
            <a:chOff x="3767506" y="3156460"/>
            <a:chExt cx="623242" cy="571647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AFF6FE2-430A-4D84-B72F-C35F4322BD61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32E070C-BC05-4213-9445-CFFD0FEF6310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64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8CF37856-21B3-4B34-A2F8-A1CE49429CCE}"/>
              </a:ext>
            </a:extLst>
          </p:cNvPr>
          <p:cNvSpPr/>
          <p:nvPr/>
        </p:nvSpPr>
        <p:spPr>
          <a:xfrm>
            <a:off x="3830025" y="2847420"/>
            <a:ext cx="4540892" cy="1129488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32044 -0.49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-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11133 0.1384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692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5494 -0.13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7787 -0.0819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409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03724 0.116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0737 0.0763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381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-0.08919 0.0087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EC34BF9-B14C-4026-ABE9-6C34607B7555}"/>
              </a:ext>
            </a:extLst>
          </p:cNvPr>
          <p:cNvSpPr/>
          <p:nvPr/>
        </p:nvSpPr>
        <p:spPr>
          <a:xfrm>
            <a:off x="1392018" y="754973"/>
            <a:ext cx="514905" cy="520041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DC3037-EAE3-4660-9F7F-1EF34777FBA6}"/>
              </a:ext>
            </a:extLst>
          </p:cNvPr>
          <p:cNvGrpSpPr/>
          <p:nvPr/>
        </p:nvGrpSpPr>
        <p:grpSpPr>
          <a:xfrm>
            <a:off x="1523417" y="1962894"/>
            <a:ext cx="4558837" cy="2919828"/>
            <a:chOff x="19280" y="3502104"/>
            <a:chExt cx="4558837" cy="2919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600D5B-D20A-4725-BBAD-471C42016E62}"/>
                </a:ext>
              </a:extLst>
            </p:cNvPr>
            <p:cNvGrpSpPr/>
            <p:nvPr/>
          </p:nvGrpSpPr>
          <p:grpSpPr>
            <a:xfrm>
              <a:off x="19280" y="3502104"/>
              <a:ext cx="4558837" cy="2919828"/>
              <a:chOff x="19280" y="3502103"/>
              <a:chExt cx="4558845" cy="291983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A3B493A-A13A-4747-B4CF-FFDC6012015E}"/>
                  </a:ext>
                </a:extLst>
              </p:cNvPr>
              <p:cNvGrpSpPr/>
              <p:nvPr/>
            </p:nvGrpSpPr>
            <p:grpSpPr>
              <a:xfrm>
                <a:off x="19280" y="3502103"/>
                <a:ext cx="4558845" cy="2919832"/>
                <a:chOff x="1181718" y="3525230"/>
                <a:chExt cx="4558845" cy="2404950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4592C93-B3F6-4197-A63F-F7FC1ED120A1}"/>
                    </a:ext>
                  </a:extLst>
                </p:cNvPr>
                <p:cNvSpPr/>
                <p:nvPr/>
              </p:nvSpPr>
              <p:spPr>
                <a:xfrm>
                  <a:off x="1369285" y="3739393"/>
                  <a:ext cx="4311677" cy="197662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2FB6F85A-CD3F-4DE0-B614-059376CF5A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39210" y="5335584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1B27BD8C-AB13-4C05-81AA-01738B681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7421" t="53580" r="2212" b="10109"/>
                <a:stretch/>
              </p:blipFill>
              <p:spPr>
                <a:xfrm>
                  <a:off x="1181718" y="3525230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12" name="Text Box 7">
                <a:extLst>
                  <a:ext uri="{FF2B5EF4-FFF2-40B4-BE49-F238E27FC236}">
                    <a16:creationId xmlns:a16="http://schemas.microsoft.com/office/drawing/2014/main" id="{49F70455-14A8-4D73-AB50-69674AFF5A56}"/>
                  </a:ext>
                </a:extLst>
              </p:cNvPr>
              <p:cNvSpPr txBox="1"/>
              <p:nvPr/>
            </p:nvSpPr>
            <p:spPr>
              <a:xfrm>
                <a:off x="595416" y="3721343"/>
                <a:ext cx="3810381" cy="1909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67 + 10       76 + 10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33 + 8         38 + 3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2170DAF-FF27-45D7-B740-A49F11D35E4E}"/>
                </a:ext>
              </a:extLst>
            </p:cNvPr>
            <p:cNvSpPr/>
            <p:nvPr/>
          </p:nvSpPr>
          <p:spPr>
            <a:xfrm>
              <a:off x="2163021" y="4034157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FFC1AD-8B6D-4463-89E8-D5D035013D44}"/>
                </a:ext>
              </a:extLst>
            </p:cNvPr>
            <p:cNvSpPr/>
            <p:nvPr/>
          </p:nvSpPr>
          <p:spPr>
            <a:xfrm>
              <a:off x="2127197" y="5030254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2A77F-E84C-435C-A474-6872B0E6D2C9}"/>
              </a:ext>
            </a:extLst>
          </p:cNvPr>
          <p:cNvGrpSpPr/>
          <p:nvPr/>
        </p:nvGrpSpPr>
        <p:grpSpPr>
          <a:xfrm>
            <a:off x="6681216" y="1979946"/>
            <a:ext cx="4664667" cy="2915160"/>
            <a:chOff x="8112511" y="2110711"/>
            <a:chExt cx="4664667" cy="29151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7A3ACA-A0DA-4DBE-A762-D30F1CC1C9B8}"/>
                </a:ext>
              </a:extLst>
            </p:cNvPr>
            <p:cNvGrpSpPr/>
            <p:nvPr/>
          </p:nvGrpSpPr>
          <p:grpSpPr>
            <a:xfrm>
              <a:off x="8112511" y="2110711"/>
              <a:ext cx="4664667" cy="2915160"/>
              <a:chOff x="8423684" y="3308600"/>
              <a:chExt cx="4664667" cy="291516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55003CB-6A38-445F-8BEA-1DAB06DFA2AD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664667" cy="2915160"/>
                <a:chOff x="6332028" y="1216473"/>
                <a:chExt cx="4664667" cy="2915160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72EC8E2B-CA22-40E6-B3F8-70C4B2DB13C5}"/>
                    </a:ext>
                  </a:extLst>
                </p:cNvPr>
                <p:cNvSpPr/>
                <p:nvPr/>
              </p:nvSpPr>
              <p:spPr>
                <a:xfrm>
                  <a:off x="6670904" y="1472662"/>
                  <a:ext cx="4311669" cy="239530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7237F76-B6B6-4D31-89F9-DA2628963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7BF214A-BA49-454A-8F96-5875ED7C09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034525" y="3276572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21" name="Text Box 7">
                <a:extLst>
                  <a:ext uri="{FF2B5EF4-FFF2-40B4-BE49-F238E27FC236}">
                    <a16:creationId xmlns:a16="http://schemas.microsoft.com/office/drawing/2014/main" id="{25AFB59E-0364-4804-BF9E-EA8B7436E863}"/>
                  </a:ext>
                </a:extLst>
              </p:cNvPr>
              <p:cNvSpPr txBox="1"/>
              <p:nvPr/>
            </p:nvSpPr>
            <p:spPr>
              <a:xfrm>
                <a:off x="8813913" y="3571862"/>
                <a:ext cx="4013882" cy="1909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 45 – 6        46 - 5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86 – 40        80 - 46 </a:t>
                </a: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0C4FAE8-F756-49DC-815C-7635C4BA7C4C}"/>
                </a:ext>
              </a:extLst>
            </p:cNvPr>
            <p:cNvSpPr/>
            <p:nvPr/>
          </p:nvSpPr>
          <p:spPr>
            <a:xfrm>
              <a:off x="10207954" y="2717802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DF7FAB-DD86-4264-92EA-8F393E154436}"/>
                </a:ext>
              </a:extLst>
            </p:cNvPr>
            <p:cNvSpPr/>
            <p:nvPr/>
          </p:nvSpPr>
          <p:spPr>
            <a:xfrm>
              <a:off x="10207955" y="3690694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3512E2F8-1B34-488D-AB09-0026B906E675}"/>
              </a:ext>
            </a:extLst>
          </p:cNvPr>
          <p:cNvSpPr/>
          <p:nvPr/>
        </p:nvSpPr>
        <p:spPr>
          <a:xfrm>
            <a:off x="3675284" y="2508369"/>
            <a:ext cx="557786" cy="55778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A57F5E8-D628-4ABE-B2C7-E8811FA4DB5C}"/>
              </a:ext>
            </a:extLst>
          </p:cNvPr>
          <p:cNvSpPr/>
          <p:nvPr/>
        </p:nvSpPr>
        <p:spPr>
          <a:xfrm>
            <a:off x="3631334" y="3495625"/>
            <a:ext cx="575217" cy="575217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594ABD1-D8BC-4661-AE3E-0A825F92218D}"/>
              </a:ext>
            </a:extLst>
          </p:cNvPr>
          <p:cNvSpPr/>
          <p:nvPr/>
        </p:nvSpPr>
        <p:spPr>
          <a:xfrm>
            <a:off x="8778632" y="3554564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6387A-6218-4929-BE01-FC43ECBEE7E2}"/>
              </a:ext>
            </a:extLst>
          </p:cNvPr>
          <p:cNvGrpSpPr/>
          <p:nvPr/>
        </p:nvGrpSpPr>
        <p:grpSpPr>
          <a:xfrm>
            <a:off x="2118848" y="396680"/>
            <a:ext cx="1016577" cy="1410499"/>
            <a:chOff x="2232273" y="241649"/>
            <a:chExt cx="1016577" cy="141049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9AD2999-D0F4-40DE-880B-BFDAB8AB6F09}"/>
                </a:ext>
              </a:extLst>
            </p:cNvPr>
            <p:cNvSpPr/>
            <p:nvPr/>
          </p:nvSpPr>
          <p:spPr>
            <a:xfrm>
              <a:off x="2232273" y="241649"/>
              <a:ext cx="571520" cy="1410499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0FF2A2-8361-44B4-A371-3F6D3C282993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F4D02CD-E1F3-44D3-99C8-A4037FFCED4F}"/>
              </a:ext>
            </a:extLst>
          </p:cNvPr>
          <p:cNvSpPr/>
          <p:nvPr/>
        </p:nvSpPr>
        <p:spPr>
          <a:xfrm>
            <a:off x="8776659" y="2590586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5B15966-91E7-45E7-961F-DD60F8247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7236" y="245790"/>
            <a:ext cx="1068091" cy="1087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52BC4F-4C2F-4EF1-88DC-109C8991CB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831" y="4837529"/>
            <a:ext cx="1216262" cy="14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F5DF00-46EF-4FFB-A756-447B1743B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-1" y="10868"/>
            <a:ext cx="12192001" cy="64185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79303" y="2762249"/>
            <a:ext cx="1679944" cy="167640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88704-4402-4990-BA13-57A2BEFD7D6C}"/>
              </a:ext>
            </a:extLst>
          </p:cNvPr>
          <p:cNvSpPr/>
          <p:nvPr/>
        </p:nvSpPr>
        <p:spPr>
          <a:xfrm>
            <a:off x="2502228" y="2570523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0" y="0"/>
            <a:ext cx="12192000" cy="6466114"/>
            <a:chOff x="-111258" y="237604"/>
            <a:chExt cx="12925593" cy="6586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07" t="9144" r="3162" b="9409"/>
            <a:stretch/>
          </p:blipFill>
          <p:spPr>
            <a:xfrm>
              <a:off x="-111258" y="237604"/>
              <a:ext cx="12925593" cy="658675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108599" y="1379750"/>
              <a:ext cx="7316809" cy="259478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hãy</a:t>
              </a:r>
              <a:r>
                <a:rPr lang="en-US" sz="2800" b="1" dirty="0"/>
                <a:t> </a:t>
              </a:r>
              <a:r>
                <a:rPr lang="en-US" sz="2800" b="1" dirty="0" err="1"/>
                <a:t>chọn</a:t>
              </a:r>
              <a:r>
                <a:rPr lang="en-US" sz="2800" b="1" dirty="0"/>
                <a:t> </a:t>
              </a:r>
              <a:r>
                <a:rPr lang="en-US" sz="2800" b="1" dirty="0" err="1"/>
                <a:t>đáp</a:t>
              </a:r>
              <a:r>
                <a:rPr lang="en-US" sz="2800" b="1" dirty="0"/>
                <a:t> </a:t>
              </a:r>
              <a:r>
                <a:rPr lang="en-US" sz="2800" b="1" dirty="0" err="1"/>
                <a:t>án</a:t>
              </a:r>
              <a:r>
                <a:rPr lang="en-US" sz="2800" b="1" dirty="0"/>
                <a:t> </a:t>
              </a:r>
              <a:r>
                <a:rPr lang="en-US" sz="2800" b="1" dirty="0" err="1"/>
                <a:t>đúng</a:t>
              </a:r>
              <a:r>
                <a:rPr lang="en-US" sz="2800" b="1" dirty="0"/>
                <a:t> </a:t>
              </a:r>
              <a:r>
                <a:rPr lang="en-US" sz="2800" b="1" dirty="0" err="1"/>
                <a:t>để</a:t>
              </a:r>
              <a:r>
                <a:rPr lang="en-US" sz="2800" b="1" dirty="0"/>
                <a:t> </a:t>
              </a:r>
              <a:r>
                <a:rPr lang="en-US" sz="2800" b="1" dirty="0" err="1"/>
                <a:t>chiếc</a:t>
              </a:r>
              <a:r>
                <a:rPr lang="en-US" sz="2800" b="1" dirty="0"/>
                <a:t> </a:t>
              </a:r>
              <a:r>
                <a:rPr lang="en-US" sz="2800" b="1" dirty="0" err="1"/>
                <a:t>xe</a:t>
              </a:r>
              <a:r>
                <a:rPr lang="en-US" sz="2800" b="1" dirty="0"/>
                <a:t> </a:t>
              </a:r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thể</a:t>
              </a:r>
              <a:r>
                <a:rPr lang="en-US" sz="2800" b="1" dirty="0"/>
                <a:t> </a:t>
              </a:r>
              <a:r>
                <a:rPr lang="en-US" sz="2800" b="1" dirty="0" err="1"/>
                <a:t>vượt</a:t>
              </a:r>
              <a:r>
                <a:rPr lang="en-US" sz="2800" b="1" dirty="0"/>
                <a:t> qua </a:t>
              </a:r>
              <a:r>
                <a:rPr lang="en-US" sz="2800" b="1" dirty="0" err="1"/>
                <a:t>chướng</a:t>
              </a:r>
              <a:r>
                <a:rPr lang="en-US" sz="2800" b="1" dirty="0"/>
                <a:t> </a:t>
              </a:r>
              <a:r>
                <a:rPr lang="en-US" sz="2800" b="1" dirty="0" err="1"/>
                <a:t>ngại</a:t>
              </a:r>
              <a:r>
                <a:rPr lang="en-US" sz="2800" b="1" dirty="0"/>
                <a:t> </a:t>
              </a:r>
              <a:r>
                <a:rPr lang="en-US" sz="2800" b="1" dirty="0" err="1"/>
                <a:t>vật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về</a:t>
              </a:r>
              <a:r>
                <a:rPr lang="en-US" sz="2800" b="1" dirty="0"/>
                <a:t> </a:t>
              </a:r>
              <a:r>
                <a:rPr lang="en-US" sz="2800" b="1" dirty="0" err="1"/>
                <a:t>đích</a:t>
              </a:r>
              <a:r>
                <a:rPr lang="en-US" sz="2800" b="1" dirty="0"/>
                <a:t> </a:t>
              </a:r>
              <a:r>
                <a:rPr lang="en-US" sz="2800" b="1" dirty="0" err="1"/>
                <a:t>nhanh</a:t>
              </a:r>
              <a:r>
                <a:rPr lang="en-US" sz="2800" b="1" dirty="0"/>
                <a:t> </a:t>
              </a:r>
              <a:r>
                <a:rPr lang="en-US" sz="2800" b="1" dirty="0" err="1"/>
                <a:t>nhất</a:t>
              </a:r>
              <a:r>
                <a:rPr lang="en-US" sz="2800" b="1" dirty="0"/>
                <a:t> </a:t>
              </a:r>
              <a:r>
                <a:rPr lang="en-US" sz="2800" b="1" dirty="0" err="1"/>
                <a:t>nhé</a:t>
              </a:r>
              <a:r>
                <a:rPr lang="en-US" sz="2800" b="1" dirty="0"/>
                <a:t>!</a:t>
              </a:r>
            </a:p>
            <a:p>
              <a:pPr algn="ctr"/>
              <a:endParaRPr lang="en-US" sz="2800" b="1" dirty="0"/>
            </a:p>
            <a:p>
              <a:pPr algn="ctr"/>
              <a:endParaRPr lang="en-US" sz="2800" b="1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2FC350E-1370-47B5-9162-F7A1C19AE1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500" y1="49444" x2="66944" y2="50556"/>
                        <a14:foregroundMark x1="34167" y1="46389" x2="70000" y2="49167"/>
                        <a14:foregroundMark x1="64444" y1="42500" x2="64167" y2="38333"/>
                        <a14:foregroundMark x1="34444" y1="53056" x2="67500" y2="55278"/>
                        <a14:foregroundMark x1="39722" y1="61389" x2="42222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29524" b="29762"/>
          <a:stretch/>
        </p:blipFill>
        <p:spPr>
          <a:xfrm>
            <a:off x="5578928" y="2691515"/>
            <a:ext cx="1817914" cy="8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08258193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2666</TotalTime>
  <Words>426</Words>
  <Application>Microsoft Office PowerPoint</Application>
  <PresentationFormat>Widescreen</PresentationFormat>
  <Paragraphs>127</Paragraphs>
  <Slides>18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.VnBahamasB</vt:lpstr>
      <vt:lpstr>Arial</vt:lpstr>
      <vt:lpstr>Bauhaus 93</vt:lpstr>
      <vt:lpstr>Calibri</vt:lpstr>
      <vt:lpstr>Showcard Gothic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Vũ Trọng Đông</cp:lastModifiedBy>
  <cp:revision>535</cp:revision>
  <dcterms:created xsi:type="dcterms:W3CDTF">2021-02-20T02:56:00Z</dcterms:created>
  <dcterms:modified xsi:type="dcterms:W3CDTF">2021-12-01T17:48:41Z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