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2" r:id="rId2"/>
  </p:sldMasterIdLst>
  <p:notesMasterIdLst>
    <p:notesMasterId r:id="rId30"/>
  </p:notesMasterIdLst>
  <p:sldIdLst>
    <p:sldId id="332" r:id="rId3"/>
    <p:sldId id="268" r:id="rId4"/>
    <p:sldId id="358" r:id="rId5"/>
    <p:sldId id="359" r:id="rId6"/>
    <p:sldId id="360" r:id="rId7"/>
    <p:sldId id="275" r:id="rId8"/>
    <p:sldId id="326" r:id="rId9"/>
    <p:sldId id="327" r:id="rId10"/>
    <p:sldId id="328" r:id="rId11"/>
    <p:sldId id="329" r:id="rId12"/>
    <p:sldId id="279" r:id="rId13"/>
    <p:sldId id="334" r:id="rId14"/>
    <p:sldId id="277" r:id="rId15"/>
    <p:sldId id="330" r:id="rId16"/>
    <p:sldId id="324" r:id="rId17"/>
    <p:sldId id="335" r:id="rId18"/>
    <p:sldId id="344" r:id="rId19"/>
    <p:sldId id="346" r:id="rId20"/>
    <p:sldId id="278" r:id="rId21"/>
    <p:sldId id="325" r:id="rId22"/>
    <p:sldId id="337" r:id="rId23"/>
    <p:sldId id="336" r:id="rId24"/>
    <p:sldId id="338" r:id="rId25"/>
    <p:sldId id="340" r:id="rId26"/>
    <p:sldId id="339" r:id="rId27"/>
    <p:sldId id="276" r:id="rId28"/>
    <p:sldId id="270" r:id="rId29"/>
  </p:sldIdLst>
  <p:sldSz cx="12192000" cy="6858000"/>
  <p:notesSz cx="6858000" cy="9144000"/>
  <p:embeddedFontLs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7707"/>
    <a:srgbClr val="FF8119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1462" autoAdjust="0"/>
  </p:normalViewPr>
  <p:slideViewPr>
    <p:cSldViewPr snapToGrid="0">
      <p:cViewPr varScale="1">
        <p:scale>
          <a:sx n="75" d="100"/>
          <a:sy n="75" d="100"/>
        </p:scale>
        <p:origin x="9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4T00:17:55.0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23839,'2963'56'0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4T00:18:01.0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21389,'3415'0'0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066DC-D2F9-4917-AD78-D3EE83ABFA7E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DDDA5-26F3-48D1-ABB5-528AF7CF3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51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CBD44-F8B5-69A1-43A6-7BF545F16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A9AA7B-77D0-4CCD-07CA-3159C1CA2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371F25-D9A3-2A7A-FE53-10A4D247C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802C9-8FAD-7CEF-9830-290E355A2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00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CBD44-F8B5-69A1-43A6-7BF545F16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A9AA7B-77D0-4CCD-07CA-3159C1CA2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371F25-D9A3-2A7A-FE53-10A4D247C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802C9-8FAD-7CEF-9830-290E355A2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00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video ở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DDDA5-26F3-48D1-ABB5-528AF7CF37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70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Có</a:t>
            </a:r>
            <a:r>
              <a:rPr lang="en-US" dirty="0"/>
              <a:t> video ở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DDDA5-26F3-48D1-ABB5-528AF7CF37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09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DDDA5-26F3-48D1-ABB5-528AF7CF37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20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8C1293-3F3C-4E4A-8B6B-5937AA9561EB}"/>
              </a:ext>
            </a:extLst>
          </p:cNvPr>
          <p:cNvSpPr/>
          <p:nvPr userDrawn="1"/>
        </p:nvSpPr>
        <p:spPr>
          <a:xfrm>
            <a:off x="11193934" y="136523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3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5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211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04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876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81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41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251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892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2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63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572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89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33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63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50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4BD0793-9D3F-4552-BFD8-F8014E177EC4}"/>
              </a:ext>
            </a:extLst>
          </p:cNvPr>
          <p:cNvSpPr/>
          <p:nvPr userDrawn="1"/>
        </p:nvSpPr>
        <p:spPr>
          <a:xfrm>
            <a:off x="10921205" y="252940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96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90F534-F0B8-4BC4-BCD2-35DFCD700345}"/>
              </a:ext>
            </a:extLst>
          </p:cNvPr>
          <p:cNvSpPr/>
          <p:nvPr userDrawn="1"/>
        </p:nvSpPr>
        <p:spPr>
          <a:xfrm>
            <a:off x="11193934" y="136523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06896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PZDnjOn5EII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customXml" Target="../ink/ink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gif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jpg"/><Relationship Id="rId4" Type="http://schemas.openxmlformats.org/officeDocument/2006/relationships/hyperlink" Target="https://www.youtube.com/@hoc1biet10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58337" y="1804435"/>
            <a:ext cx="5875326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869877" y="86270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738978" y="73260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41" y="1258957"/>
            <a:ext cx="4653632" cy="51239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8D6204-0A32-41F3-A0A1-D8B692318528}"/>
              </a:ext>
            </a:extLst>
          </p:cNvPr>
          <p:cNvSpPr txBox="1">
            <a:spLocks/>
          </p:cNvSpPr>
          <p:nvPr/>
        </p:nvSpPr>
        <p:spPr>
          <a:xfrm>
            <a:off x="4398616" y="-1"/>
            <a:ext cx="4161191" cy="10563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i="1" dirty="0">
                <a:solidFill>
                  <a:srgbClr val="C00000"/>
                </a:solidFill>
                <a:latin typeface="UTM Avo" panose="02040603050506020204" pitchFamily="18" charset="0"/>
              </a:rPr>
              <a:t>BẢNG GÀI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8917252" y="2170939"/>
            <a:ext cx="2705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endParaRPr lang="en-US" sz="60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6440129" y="2170938"/>
            <a:ext cx="2350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9012159" y="4115903"/>
            <a:ext cx="2213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ea typeface="Cambria" panose="02040503050406030204" pitchFamily="18" charset="0"/>
                <a:cs typeface="Calibri" panose="020F0502020204030204" pitchFamily="34" charset="0"/>
              </a:rPr>
              <a:t>sóc</a:t>
            </a:r>
            <a:endParaRPr lang="en-US" sz="60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6831063" y="4115903"/>
            <a:ext cx="1918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oc</a:t>
            </a:r>
            <a:endParaRPr lang="en-US" sz="60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2"/>
      <p:bldP spid="7" grpId="0"/>
      <p:bldP spid="7" grpId="2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FF0A9517-A506-C4EF-C013-C6AA8B033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93" y="1119187"/>
            <a:ext cx="12201006" cy="57388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210116-4BA1-4424-BE6D-C581176EA29E}"/>
              </a:ext>
            </a:extLst>
          </p:cNvPr>
          <p:cNvSpPr txBox="1">
            <a:spLocks/>
          </p:cNvSpPr>
          <p:nvPr/>
        </p:nvSpPr>
        <p:spPr>
          <a:xfrm>
            <a:off x="-4693" y="409944"/>
            <a:ext cx="12196693" cy="16430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r>
              <a:rPr lang="en-US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lao</a:t>
            </a:r>
            <a:endParaRPr lang="en-US" sz="4800" b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48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BÀI HÁT: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Chị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ong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nâu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bé</a:t>
            </a:r>
            <a:endParaRPr lang="en-US" sz="4800" i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97608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7A818EA-4276-4CE2-8B9B-FADAB5889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188987"/>
            <a:ext cx="9115548" cy="6449484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092544" y="3185564"/>
            <a:ext cx="5303568" cy="1293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6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71201C21-31C4-434A-A1DD-49EE246ED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71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85180CD-F93D-4120-A75C-C10ABDCF7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9917" r="5747" b="2222"/>
          <a:stretch/>
        </p:blipFill>
        <p:spPr>
          <a:xfrm>
            <a:off x="2067438" y="1161451"/>
            <a:ext cx="8061097" cy="5570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F85059-8315-4F4F-8429-3DFBBDE76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t="1505" r="32687" b="91244"/>
          <a:stretch/>
        </p:blipFill>
        <p:spPr>
          <a:xfrm>
            <a:off x="1892020" y="463780"/>
            <a:ext cx="8353672" cy="697671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C1C1D668-9EDA-43FF-AE46-A9F7DAABE5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54507" y="605320"/>
            <a:ext cx="1342896" cy="11122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DBE4FA-2A6D-45AD-9383-85E65FDB4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10" y="463780"/>
            <a:ext cx="697671" cy="69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3022EC0-3A79-4C1D-9CB0-3E4C0D1310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2" t="9917" r="36356" b="47476"/>
          <a:stretch/>
        </p:blipFill>
        <p:spPr>
          <a:xfrm>
            <a:off x="2216338" y="4007181"/>
            <a:ext cx="2026056" cy="23618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6C46BE-CADD-4542-93F6-A8E0F40340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" t="9917" r="68119" b="50523"/>
          <a:stretch/>
        </p:blipFill>
        <p:spPr>
          <a:xfrm>
            <a:off x="170308" y="4007181"/>
            <a:ext cx="1879114" cy="2193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03E49D-443C-49D8-8B58-9EDD3AD7F1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t="57018" r="68312" b="2222"/>
          <a:stretch/>
        </p:blipFill>
        <p:spPr>
          <a:xfrm>
            <a:off x="6469039" y="4229041"/>
            <a:ext cx="1671721" cy="20555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808240-17E4-4239-BA48-5D254F34E2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6" t="19302" r="11529" b="47476"/>
          <a:stretch/>
        </p:blipFill>
        <p:spPr>
          <a:xfrm>
            <a:off x="4478094" y="4374268"/>
            <a:ext cx="1519588" cy="184160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D311AFE1-511B-4956-8C6F-76CE28375B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5075492" y="124978"/>
            <a:ext cx="2229407" cy="1846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784731-439A-4A88-9CC1-4F584AE6F6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751" y="0"/>
            <a:ext cx="1124279" cy="112427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B00CF0C-4FA3-4EE2-BBF3-E4EBBECA9035}"/>
              </a:ext>
            </a:extLst>
          </p:cNvPr>
          <p:cNvSpPr/>
          <p:nvPr/>
        </p:nvSpPr>
        <p:spPr>
          <a:xfrm>
            <a:off x="1345565" y="536758"/>
            <a:ext cx="3132529" cy="1312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ong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2E08B6-8A93-491E-BB82-8E3E80C4243B}"/>
              </a:ext>
            </a:extLst>
          </p:cNvPr>
          <p:cNvSpPr/>
          <p:nvPr/>
        </p:nvSpPr>
        <p:spPr>
          <a:xfrm>
            <a:off x="8771903" y="488991"/>
            <a:ext cx="3132530" cy="1408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oc</a:t>
            </a:r>
            <a:endParaRPr lang="en-US" sz="60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2304D5-5391-488F-A07E-2B75BCE32E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5" t="54177" r="5688" b="2872"/>
          <a:stretch/>
        </p:blipFill>
        <p:spPr>
          <a:xfrm>
            <a:off x="10254638" y="4160318"/>
            <a:ext cx="1891427" cy="20555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7E229D-DB17-4D88-B3B5-5890136A9F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0" t="62992" r="39075" b="2619"/>
          <a:stretch/>
        </p:blipFill>
        <p:spPr>
          <a:xfrm>
            <a:off x="8557146" y="4338990"/>
            <a:ext cx="1530576" cy="1734264"/>
          </a:xfrm>
          <a:prstGeom prst="rect">
            <a:avLst/>
          </a:prstGeom>
        </p:spPr>
      </p:pic>
      <p:pic>
        <p:nvPicPr>
          <p:cNvPr id="19" name="11566775_funny-kids_by_andrew_g_preview (1) cut">
            <a:hlinkClick r:id="" action="ppaction://media"/>
            <a:extLst>
              <a:ext uri="{FF2B5EF4-FFF2-40B4-BE49-F238E27FC236}">
                <a16:creationId xmlns:a16="http://schemas.microsoft.com/office/drawing/2014/main" id="{3E8575A6-E48A-4235-AE5C-8FE3920A5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9555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21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51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74 C 0.01067 0.00741 0.04843 0.02246 0.06197 0.02246 C 0.14583 0.02246 0.23255 -0.20648 0.23255 -0.43379 C 0.23255 -0.31921 0.27591 -0.20648 0.31653 -0.20648 C 0.35976 -0.20648 0.40013 -0.32106 0.40013 -0.43379 C 0.40013 -0.37754 0.42161 -0.31921 0.44375 -0.31921 C 0.4651 -0.31921 0.48697 -0.37592 0.48697 -0.43379 C 0.48697 -0.40532 0.49791 -0.37754 0.50846 -0.37754 C 0.51953 -0.37754 0.52994 -0.40717 0.52994 -0.43379 C 0.52994 -0.41921 0.53515 -0.40532 0.54101 -0.40532 C 0.54349 -0.40532 0.55169 -0.42014 0.55169 -0.43379 C 0.55169 -0.42708 0.55455 -0.41921 0.5569 -0.41921 C 0.5569 -0.42106 0.56237 -0.42708 0.56237 -0.43379 C 0.56237 -0.43055 0.56237 -0.42708 0.5651 -0.42708 C 0.5651 -0.4287 0.56796 -0.43148 0.56796 -0.43379 C 0.56796 -0.43333 0.56796 -0.43055 0.56796 -0.4287 C 0.57083 -0.4287 0.57083 -0.43055 0.57083 -0.43333 C 0.57369 -0.43333 0.57369 -0.43148 0.57369 -0.4287 C 0.57669 -0.4287 0.57669 -0.43055 0.57669 -0.43333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8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-3.75E-6 -0.18889 C -3.75E-6 -0.27361 -0.04882 -0.37778 -0.08828 -0.37778 L -0.17643 -0.37778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27096 -1.48148E-6 C -0.39219 -1.48148E-6 -0.54141 -0.0993 -0.54141 -0.1794 L -0.54141 -0.35856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17123 -0.3444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1.45833E-6 -0.15 C 1.45833E-6 -0.21737 0.05534 -0.29977 0.10065 -0.29977 L 0.2013 -0.29977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5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32 0.0757 C -0.01029 0.02616 -0.02344 -0.02986 -0.01433 -0.04722 C -0.00795 -0.06389 0.00989 -0.05093 0.02526 -0.02014 C 0.03958 0.00903 0.04674 0.04745 0.03997 0.06273 C 0.03554 0.06829 0.02968 0.0706 0.02226 0.06458 C 0.01185 0.05695 -0.0013 0.03773 -0.01407 0.01204 C -0.02097 -0.00208 -0.02696 -0.01667 -0.03164 -0.03032 C -0.0418 -0.06157 -0.04492 -0.0875 -0.03985 -0.0993 C -0.03451 -0.11458 -0.01823 -0.10231 -0.00534 -0.07616 C 0.00859 -0.04815 0.01471 -0.01458 0.00911 0.00046 C 0.00573 0.00625 0.00039 0.00764 -0.00638 0.00301 C -0.01641 -0.00602 -0.02917 -0.0243 -0.03985 -0.04583 C -0.04545 -0.05833 -0.05091 -0.07106 -0.05573 -0.08518 C -0.06393 -0.11018 -0.06823 -0.13634 -0.06328 -0.14653 C -0.05768 -0.1588 -0.04271 -0.14722 -0.03125 -0.12384 C -0.01953 -0.10023 -0.01354 -0.06898 -0.01927 -0.05741 C -0.02201 -0.05069 -0.0267 -0.0493 -0.03295 -0.05417 C -0.0418 -0.06157 -0.05222 -0.07639 -0.06315 -0.09884 C -0.06771 -0.10833 -0.07292 -0.12083 -0.07722 -0.13333 C -0.08451 -0.15625 -0.08802 -0.17893 -0.08373 -0.18843 C -0.078 -0.19768 -0.06576 -0.18981 -0.05469 -0.16736 C -0.04388 -0.14537 -0.03867 -0.11759 -0.04349 -0.10764 C -0.04675 -0.10231 -0.05157 -0.10255 -0.05677 -0.10555 C -0.06393 -0.11018 -0.07448 -0.12662 -0.08308 -0.14375 C -0.08854 -0.15509 -0.09232 -0.16505 -0.09571 -0.17454 C -0.10339 -0.19745 -0.10625 -0.21782 -0.10183 -0.22454 C -0.09727 -0.23495 -0.08607 -0.22778 -0.0763 -0.20787 C -0.0668 -0.18866 -0.06211 -0.16296 -0.06641 -0.15301 C -0.06888 -0.14884 -0.07279 -0.14722 -0.07839 -0.15162 C -0.08451 -0.15625 -0.09401 -0.17037 -0.1017 -0.18588 C -0.10664 -0.1963 -0.11029 -0.20486 -0.11315 -0.21319 C -0.11979 -0.23426 -0.12266 -0.25185 -0.11979 -0.26088 C -0.11446 -0.26759 -0.10482 -0.26134 -0.09623 -0.24398 C -0.08737 -0.22616 -0.08282 -0.20393 -0.08685 -0.19375 C -0.0892 -0.19074 -0.09245 -0.18935 -0.09701 -0.19305 C -0.10339 -0.19745 -0.11185 -0.20995 -0.11914 -0.22569 C -0.12331 -0.23403 -0.12552 -0.24005 -0.12904 -0.24907 C -0.13529 -0.26805 -0.13711 -0.28333 -0.13425 -0.29051 C -0.13112 -0.2993 -0.12188 -0.29236 -0.11276 -0.27454 C -0.1056 -0.26042 -0.10143 -0.23935 -0.10599 -0.23287 C -0.10729 -0.22731 -0.11068 -0.22824 -0.11446 -0.22963 C -0.11979 -0.23426 -0.12748 -0.24537 -0.13451 -0.25972 C -0.13828 -0.26736 -0.14089 -0.27384 -0.1431 -0.28079 C -0.14805 -0.29606 -0.15026 -0.31134 -0.14792 -0.31852 C -0.14492 -0.32616 -0.13607 -0.31898 -0.12904 -0.30486 C -0.12097 -0.28958 -0.11862 -0.27268 -0.12123 -0.26389 C -0.12292 -0.26111 -0.12617 -0.26065 -0.13073 -0.26551 C -0.13529 -0.26805 -0.14141 -0.27731 -0.14792 -0.28981 C -0.15078 -0.29653 -0.15339 -0.30255 -0.15586 -0.30949 C -0.16042 -0.32384 -0.16276 -0.33773 -0.1599 -0.34213 C -0.15677 -0.34977 -0.14948 -0.34398 -0.14284 -0.33032 C -0.13672 -0.31852 -0.13308 -0.30116 -0.13724 -0.2956 C -0.13789 -0.29213 -0.1405 -0.29097 -0.14375 -0.29352 C -0.14896 -0.29861 -0.15534 -0.30787 -0.1599 -0.31759 C -0.1625 -0.32292 -0.1655 -0.32986 -0.16667 -0.33472 C -0.1711 -0.34815 -0.17318 -0.35972 -0.17123 -0.36574 C -0.1681 -0.37106 -0.16094 -0.36458 -0.15612 -0.35509 C -0.14974 -0.34236 -0.14701 -0.32755 -0.15026 -0.32268 C -0.15183 -0.32014 -0.15378 -0.31944 -0.15677 -0.32222 C -0.16042 -0.32384 -0.16615 -0.33287 -0.17097 -0.34282 C -0.17266 -0.34583 -0.17565 -0.35231 -0.17735 -0.35718 C -0.18216 -0.3713 -0.18242 -0.3794 -0.18099 -0.38542 C -0.17839 -0.39028 -0.17188 -0.38565 -0.16758 -0.37662 C -0.1612 -0.36412 -0.16003 -0.35301 -0.16159 -0.3463 C -0.16289 -0.34398 -0.1655 -0.34398 -0.1681 -0.34606 C -0.1711 -0.34815 -0.17643 -0.35532 -0.18138 -0.36574 C -0.18295 -0.36898 -0.18477 -0.37338 -0.18607 -0.37755 " pathEditMode="relative" rAng="19140000" ptsTypes="AAAAAAAAAAAAAAAAAA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20" y="-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6BE9C97-1309-45EE-89A2-8DE446088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376"/>
            <a:ext cx="12192000" cy="649779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732A1A8-28B3-4A1E-99EE-35774071D1C0}"/>
              </a:ext>
            </a:extLst>
          </p:cNvPr>
          <p:cNvSpPr txBox="1">
            <a:spLocks/>
          </p:cNvSpPr>
          <p:nvPr/>
        </p:nvSpPr>
        <p:spPr>
          <a:xfrm>
            <a:off x="1054570" y="469199"/>
            <a:ext cx="10286530" cy="9808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i="1" dirty="0"/>
              <a:t>MỞ RỘNG TIẾNG CÓ VẦN </a:t>
            </a:r>
            <a:r>
              <a:rPr lang="en-US" sz="3200" b="1" i="1" dirty="0"/>
              <a:t>: </a:t>
            </a:r>
            <a:r>
              <a:rPr lang="en-US" sz="4400" b="1" i="1" dirty="0">
                <a:solidFill>
                  <a:srgbClr val="FF0000"/>
                </a:solidFill>
              </a:rPr>
              <a:t>ONG - OC</a:t>
            </a:r>
          </a:p>
        </p:txBody>
      </p:sp>
      <p:pic>
        <p:nvPicPr>
          <p:cNvPr id="12" name="图片 7">
            <a:extLst>
              <a:ext uri="{FF2B5EF4-FFF2-40B4-BE49-F238E27FC236}">
                <a16:creationId xmlns:a16="http://schemas.microsoft.com/office/drawing/2014/main" id="{E1D8F3B5-8BF4-4EB8-A920-529E387AE7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20829" b="15106"/>
          <a:stretch/>
        </p:blipFill>
        <p:spPr>
          <a:xfrm flipH="1">
            <a:off x="92032" y="3304356"/>
            <a:ext cx="3807968" cy="3553644"/>
          </a:xfrm>
          <a:prstGeom prst="rect">
            <a:avLst/>
          </a:prstGeom>
        </p:spPr>
      </p:pic>
      <p:sp>
        <p:nvSpPr>
          <p:cNvPr id="13" name="Cloud Callout 3">
            <a:extLst>
              <a:ext uri="{FF2B5EF4-FFF2-40B4-BE49-F238E27FC236}">
                <a16:creationId xmlns:a16="http://schemas.microsoft.com/office/drawing/2014/main" id="{A06B5282-B9D6-4337-8AA7-607D6A0CF985}"/>
              </a:ext>
            </a:extLst>
          </p:cNvPr>
          <p:cNvSpPr/>
          <p:nvPr/>
        </p:nvSpPr>
        <p:spPr>
          <a:xfrm>
            <a:off x="4007381" y="1669774"/>
            <a:ext cx="7150949" cy="4553605"/>
          </a:xfrm>
          <a:prstGeom prst="cloudCallout">
            <a:avLst>
              <a:gd name="adj1" fmla="val -56212"/>
              <a:gd name="adj2" fmla="val 30988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Ong:</a:t>
            </a:r>
            <a:r>
              <a:rPr lang="en-US" sz="3200" i="1" dirty="0">
                <a:solidFill>
                  <a:schemeClr val="tx1"/>
                </a:solidFill>
              </a:rPr>
              <a:t>…………….......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</a:rPr>
              <a:t>……………...............</a:t>
            </a:r>
            <a:br>
              <a:rPr lang="en-US" sz="3200" i="1" dirty="0">
                <a:solidFill>
                  <a:srgbClr val="002060"/>
                </a:solidFill>
              </a:rPr>
            </a:br>
            <a:endParaRPr lang="en-US" sz="3200" dirty="0">
              <a:solidFill>
                <a:srgbClr val="C00000"/>
              </a:solidFill>
            </a:endParaRPr>
          </a:p>
          <a:p>
            <a:pPr algn="ctr"/>
            <a:r>
              <a:rPr lang="en-US" sz="4000" dirty="0" err="1">
                <a:solidFill>
                  <a:srgbClr val="0070C0"/>
                </a:solidFill>
              </a:rPr>
              <a:t>Oc</a:t>
            </a:r>
            <a:r>
              <a:rPr lang="en-US" sz="4000" dirty="0">
                <a:solidFill>
                  <a:srgbClr val="0070C0"/>
                </a:solidFill>
              </a:rPr>
              <a:t>: </a:t>
            </a:r>
            <a:r>
              <a:rPr lang="en-US" sz="3200" dirty="0">
                <a:solidFill>
                  <a:schemeClr val="tx1"/>
                </a:solidFill>
              </a:rPr>
              <a:t>………………….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8855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7A818EA-4276-4CE2-8B9B-FADAB5889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261510" y="3247665"/>
            <a:ext cx="4969564" cy="1168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54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71201C21-31C4-434A-A1DD-49EE246ED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703B91-961C-49C6-A638-57C327FCC0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392" r="234"/>
          <a:stretch/>
        </p:blipFill>
        <p:spPr>
          <a:xfrm>
            <a:off x="2490303" y="443853"/>
            <a:ext cx="8799998" cy="6414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4B4236-CABE-40C5-B97F-56F4367567A5}"/>
              </a:ext>
            </a:extLst>
          </p:cNvPr>
          <p:cNvCxnSpPr/>
          <p:nvPr/>
        </p:nvCxnSpPr>
        <p:spPr>
          <a:xfrm>
            <a:off x="4252843" y="919070"/>
            <a:ext cx="11529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EFF925-1564-4FD4-B7C5-EEF1D8ECDEBD}"/>
              </a:ext>
            </a:extLst>
          </p:cNvPr>
          <p:cNvCxnSpPr>
            <a:cxnSpLocks/>
          </p:cNvCxnSpPr>
          <p:nvPr/>
        </p:nvCxnSpPr>
        <p:spPr>
          <a:xfrm>
            <a:off x="4803912" y="1363018"/>
            <a:ext cx="1239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9C0A85-00E5-4447-B644-F081A0966D5D}"/>
              </a:ext>
            </a:extLst>
          </p:cNvPr>
          <p:cNvCxnSpPr>
            <a:cxnSpLocks/>
          </p:cNvCxnSpPr>
          <p:nvPr/>
        </p:nvCxnSpPr>
        <p:spPr>
          <a:xfrm>
            <a:off x="2941983" y="3319371"/>
            <a:ext cx="1239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C4A827-D038-4A12-9C37-E15E3EEC114F}"/>
              </a:ext>
            </a:extLst>
          </p:cNvPr>
          <p:cNvCxnSpPr>
            <a:cxnSpLocks/>
          </p:cNvCxnSpPr>
          <p:nvPr/>
        </p:nvCxnSpPr>
        <p:spPr>
          <a:xfrm>
            <a:off x="4236279" y="3305567"/>
            <a:ext cx="14246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24B70D-D114-44AD-A129-AD34AF43781B}"/>
              </a:ext>
            </a:extLst>
          </p:cNvPr>
          <p:cNvCxnSpPr>
            <a:cxnSpLocks/>
          </p:cNvCxnSpPr>
          <p:nvPr/>
        </p:nvCxnSpPr>
        <p:spPr>
          <a:xfrm>
            <a:off x="3785706" y="3683253"/>
            <a:ext cx="1716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E87407-9208-4E10-A685-C5C37E476453}"/>
              </a:ext>
            </a:extLst>
          </p:cNvPr>
          <p:cNvCxnSpPr>
            <a:cxnSpLocks/>
          </p:cNvCxnSpPr>
          <p:nvPr/>
        </p:nvCxnSpPr>
        <p:spPr>
          <a:xfrm>
            <a:off x="2929835" y="4087444"/>
            <a:ext cx="15239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BAAF63-6559-4A0F-BCD3-B328A464B42A}"/>
              </a:ext>
            </a:extLst>
          </p:cNvPr>
          <p:cNvCxnSpPr>
            <a:cxnSpLocks/>
          </p:cNvCxnSpPr>
          <p:nvPr/>
        </p:nvCxnSpPr>
        <p:spPr>
          <a:xfrm>
            <a:off x="4500769" y="4129339"/>
            <a:ext cx="20739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764044-6797-4204-B14D-3D8500EF7E53}"/>
              </a:ext>
            </a:extLst>
          </p:cNvPr>
          <p:cNvCxnSpPr>
            <a:cxnSpLocks/>
          </p:cNvCxnSpPr>
          <p:nvPr/>
        </p:nvCxnSpPr>
        <p:spPr>
          <a:xfrm>
            <a:off x="4689612" y="4502539"/>
            <a:ext cx="8282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6EE01C3-4AE6-45D1-92A1-D433C54117D8}"/>
              </a:ext>
            </a:extLst>
          </p:cNvPr>
          <p:cNvCxnSpPr>
            <a:cxnSpLocks/>
          </p:cNvCxnSpPr>
          <p:nvPr/>
        </p:nvCxnSpPr>
        <p:spPr>
          <a:xfrm>
            <a:off x="4753112" y="5694613"/>
            <a:ext cx="13848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2A2E86-79E2-4A4D-8B12-D913282A3F62}"/>
              </a:ext>
            </a:extLst>
          </p:cNvPr>
          <p:cNvCxnSpPr>
            <a:cxnSpLocks/>
          </p:cNvCxnSpPr>
          <p:nvPr/>
        </p:nvCxnSpPr>
        <p:spPr>
          <a:xfrm>
            <a:off x="4022585" y="6056217"/>
            <a:ext cx="2047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FAC0042-D574-4424-8C88-E50884110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>
          <a:xfrm>
            <a:off x="147515" y="443853"/>
            <a:ext cx="2014704" cy="59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964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59766-27C2-4850-8F50-CED28ECE2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392" r="-240"/>
          <a:stretch/>
        </p:blipFill>
        <p:spPr>
          <a:xfrm>
            <a:off x="2835384" y="433545"/>
            <a:ext cx="8988316" cy="648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DFAC468B-E1CE-4790-B8D7-68C29E221766}"/>
              </a:ext>
            </a:extLst>
          </p:cNvPr>
          <p:cNvSpPr/>
          <p:nvPr/>
        </p:nvSpPr>
        <p:spPr>
          <a:xfrm>
            <a:off x="1619995" y="1287271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BA7E9114-178C-44BD-A63F-418E2B2DD3B3}"/>
              </a:ext>
            </a:extLst>
          </p:cNvPr>
          <p:cNvSpPr/>
          <p:nvPr/>
        </p:nvSpPr>
        <p:spPr>
          <a:xfrm>
            <a:off x="1619995" y="3191365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1A9BB36A-466B-4C55-B0CB-2D61BBC47641}"/>
              </a:ext>
            </a:extLst>
          </p:cNvPr>
          <p:cNvSpPr/>
          <p:nvPr/>
        </p:nvSpPr>
        <p:spPr>
          <a:xfrm>
            <a:off x="1702737" y="5305680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DE111-B0B9-4872-A935-12869C6A6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>
          <a:xfrm>
            <a:off x="147515" y="443853"/>
            <a:ext cx="2014704" cy="59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313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2A66FB-8BAE-488C-97A7-691F4D64F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00" y="642877"/>
            <a:ext cx="11684000" cy="557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AA8193-00A2-426B-905A-81F91C0427A3}"/>
              </a:ext>
            </a:extLst>
          </p:cNvPr>
          <p:cNvSpPr/>
          <p:nvPr/>
        </p:nvSpPr>
        <p:spPr>
          <a:xfrm>
            <a:off x="3524221" y="1706366"/>
            <a:ext cx="5143558" cy="31826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09878D-6BC0-4A79-A698-C97ADD1C9FE4}"/>
              </a:ext>
            </a:extLst>
          </p:cNvPr>
          <p:cNvSpPr txBox="1"/>
          <p:nvPr/>
        </p:nvSpPr>
        <p:spPr>
          <a:xfrm>
            <a:off x="316822" y="3291493"/>
            <a:ext cx="11558356" cy="21236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tx1"/>
                </a:solidFill>
              </a:rPr>
              <a:t>Đọc</a:t>
            </a:r>
            <a:r>
              <a:rPr lang="en-US" sz="4400" b="1" dirty="0">
                <a:solidFill>
                  <a:schemeClr val="tx1"/>
                </a:solidFill>
              </a:rPr>
              <a:t> to </a:t>
            </a:r>
            <a:r>
              <a:rPr lang="en-US" sz="4400" b="1" dirty="0" err="1">
                <a:solidFill>
                  <a:schemeClr val="tx1"/>
                </a:solidFill>
              </a:rPr>
              <a:t>câu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sau</a:t>
            </a:r>
            <a:r>
              <a:rPr lang="en-US" sz="4400" b="1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Chú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yểng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khen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cô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xẻng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siêng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năng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chị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gió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chăm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cs typeface="Calibri" panose="020F0502020204030204" pitchFamily="34" charset="0"/>
              </a:rPr>
              <a:t>chỉ</a:t>
            </a:r>
            <a:r>
              <a:rPr lang="en-US" sz="4400" i="1" dirty="0">
                <a:solidFill>
                  <a:schemeClr val="tx1"/>
                </a:solidFill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70FA14B5-7B1B-4BC9-BF66-9510A764B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2" y="1844712"/>
            <a:ext cx="1816201" cy="181620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910CA1A-F274-4127-90E8-2755B0CA03AB}"/>
                  </a:ext>
                </a:extLst>
              </p14:cNvPr>
              <p14:cNvContentPartPr/>
              <p14:nvPr/>
            </p14:nvContentPartPr>
            <p14:xfrm>
              <a:off x="3118640" y="4663120"/>
              <a:ext cx="1067040" cy="205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910CA1A-F274-4127-90E8-2755B0CA03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01000" y="4645480"/>
                <a:ext cx="11026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C0D6CCB-B2A7-AFF8-52A8-7A4FC4B1E732}"/>
                  </a:ext>
                </a:extLst>
              </p14:cNvPr>
              <p14:cNvContentPartPr/>
              <p14:nvPr/>
            </p14:nvContentPartPr>
            <p14:xfrm>
              <a:off x="7457360" y="4632880"/>
              <a:ext cx="1229760" cy="7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C0D6CCB-B2A7-AFF8-52A8-7A4FC4B1E73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39360" y="4596880"/>
                <a:ext cx="12654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5EF1E3D-9F31-4D8F-AD79-DE561230D9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0" t="400" b="3608"/>
          <a:stretch/>
        </p:blipFill>
        <p:spPr>
          <a:xfrm>
            <a:off x="7937499" y="497047"/>
            <a:ext cx="4254500" cy="6360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75CD56-A30D-468B-8444-4C2E96B20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2" r="52809"/>
          <a:stretch/>
        </p:blipFill>
        <p:spPr>
          <a:xfrm>
            <a:off x="7954632" y="445557"/>
            <a:ext cx="4220233" cy="636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4E49E3-AC3E-4CD8-A155-D8AE9C5E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t="1978" r="45999" b="82108"/>
          <a:stretch/>
        </p:blipFill>
        <p:spPr>
          <a:xfrm>
            <a:off x="34268" y="423067"/>
            <a:ext cx="6168491" cy="779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CB0B61-97AA-466B-B618-65363E477A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1" t="16561" b="54417"/>
          <a:stretch/>
        </p:blipFill>
        <p:spPr>
          <a:xfrm>
            <a:off x="-357788" y="984032"/>
            <a:ext cx="7174322" cy="1349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419EF-4465-4F6E-B2F4-0DA9857533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7" t="43783" b="27678"/>
          <a:stretch/>
        </p:blipFill>
        <p:spPr>
          <a:xfrm>
            <a:off x="-230710" y="2913535"/>
            <a:ext cx="7102098" cy="134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E712E6-2C0F-4432-8946-EF83B41DAC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4" t="68845" r="-457" b="5874"/>
          <a:stretch/>
        </p:blipFill>
        <p:spPr>
          <a:xfrm>
            <a:off x="-78736" y="4682079"/>
            <a:ext cx="6895269" cy="115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hape 233">
            <a:extLst>
              <a:ext uri="{FF2B5EF4-FFF2-40B4-BE49-F238E27FC236}">
                <a16:creationId xmlns:a16="http://schemas.microsoft.com/office/drawing/2014/main" id="{8A522770-7959-49B0-9EEF-5A73D046DA36}"/>
              </a:ext>
            </a:extLst>
          </p:cNvPr>
          <p:cNvSpPr/>
          <p:nvPr/>
        </p:nvSpPr>
        <p:spPr>
          <a:xfrm>
            <a:off x="57617" y="2047991"/>
            <a:ext cx="7862748" cy="685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a)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Sóc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,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nhím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và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thỏ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học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lớp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cô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sơn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ca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</a:t>
            </a:r>
            <a:endParaRPr sz="3200" i="1" kern="0" dirty="0">
              <a:solidFill>
                <a:srgbClr val="40404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10" name="Shape 233">
            <a:extLst>
              <a:ext uri="{FF2B5EF4-FFF2-40B4-BE49-F238E27FC236}">
                <a16:creationId xmlns:a16="http://schemas.microsoft.com/office/drawing/2014/main" id="{4B91BA4E-327D-4AD5-ADAA-1B1BBB2F68DD}"/>
              </a:ext>
            </a:extLst>
          </p:cNvPr>
          <p:cNvSpPr/>
          <p:nvPr/>
        </p:nvSpPr>
        <p:spPr>
          <a:xfrm>
            <a:off x="57616" y="3972076"/>
            <a:ext cx="7591557" cy="685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b)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Bác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ngựa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đưa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cả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ba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bạn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đi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học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 </a:t>
            </a:r>
            <a:endParaRPr sz="3200" i="1" kern="0" dirty="0">
              <a:solidFill>
                <a:srgbClr val="40404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11" name="Shape 233">
            <a:extLst>
              <a:ext uri="{FF2B5EF4-FFF2-40B4-BE49-F238E27FC236}">
                <a16:creationId xmlns:a16="http://schemas.microsoft.com/office/drawing/2014/main" id="{12FCE8EA-753E-4329-9628-3593059F7F22}"/>
              </a:ext>
            </a:extLst>
          </p:cNvPr>
          <p:cNvSpPr/>
          <p:nvPr/>
        </p:nvSpPr>
        <p:spPr>
          <a:xfrm>
            <a:off x="0" y="5787863"/>
            <a:ext cx="7698565" cy="685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c) Ba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bạn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hứa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học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tập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thật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chăm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chỉ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</a:t>
            </a:r>
            <a:endParaRPr sz="3200" i="1" kern="0" dirty="0">
              <a:solidFill>
                <a:srgbClr val="40404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1423624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7A818EA-4276-4CE2-8B9B-FADAB5889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523240" y="3203903"/>
            <a:ext cx="4969564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60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71201C21-31C4-434A-A1DD-49EE246ED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5">
            <a:hlinkClick r:id="" action="ppaction://media"/>
            <a:extLst>
              <a:ext uri="{FF2B5EF4-FFF2-40B4-BE49-F238E27FC236}">
                <a16:creationId xmlns:a16="http://schemas.microsoft.com/office/drawing/2014/main" id="{802BF777-350B-F331-4D94-14761551C4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812" y="581024"/>
            <a:ext cx="11006376" cy="6200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FBFD86-5072-413F-A25D-89FDBD82BF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t="9735" r="69433" b="63832"/>
          <a:stretch/>
        </p:blipFill>
        <p:spPr>
          <a:xfrm>
            <a:off x="1567838" y="477967"/>
            <a:ext cx="2137160" cy="78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365AD-2168-4981-AA9E-A82CF3CFA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04" y="317420"/>
            <a:ext cx="942434" cy="94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6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2845789" y="551468"/>
            <a:ext cx="6500422" cy="789960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BẢNG 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258B98-E255-41F6-ABAC-DA95C2511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603"/>
            <a:ext cx="1460310" cy="1460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0219F9-A052-4930-B986-FBD049A36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7CDD9E-D104-4C74-9AD5-817A63F94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010" y="1892462"/>
            <a:ext cx="3018408" cy="2072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986673-A6AC-4C8C-B312-71539FA1D3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551512" y="1960472"/>
            <a:ext cx="6421702" cy="40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F5F406-D69C-49B1-980C-CE5BF3C0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63" y="446190"/>
            <a:ext cx="8028246" cy="628616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E963FFDF-AE0B-4641-A0D3-236E169AE3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362" r="20712" b="15106"/>
          <a:stretch/>
        </p:blipFill>
        <p:spPr>
          <a:xfrm flipH="1">
            <a:off x="150128" y="2893325"/>
            <a:ext cx="4068469" cy="3839030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4029246C-2136-4173-A76B-76C9BC6AB2E0}"/>
              </a:ext>
            </a:extLst>
          </p:cNvPr>
          <p:cNvSpPr/>
          <p:nvPr/>
        </p:nvSpPr>
        <p:spPr>
          <a:xfrm>
            <a:off x="5954092" y="3105706"/>
            <a:ext cx="4814100" cy="1707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8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 DÒ</a:t>
            </a: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0F1495A4-2DD0-4D31-A929-D714FBD4D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" y="503583"/>
            <a:ext cx="2572062" cy="134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471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7B5951-9EC4-4305-836A-C04C048B3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5729"/>
            <a:ext cx="11298083" cy="5192271"/>
          </a:xfrm>
          <a:prstGeom prst="rect">
            <a:avLst/>
          </a:prstGeom>
        </p:spPr>
      </p:pic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1744932" y="713267"/>
            <a:ext cx="4130808" cy="728405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VÀO VỞ</a:t>
            </a:r>
          </a:p>
        </p:txBody>
      </p:sp>
      <p:sp>
        <p:nvSpPr>
          <p:cNvPr id="11" name="Shape 233">
            <a:extLst>
              <a:ext uri="{FF2B5EF4-FFF2-40B4-BE49-F238E27FC236}">
                <a16:creationId xmlns:a16="http://schemas.microsoft.com/office/drawing/2014/main" id="{5E84211F-C12C-4BBE-9C07-3C1C6C0607F3}"/>
              </a:ext>
            </a:extLst>
          </p:cNvPr>
          <p:cNvSpPr/>
          <p:nvPr/>
        </p:nvSpPr>
        <p:spPr>
          <a:xfrm>
            <a:off x="6789450" y="713267"/>
            <a:ext cx="4665949" cy="728405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 LẠI BÀI 84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857BD9-A5DD-49DB-BDCB-98B40C57A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419"/>
            <a:ext cx="1460310" cy="146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288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C2D6A12-42FC-6EEB-211F-6EFE707163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E7742-0591-1AFE-644F-6B1E3089A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82A4053-59AD-489B-E0AB-7A12C44EE19B}"/>
              </a:ext>
            </a:extLst>
          </p:cNvPr>
          <p:cNvSpPr txBox="1"/>
          <p:nvPr/>
        </p:nvSpPr>
        <p:spPr>
          <a:xfrm>
            <a:off x="1166960" y="2065565"/>
            <a:ext cx="36482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EE0000"/>
                </a:solidFill>
                <a:latin typeface="VNI-Avo" pitchFamily="2" charset="0"/>
              </a:rPr>
              <a:t>ong</a:t>
            </a:r>
            <a:r>
              <a:rPr lang="en-US" sz="120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8000" b="1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12CAE2-7831-18A9-A5D4-C9BEAA076DA4}"/>
              </a:ext>
            </a:extLst>
          </p:cNvPr>
          <p:cNvSpPr txBox="1"/>
          <p:nvPr/>
        </p:nvSpPr>
        <p:spPr>
          <a:xfrm>
            <a:off x="7109928" y="949266"/>
            <a:ext cx="29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o</a:t>
            </a:r>
            <a:r>
              <a:rPr lang="en-US" sz="9600" b="1" dirty="0" err="1">
                <a:latin typeface="Century Gothic" pitchFamily="34" charset="0"/>
              </a:rPr>
              <a:t>ng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6CF07F-73EE-A15B-02E6-7626C200932A}"/>
              </a:ext>
            </a:extLst>
          </p:cNvPr>
          <p:cNvCxnSpPr/>
          <p:nvPr/>
        </p:nvCxnSpPr>
        <p:spPr>
          <a:xfrm>
            <a:off x="6363022" y="937097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A05C24-CF3E-26D4-67D5-5C4618C77365}"/>
              </a:ext>
            </a:extLst>
          </p:cNvPr>
          <p:cNvCxnSpPr/>
          <p:nvPr/>
        </p:nvCxnSpPr>
        <p:spPr>
          <a:xfrm>
            <a:off x="6325928" y="2683495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7EF115-3963-D093-56DD-CB44EF28A597}"/>
              </a:ext>
            </a:extLst>
          </p:cNvPr>
          <p:cNvCxnSpPr/>
          <p:nvPr/>
        </p:nvCxnSpPr>
        <p:spPr>
          <a:xfrm flipH="1" flipV="1">
            <a:off x="6386670" y="949980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FF0496-E28C-FAA1-A55A-22B9EE3714EE}"/>
              </a:ext>
            </a:extLst>
          </p:cNvPr>
          <p:cNvCxnSpPr/>
          <p:nvPr/>
        </p:nvCxnSpPr>
        <p:spPr>
          <a:xfrm flipV="1">
            <a:off x="10539541" y="927669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BC3ADA-E04A-7EAA-D884-0172D2FAB3AA}"/>
              </a:ext>
            </a:extLst>
          </p:cNvPr>
          <p:cNvCxnSpPr/>
          <p:nvPr/>
        </p:nvCxnSpPr>
        <p:spPr>
          <a:xfrm flipV="1">
            <a:off x="6344598" y="4418450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FECE94-78C2-5535-94B0-3A9228FAC15C}"/>
              </a:ext>
            </a:extLst>
          </p:cNvPr>
          <p:cNvCxnSpPr/>
          <p:nvPr/>
        </p:nvCxnSpPr>
        <p:spPr>
          <a:xfrm>
            <a:off x="8440098" y="2703132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8E0A06B-5385-B3E9-B048-FD1BE2D60B0D}"/>
              </a:ext>
            </a:extLst>
          </p:cNvPr>
          <p:cNvSpPr txBox="1"/>
          <p:nvPr/>
        </p:nvSpPr>
        <p:spPr>
          <a:xfrm>
            <a:off x="5864950" y="2698466"/>
            <a:ext cx="2621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4B2FA2-65F1-51FF-516A-A6A1F802F80A}"/>
              </a:ext>
            </a:extLst>
          </p:cNvPr>
          <p:cNvSpPr txBox="1"/>
          <p:nvPr/>
        </p:nvSpPr>
        <p:spPr>
          <a:xfrm>
            <a:off x="8395221" y="2683495"/>
            <a:ext cx="2111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01402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_tinh_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E7742-0591-1AFE-644F-6B1E3089A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82A4053-59AD-489B-E0AB-7A12C44EE19B}"/>
              </a:ext>
            </a:extLst>
          </p:cNvPr>
          <p:cNvSpPr txBox="1"/>
          <p:nvPr/>
        </p:nvSpPr>
        <p:spPr>
          <a:xfrm>
            <a:off x="1385224" y="2294906"/>
            <a:ext cx="36482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EE0000"/>
                </a:solidFill>
                <a:latin typeface="VNI-Avo" pitchFamily="2" charset="0"/>
              </a:rPr>
              <a:t>oc</a:t>
            </a:r>
            <a:r>
              <a:rPr lang="en-US" sz="120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8000" b="1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12CAE2-7831-18A9-A5D4-C9BEAA076DA4}"/>
              </a:ext>
            </a:extLst>
          </p:cNvPr>
          <p:cNvSpPr txBox="1"/>
          <p:nvPr/>
        </p:nvSpPr>
        <p:spPr>
          <a:xfrm>
            <a:off x="7109928" y="949266"/>
            <a:ext cx="29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o</a:t>
            </a:r>
            <a:r>
              <a:rPr lang="en-US" sz="9600" b="1" dirty="0" err="1">
                <a:latin typeface="Century Gothic" pitchFamily="34" charset="0"/>
              </a:rPr>
              <a:t>c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6CF07F-73EE-A15B-02E6-7626C200932A}"/>
              </a:ext>
            </a:extLst>
          </p:cNvPr>
          <p:cNvCxnSpPr/>
          <p:nvPr/>
        </p:nvCxnSpPr>
        <p:spPr>
          <a:xfrm>
            <a:off x="6363022" y="937097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A05C24-CF3E-26D4-67D5-5C4618C77365}"/>
              </a:ext>
            </a:extLst>
          </p:cNvPr>
          <p:cNvCxnSpPr/>
          <p:nvPr/>
        </p:nvCxnSpPr>
        <p:spPr>
          <a:xfrm>
            <a:off x="6325928" y="2683495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7EF115-3963-D093-56DD-CB44EF28A597}"/>
              </a:ext>
            </a:extLst>
          </p:cNvPr>
          <p:cNvCxnSpPr/>
          <p:nvPr/>
        </p:nvCxnSpPr>
        <p:spPr>
          <a:xfrm flipH="1" flipV="1">
            <a:off x="6386670" y="949980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FF0496-E28C-FAA1-A55A-22B9EE3714EE}"/>
              </a:ext>
            </a:extLst>
          </p:cNvPr>
          <p:cNvCxnSpPr/>
          <p:nvPr/>
        </p:nvCxnSpPr>
        <p:spPr>
          <a:xfrm flipV="1">
            <a:off x="10539541" y="927669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BC3ADA-E04A-7EAA-D884-0172D2FAB3AA}"/>
              </a:ext>
            </a:extLst>
          </p:cNvPr>
          <p:cNvCxnSpPr/>
          <p:nvPr/>
        </p:nvCxnSpPr>
        <p:spPr>
          <a:xfrm flipV="1">
            <a:off x="6344598" y="4418450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FECE94-78C2-5535-94B0-3A9228FAC15C}"/>
              </a:ext>
            </a:extLst>
          </p:cNvPr>
          <p:cNvCxnSpPr/>
          <p:nvPr/>
        </p:nvCxnSpPr>
        <p:spPr>
          <a:xfrm>
            <a:off x="8440098" y="2703132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8E0A06B-5385-B3E9-B048-FD1BE2D60B0D}"/>
              </a:ext>
            </a:extLst>
          </p:cNvPr>
          <p:cNvSpPr txBox="1"/>
          <p:nvPr/>
        </p:nvSpPr>
        <p:spPr>
          <a:xfrm>
            <a:off x="5864950" y="2698466"/>
            <a:ext cx="2621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4B2FA2-65F1-51FF-516A-A6A1F802F80A}"/>
              </a:ext>
            </a:extLst>
          </p:cNvPr>
          <p:cNvSpPr txBox="1"/>
          <p:nvPr/>
        </p:nvSpPr>
        <p:spPr>
          <a:xfrm>
            <a:off x="8620774" y="2664238"/>
            <a:ext cx="1688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9174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_tinh_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6F416-6B0F-2435-B2E5-101A138BB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C585E1-6652-B33C-7020-D8AFCC679271}"/>
              </a:ext>
            </a:extLst>
          </p:cNvPr>
          <p:cNvSpPr txBox="1"/>
          <p:nvPr/>
        </p:nvSpPr>
        <p:spPr>
          <a:xfrm>
            <a:off x="1057317" y="1558031"/>
            <a:ext cx="3872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ng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BB5B1F-31EE-5DDF-27E2-FAD2BFC5C0AE}"/>
              </a:ext>
            </a:extLst>
          </p:cNvPr>
          <p:cNvSpPr txBox="1"/>
          <p:nvPr/>
        </p:nvSpPr>
        <p:spPr>
          <a:xfrm>
            <a:off x="1240785" y="3089742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c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70D62C-AEFD-E146-0967-D6F62B752842}"/>
              </a:ext>
            </a:extLst>
          </p:cNvPr>
          <p:cNvSpPr txBox="1"/>
          <p:nvPr/>
        </p:nvSpPr>
        <p:spPr>
          <a:xfrm>
            <a:off x="4953725" y="2765468"/>
            <a:ext cx="2110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D1760A-BB7A-AA87-2A5E-C81AE6D32497}"/>
              </a:ext>
            </a:extLst>
          </p:cNvPr>
          <p:cNvCxnSpPr/>
          <p:nvPr/>
        </p:nvCxnSpPr>
        <p:spPr>
          <a:xfrm>
            <a:off x="6880819" y="3618598"/>
            <a:ext cx="1827918" cy="4866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A5682-1B72-AAB0-D81C-9F58D8B93106}"/>
              </a:ext>
            </a:extLst>
          </p:cNvPr>
          <p:cNvCxnSpPr/>
          <p:nvPr/>
        </p:nvCxnSpPr>
        <p:spPr>
          <a:xfrm flipV="1">
            <a:off x="6880819" y="2905106"/>
            <a:ext cx="1821193" cy="7134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A46A67C-D0A0-2BF3-0683-CC1ED87CEED4}"/>
              </a:ext>
            </a:extLst>
          </p:cNvPr>
          <p:cNvSpPr txBox="1"/>
          <p:nvPr/>
        </p:nvSpPr>
        <p:spPr>
          <a:xfrm>
            <a:off x="8413826" y="1765746"/>
            <a:ext cx="2315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F8D78-CDDE-F274-31A6-1A1C43DEE45C}"/>
              </a:ext>
            </a:extLst>
          </p:cNvPr>
          <p:cNvSpPr txBox="1"/>
          <p:nvPr/>
        </p:nvSpPr>
        <p:spPr>
          <a:xfrm>
            <a:off x="8583118" y="2991761"/>
            <a:ext cx="244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5336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2458042" y="837985"/>
            <a:ext cx="7275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i="1" dirty="0" err="1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6000" b="1" i="1" dirty="0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84:  ong - </a:t>
            </a:r>
            <a:r>
              <a:rPr lang="en-US" altLang="zh-CN" sz="6000" b="1" i="1" dirty="0" err="1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oc</a:t>
            </a:r>
            <a:endParaRPr lang="zh-CN" altLang="en-US" sz="6000" b="1" i="1" dirty="0">
              <a:solidFill>
                <a:srgbClr val="FF0000"/>
              </a:solidFill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62073A-F55F-48F2-B6E5-25178B08D7B4}"/>
              </a:ext>
            </a:extLst>
          </p:cNvPr>
          <p:cNvSpPr/>
          <p:nvPr/>
        </p:nvSpPr>
        <p:spPr>
          <a:xfrm>
            <a:off x="1866328" y="2578438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i="1" dirty="0">
                <a:solidFill>
                  <a:srgbClr val="FF0000"/>
                </a:solidFill>
                <a:cs typeface="Calibri" panose="020F0502020204030204" pitchFamily="34" charset="0"/>
              </a:rPr>
              <a:t>ong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97422-5FFB-41C0-9157-D7EF9C936974}"/>
              </a:ext>
            </a:extLst>
          </p:cNvPr>
          <p:cNvSpPr/>
          <p:nvPr/>
        </p:nvSpPr>
        <p:spPr>
          <a:xfrm>
            <a:off x="6856185" y="2578437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i="1" dirty="0" err="1">
                <a:solidFill>
                  <a:srgbClr val="FF0000"/>
                </a:solidFill>
                <a:cs typeface="Calibri" panose="020F0502020204030204" pitchFamily="34" charset="0"/>
              </a:rPr>
              <a:t>oc</a:t>
            </a:r>
            <a:endParaRPr lang="en-US" sz="7200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7A818EA-4276-4CE2-8B9B-FADAB5889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458084" y="3264176"/>
            <a:ext cx="5514716" cy="1135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LÀM QUEN</a:t>
            </a: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71201C21-31C4-434A-A1DD-49EE246ED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0B2E8D-0195-4777-A4EB-2CAC66ED6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0" t="-1" r="34828" b="30158"/>
          <a:stretch/>
        </p:blipFill>
        <p:spPr>
          <a:xfrm>
            <a:off x="940904" y="457192"/>
            <a:ext cx="3763618" cy="4015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1439825" y="4892798"/>
            <a:ext cx="4071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 err="1"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endParaRPr lang="en-US" sz="72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91D1-7A05-4C06-BFE7-BAB72C2AEADB}"/>
              </a:ext>
            </a:extLst>
          </p:cNvPr>
          <p:cNvSpPr txBox="1"/>
          <p:nvPr/>
        </p:nvSpPr>
        <p:spPr>
          <a:xfrm>
            <a:off x="1910795" y="4892798"/>
            <a:ext cx="2692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BDCBCD-18D9-6B7F-4A66-63645C6C4C2D}"/>
              </a:ext>
            </a:extLst>
          </p:cNvPr>
          <p:cNvSpPr txBox="1"/>
          <p:nvPr/>
        </p:nvSpPr>
        <p:spPr>
          <a:xfrm>
            <a:off x="6829852" y="1712402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atin typeface="Century Gothic" pitchFamily="34" charset="0"/>
              </a:rPr>
              <a:t>b</a:t>
            </a:r>
            <a:r>
              <a:rPr lang="en-US" sz="8800" b="1" dirty="0" err="1">
                <a:solidFill>
                  <a:srgbClr val="EE0000"/>
                </a:solidFill>
                <a:latin typeface="Century Gothic" pitchFamily="34" charset="0"/>
              </a:rPr>
              <a:t>óng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0AB96A-0BDE-788A-4018-2A1A1809CAB8}"/>
              </a:ext>
            </a:extLst>
          </p:cNvPr>
          <p:cNvCxnSpPr/>
          <p:nvPr/>
        </p:nvCxnSpPr>
        <p:spPr>
          <a:xfrm>
            <a:off x="6821756" y="1767952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4CCA02-68FD-5553-99D1-A2F47CE15927}"/>
              </a:ext>
            </a:extLst>
          </p:cNvPr>
          <p:cNvCxnSpPr/>
          <p:nvPr/>
        </p:nvCxnSpPr>
        <p:spPr>
          <a:xfrm>
            <a:off x="6826240" y="3486940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B253BF-54F4-A917-71E6-3D1E80F54D40}"/>
              </a:ext>
            </a:extLst>
          </p:cNvPr>
          <p:cNvCxnSpPr/>
          <p:nvPr/>
        </p:nvCxnSpPr>
        <p:spPr>
          <a:xfrm flipH="1" flipV="1">
            <a:off x="6833479" y="1767952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160154-8F3C-A348-C5AF-49A2BAB6E77B}"/>
              </a:ext>
            </a:extLst>
          </p:cNvPr>
          <p:cNvCxnSpPr/>
          <p:nvPr/>
        </p:nvCxnSpPr>
        <p:spPr>
          <a:xfrm>
            <a:off x="8607298" y="3516887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E3BDB9B-C995-8749-C9F1-71A756F9F618}"/>
              </a:ext>
            </a:extLst>
          </p:cNvPr>
          <p:cNvSpPr txBox="1"/>
          <p:nvPr/>
        </p:nvSpPr>
        <p:spPr>
          <a:xfrm>
            <a:off x="6562580" y="3595458"/>
            <a:ext cx="204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F9C16E-702B-CDBB-7779-12812219319D}"/>
              </a:ext>
            </a:extLst>
          </p:cNvPr>
          <p:cNvSpPr txBox="1"/>
          <p:nvPr/>
        </p:nvSpPr>
        <p:spPr>
          <a:xfrm>
            <a:off x="8411474" y="3681170"/>
            <a:ext cx="27525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óng</a:t>
            </a:r>
            <a:endParaRPr lang="en-US" sz="88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BA30A1-69DF-41BF-8391-44E18AEC22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7" r="32113" b="17017"/>
          <a:stretch/>
        </p:blipFill>
        <p:spPr>
          <a:xfrm>
            <a:off x="1172728" y="769768"/>
            <a:ext cx="3485321" cy="36956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1961317" y="4897980"/>
            <a:ext cx="2692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ea typeface="Cambria" panose="02040503050406030204" pitchFamily="18" charset="0"/>
                <a:cs typeface="Calibri" panose="020F0502020204030204" pitchFamily="34" charset="0"/>
              </a:rPr>
              <a:t>sóc</a:t>
            </a:r>
            <a:endParaRPr lang="en-US" sz="72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2318020" y="4897980"/>
            <a:ext cx="2296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oc</a:t>
            </a:r>
            <a:endParaRPr lang="en-US" sz="72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079786-B20B-9C47-45F9-F9749DBB9280}"/>
              </a:ext>
            </a:extLst>
          </p:cNvPr>
          <p:cNvSpPr txBox="1"/>
          <p:nvPr/>
        </p:nvSpPr>
        <p:spPr>
          <a:xfrm>
            <a:off x="6829852" y="1712402"/>
            <a:ext cx="39803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atin typeface="Century Gothic" pitchFamily="34" charset="0"/>
              </a:rPr>
              <a:t>s</a:t>
            </a:r>
            <a:r>
              <a:rPr lang="en-US" sz="8800" b="1" dirty="0" err="1">
                <a:solidFill>
                  <a:srgbClr val="EE0000"/>
                </a:solidFill>
                <a:latin typeface="Century Gothic" pitchFamily="34" charset="0"/>
              </a:rPr>
              <a:t>óc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6A901D-EE3B-8AA3-A175-F2EC1F3BDA18}"/>
              </a:ext>
            </a:extLst>
          </p:cNvPr>
          <p:cNvCxnSpPr/>
          <p:nvPr/>
        </p:nvCxnSpPr>
        <p:spPr>
          <a:xfrm>
            <a:off x="6821756" y="1767952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12AABE-AA75-D226-D413-385463763230}"/>
              </a:ext>
            </a:extLst>
          </p:cNvPr>
          <p:cNvCxnSpPr/>
          <p:nvPr/>
        </p:nvCxnSpPr>
        <p:spPr>
          <a:xfrm>
            <a:off x="6826240" y="3486940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3B8A41-BAB7-192A-DBD3-C5B3739ECA25}"/>
              </a:ext>
            </a:extLst>
          </p:cNvPr>
          <p:cNvCxnSpPr/>
          <p:nvPr/>
        </p:nvCxnSpPr>
        <p:spPr>
          <a:xfrm flipH="1" flipV="1">
            <a:off x="6833479" y="1767952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0A6A64-B681-7A88-6A23-3A3171CD8132}"/>
              </a:ext>
            </a:extLst>
          </p:cNvPr>
          <p:cNvCxnSpPr/>
          <p:nvPr/>
        </p:nvCxnSpPr>
        <p:spPr>
          <a:xfrm>
            <a:off x="8607298" y="3516887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63EC5D8-8D60-9B30-A9E7-0FC28D66F905}"/>
              </a:ext>
            </a:extLst>
          </p:cNvPr>
          <p:cNvSpPr txBox="1"/>
          <p:nvPr/>
        </p:nvSpPr>
        <p:spPr>
          <a:xfrm>
            <a:off x="6562580" y="3595458"/>
            <a:ext cx="204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980917-DFDE-1812-E077-DAEA51BF0F6D}"/>
              </a:ext>
            </a:extLst>
          </p:cNvPr>
          <p:cNvSpPr txBox="1"/>
          <p:nvPr/>
        </p:nvSpPr>
        <p:spPr>
          <a:xfrm>
            <a:off x="8411474" y="3681170"/>
            <a:ext cx="2520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óc</a:t>
            </a:r>
            <a:endParaRPr lang="en-US" sz="88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2562</TotalTime>
  <Words>206</Words>
  <Application>Microsoft Office PowerPoint</Application>
  <PresentationFormat>Widescreen</PresentationFormat>
  <Paragraphs>71</Paragraphs>
  <Slides>27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UTM Avo</vt:lpstr>
      <vt:lpstr>Arial</vt:lpstr>
      <vt:lpstr>Century Gothic</vt:lpstr>
      <vt:lpstr>VNI-Avo</vt:lpstr>
      <vt:lpstr>Cambria</vt:lpstr>
      <vt:lpstr>Calibri</vt:lpstr>
      <vt:lpstr>小白</vt:lpstr>
      <vt:lpstr>字魂17号-萌趣果冻体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ga vũ</cp:lastModifiedBy>
  <cp:revision>79</cp:revision>
  <dcterms:created xsi:type="dcterms:W3CDTF">2021-11-01T08:16:43Z</dcterms:created>
  <dcterms:modified xsi:type="dcterms:W3CDTF">2025-12-24T03:17:02Z</dcterms:modified>
</cp:coreProperties>
</file>