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3" r:id="rId2"/>
  </p:sldMasterIdLst>
  <p:notesMasterIdLst>
    <p:notesMasterId r:id="rId31"/>
  </p:notesMasterIdLst>
  <p:sldIdLst>
    <p:sldId id="332" r:id="rId3"/>
    <p:sldId id="257" r:id="rId4"/>
    <p:sldId id="267" r:id="rId5"/>
    <p:sldId id="356" r:id="rId6"/>
    <p:sldId id="256" r:id="rId7"/>
    <p:sldId id="357" r:id="rId8"/>
    <p:sldId id="261" r:id="rId9"/>
    <p:sldId id="258" r:id="rId10"/>
    <p:sldId id="262" r:id="rId11"/>
    <p:sldId id="259" r:id="rId12"/>
    <p:sldId id="260" r:id="rId13"/>
    <p:sldId id="358" r:id="rId14"/>
    <p:sldId id="359" r:id="rId15"/>
    <p:sldId id="360" r:id="rId16"/>
    <p:sldId id="366" r:id="rId17"/>
    <p:sldId id="367" r:id="rId18"/>
    <p:sldId id="330" r:id="rId19"/>
    <p:sldId id="277" r:id="rId20"/>
    <p:sldId id="335" r:id="rId21"/>
    <p:sldId id="369" r:id="rId22"/>
    <p:sldId id="324" r:id="rId23"/>
    <p:sldId id="368" r:id="rId24"/>
    <p:sldId id="370" r:id="rId25"/>
    <p:sldId id="371" r:id="rId26"/>
    <p:sldId id="278" r:id="rId27"/>
    <p:sldId id="336" r:id="rId28"/>
    <p:sldId id="338" r:id="rId29"/>
    <p:sldId id="339" r:id="rId30"/>
  </p:sldIdLst>
  <p:sldSz cx="12192000" cy="6858000"/>
  <p:notesSz cx="6858000" cy="9144000"/>
  <p:embeddedFontLs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HP001 4 hàng" panose="020B060402020202020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9B21AF"/>
    <a:srgbClr val="FFFF99"/>
    <a:srgbClr val="404040"/>
    <a:srgbClr val="FF7707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>
        <p:scale>
          <a:sx n="100" d="100"/>
          <a:sy n="100" d="100"/>
        </p:scale>
        <p:origin x="14" y="-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4106C-F81B-419F-8B8A-11BEF00505E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60B57-4A5F-4A5A-B2EF-C3ACA09B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09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CBD44-F8B5-69A1-43A6-7BF545F16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9AA7B-77D0-4CCD-07CA-3159C1CA2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371F25-D9A3-2A7A-FE53-10A4D247C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802C9-8FAD-7CEF-9830-290E355A2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00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6366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cộng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con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065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343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51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74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16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23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981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CBD44-F8B5-69A1-43A6-7BF545F16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9AA7B-77D0-4CCD-07CA-3159C1CA2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371F25-D9A3-2A7A-FE53-10A4D247C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802C9-8FAD-7CEF-9830-290E355A2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00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031242C-EE37-4189-AA61-DC2C941D481E}"/>
              </a:ext>
            </a:extLst>
          </p:cNvPr>
          <p:cNvSpPr/>
          <p:nvPr userDrawn="1"/>
        </p:nvSpPr>
        <p:spPr>
          <a:xfrm>
            <a:off x="11248043" y="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04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1CF827-6BA9-40C6-9B49-3FA88AEC37A3}"/>
              </a:ext>
            </a:extLst>
          </p:cNvPr>
          <p:cNvSpPr/>
          <p:nvPr userDrawn="1"/>
        </p:nvSpPr>
        <p:spPr>
          <a:xfrm>
            <a:off x="11248043" y="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45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4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19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13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48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33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04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6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93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83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39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9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9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23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7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65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3918220-0F7E-4221-B2FB-0A9068CC7E92}"/>
              </a:ext>
            </a:extLst>
          </p:cNvPr>
          <p:cNvSpPr/>
          <p:nvPr userDrawn="1"/>
        </p:nvSpPr>
        <p:spPr>
          <a:xfrm>
            <a:off x="10933906" y="116681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6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72138A-F4A3-4018-96E5-39F5CEEC784D}"/>
              </a:ext>
            </a:extLst>
          </p:cNvPr>
          <p:cNvSpPr/>
          <p:nvPr userDrawn="1"/>
        </p:nvSpPr>
        <p:spPr>
          <a:xfrm>
            <a:off x="11248043" y="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2.sv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69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5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KcWHfeiQZQ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png"/><Relationship Id="rId3" Type="http://schemas.openxmlformats.org/officeDocument/2006/relationships/slide" Target="slide5.xml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19.gif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17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slide" Target="slide11.xml"/><Relationship Id="rId17" Type="http://schemas.openxmlformats.org/officeDocument/2006/relationships/slide" Target="slide1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11" Type="http://schemas.openxmlformats.org/officeDocument/2006/relationships/slide" Target="slide6.xml"/><Relationship Id="rId5" Type="http://schemas.openxmlformats.org/officeDocument/2006/relationships/image" Target="../media/image31.png"/><Relationship Id="rId15" Type="http://schemas.openxmlformats.org/officeDocument/2006/relationships/image" Target="../media/image28.jpeg"/><Relationship Id="rId10" Type="http://schemas.openxmlformats.org/officeDocument/2006/relationships/slide" Target="slide8.xml"/><Relationship Id="rId4" Type="http://schemas.openxmlformats.org/officeDocument/2006/relationships/image" Target="../media/image30.png"/><Relationship Id="rId9" Type="http://schemas.openxmlformats.org/officeDocument/2006/relationships/slide" Target="slide9.xml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5" Type="http://schemas.openxmlformats.org/officeDocument/2006/relationships/image" Target="../media/image28.jpe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71161" y="1791296"/>
            <a:ext cx="584967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869877" y="76327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738978" y="722658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D161D487-DA90-C2DA-759E-E022245C38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014" cy="843677"/>
          </a:xfrm>
          <a:prstGeom prst="rect">
            <a:avLst/>
          </a:prstGeom>
        </p:spPr>
      </p:pic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0CA2EA2E-BB22-D8E3-5EB3-9B641B69C4BE}"/>
              </a:ext>
            </a:extLst>
          </p:cNvPr>
          <p:cNvSpPr/>
          <p:nvPr/>
        </p:nvSpPr>
        <p:spPr>
          <a:xfrm>
            <a:off x="363283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B523580-9C71-0048-591A-56BE30C41848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5: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vần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Arrow: Pentagon 28">
            <a:hlinkClick r:id="rId4" action="ppaction://hlinksldjump"/>
            <a:extLst>
              <a:ext uri="{FF2B5EF4-FFF2-40B4-BE49-F238E27FC236}">
                <a16:creationId xmlns:a16="http://schemas.microsoft.com/office/drawing/2014/main" id="{5C8B4D3E-5A9A-C063-3398-4EAFD638F37D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AAFB589-9C4C-AC0F-1E9A-17DBDCB5BD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014" cy="843677"/>
          </a:xfrm>
          <a:prstGeom prst="rect">
            <a:avLst/>
          </a:prstGeom>
        </p:spPr>
      </p:pic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11AA0424-C9AB-20F7-9FE0-FB8DB70AF257}"/>
              </a:ext>
            </a:extLst>
          </p:cNvPr>
          <p:cNvSpPr/>
          <p:nvPr/>
        </p:nvSpPr>
        <p:spPr>
          <a:xfrm>
            <a:off x="2407485" y="2854173"/>
            <a:ext cx="659292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Vầng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trăng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vằng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vặc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BEE6C25-CDF4-912A-CEE4-523C77D09BAF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6: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Arrow: Pentagon 28">
            <a:hlinkClick r:id="rId4" action="ppaction://hlinksldjump"/>
            <a:extLst>
              <a:ext uri="{FF2B5EF4-FFF2-40B4-BE49-F238E27FC236}">
                <a16:creationId xmlns:a16="http://schemas.microsoft.com/office/drawing/2014/main" id="{EB9561FD-7DBF-6917-44B9-0465643AFF62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9258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E7742-0591-1AFE-644F-6B1E3089A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82A4053-59AD-489B-E0AB-7A12C44EE19B}"/>
              </a:ext>
            </a:extLst>
          </p:cNvPr>
          <p:cNvSpPr txBox="1"/>
          <p:nvPr/>
        </p:nvSpPr>
        <p:spPr>
          <a:xfrm>
            <a:off x="989045" y="1577885"/>
            <a:ext cx="36482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EE0000"/>
                </a:solidFill>
                <a:latin typeface="VNI-Avo" pitchFamily="2" charset="0"/>
              </a:rPr>
              <a:t>eng</a:t>
            </a:r>
            <a:r>
              <a:rPr lang="en-US" sz="120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8000" b="1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12CAE2-7831-18A9-A5D4-C9BEAA076DA4}"/>
              </a:ext>
            </a:extLst>
          </p:cNvPr>
          <p:cNvSpPr txBox="1"/>
          <p:nvPr/>
        </p:nvSpPr>
        <p:spPr>
          <a:xfrm>
            <a:off x="7109928" y="949266"/>
            <a:ext cx="29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e</a:t>
            </a:r>
            <a:r>
              <a:rPr lang="en-US" sz="9600" b="1" dirty="0" err="1">
                <a:latin typeface="Century Gothic" pitchFamily="34" charset="0"/>
              </a:rPr>
              <a:t>ng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6CF07F-73EE-A15B-02E6-7626C200932A}"/>
              </a:ext>
            </a:extLst>
          </p:cNvPr>
          <p:cNvCxnSpPr/>
          <p:nvPr/>
        </p:nvCxnSpPr>
        <p:spPr>
          <a:xfrm>
            <a:off x="6363022" y="937097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A05C24-CF3E-26D4-67D5-5C4618C77365}"/>
              </a:ext>
            </a:extLst>
          </p:cNvPr>
          <p:cNvCxnSpPr/>
          <p:nvPr/>
        </p:nvCxnSpPr>
        <p:spPr>
          <a:xfrm>
            <a:off x="6325928" y="2683495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7EF115-3963-D093-56DD-CB44EF28A597}"/>
              </a:ext>
            </a:extLst>
          </p:cNvPr>
          <p:cNvCxnSpPr/>
          <p:nvPr/>
        </p:nvCxnSpPr>
        <p:spPr>
          <a:xfrm flipH="1" flipV="1">
            <a:off x="6386670" y="949980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FF0496-E28C-FAA1-A55A-22B9EE3714EE}"/>
              </a:ext>
            </a:extLst>
          </p:cNvPr>
          <p:cNvCxnSpPr/>
          <p:nvPr/>
        </p:nvCxnSpPr>
        <p:spPr>
          <a:xfrm flipV="1">
            <a:off x="10539541" y="927669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BC3ADA-E04A-7EAA-D884-0172D2FAB3AA}"/>
              </a:ext>
            </a:extLst>
          </p:cNvPr>
          <p:cNvCxnSpPr/>
          <p:nvPr/>
        </p:nvCxnSpPr>
        <p:spPr>
          <a:xfrm flipV="1">
            <a:off x="6344598" y="4418450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FECE94-78C2-5535-94B0-3A9228FAC15C}"/>
              </a:ext>
            </a:extLst>
          </p:cNvPr>
          <p:cNvCxnSpPr/>
          <p:nvPr/>
        </p:nvCxnSpPr>
        <p:spPr>
          <a:xfrm>
            <a:off x="8440098" y="2703132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8E0A06B-5385-B3E9-B048-FD1BE2D60B0D}"/>
              </a:ext>
            </a:extLst>
          </p:cNvPr>
          <p:cNvSpPr txBox="1"/>
          <p:nvPr/>
        </p:nvSpPr>
        <p:spPr>
          <a:xfrm>
            <a:off x="5864950" y="2698466"/>
            <a:ext cx="2621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B2FA2-65F1-51FF-516A-A6A1F802F80A}"/>
              </a:ext>
            </a:extLst>
          </p:cNvPr>
          <p:cNvSpPr txBox="1"/>
          <p:nvPr/>
        </p:nvSpPr>
        <p:spPr>
          <a:xfrm>
            <a:off x="8395221" y="2683495"/>
            <a:ext cx="2111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01402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_tinh_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E7742-0591-1AFE-644F-6B1E3089A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82A4053-59AD-489B-E0AB-7A12C44EE19B}"/>
              </a:ext>
            </a:extLst>
          </p:cNvPr>
          <p:cNvSpPr txBox="1"/>
          <p:nvPr/>
        </p:nvSpPr>
        <p:spPr>
          <a:xfrm>
            <a:off x="989045" y="1577885"/>
            <a:ext cx="36482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EE0000"/>
                </a:solidFill>
                <a:latin typeface="VNI-Avo" pitchFamily="2" charset="0"/>
              </a:rPr>
              <a:t>ec</a:t>
            </a:r>
            <a:r>
              <a:rPr lang="en-US" sz="120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8000" b="1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12CAE2-7831-18A9-A5D4-C9BEAA076DA4}"/>
              </a:ext>
            </a:extLst>
          </p:cNvPr>
          <p:cNvSpPr txBox="1"/>
          <p:nvPr/>
        </p:nvSpPr>
        <p:spPr>
          <a:xfrm>
            <a:off x="7109928" y="949266"/>
            <a:ext cx="29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e</a:t>
            </a:r>
            <a:r>
              <a:rPr lang="en-US" sz="9600" b="1" dirty="0" err="1">
                <a:latin typeface="Century Gothic" pitchFamily="34" charset="0"/>
              </a:rPr>
              <a:t>c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6CF07F-73EE-A15B-02E6-7626C200932A}"/>
              </a:ext>
            </a:extLst>
          </p:cNvPr>
          <p:cNvCxnSpPr/>
          <p:nvPr/>
        </p:nvCxnSpPr>
        <p:spPr>
          <a:xfrm>
            <a:off x="6363022" y="937097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0A05C24-CF3E-26D4-67D5-5C4618C77365}"/>
              </a:ext>
            </a:extLst>
          </p:cNvPr>
          <p:cNvCxnSpPr/>
          <p:nvPr/>
        </p:nvCxnSpPr>
        <p:spPr>
          <a:xfrm>
            <a:off x="6325928" y="2683495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7EF115-3963-D093-56DD-CB44EF28A597}"/>
              </a:ext>
            </a:extLst>
          </p:cNvPr>
          <p:cNvCxnSpPr/>
          <p:nvPr/>
        </p:nvCxnSpPr>
        <p:spPr>
          <a:xfrm flipH="1" flipV="1">
            <a:off x="6386670" y="949980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FF0496-E28C-FAA1-A55A-22B9EE3714EE}"/>
              </a:ext>
            </a:extLst>
          </p:cNvPr>
          <p:cNvCxnSpPr/>
          <p:nvPr/>
        </p:nvCxnSpPr>
        <p:spPr>
          <a:xfrm flipV="1">
            <a:off x="10539541" y="927669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BC3ADA-E04A-7EAA-D884-0172D2FAB3AA}"/>
              </a:ext>
            </a:extLst>
          </p:cNvPr>
          <p:cNvCxnSpPr/>
          <p:nvPr/>
        </p:nvCxnSpPr>
        <p:spPr>
          <a:xfrm flipV="1">
            <a:off x="6344598" y="4418450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FECE94-78C2-5535-94B0-3A9228FAC15C}"/>
              </a:ext>
            </a:extLst>
          </p:cNvPr>
          <p:cNvCxnSpPr/>
          <p:nvPr/>
        </p:nvCxnSpPr>
        <p:spPr>
          <a:xfrm>
            <a:off x="8440098" y="2703132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8E0A06B-5385-B3E9-B048-FD1BE2D60B0D}"/>
              </a:ext>
            </a:extLst>
          </p:cNvPr>
          <p:cNvSpPr txBox="1"/>
          <p:nvPr/>
        </p:nvSpPr>
        <p:spPr>
          <a:xfrm>
            <a:off x="5864950" y="2698466"/>
            <a:ext cx="2621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B2FA2-65F1-51FF-516A-A6A1F802F80A}"/>
              </a:ext>
            </a:extLst>
          </p:cNvPr>
          <p:cNvSpPr txBox="1"/>
          <p:nvPr/>
        </p:nvSpPr>
        <p:spPr>
          <a:xfrm>
            <a:off x="8620774" y="2664238"/>
            <a:ext cx="1688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9174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_tinh_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6F416-6B0F-2435-B2E5-101A138BB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C585E1-6652-B33C-7020-D8AFCC679271}"/>
              </a:ext>
            </a:extLst>
          </p:cNvPr>
          <p:cNvSpPr txBox="1"/>
          <p:nvPr/>
        </p:nvSpPr>
        <p:spPr>
          <a:xfrm>
            <a:off x="1057317" y="1558031"/>
            <a:ext cx="3872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ng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B5B1F-31EE-5DDF-27E2-FAD2BFC5C0AE}"/>
              </a:ext>
            </a:extLst>
          </p:cNvPr>
          <p:cNvSpPr txBox="1"/>
          <p:nvPr/>
        </p:nvSpPr>
        <p:spPr>
          <a:xfrm>
            <a:off x="1240785" y="3089742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</a:t>
            </a:r>
            <a:r>
              <a:rPr lang="en-US" sz="9600" b="1" dirty="0" err="1">
                <a:latin typeface="Century Gothic" pitchFamily="34" charset="0"/>
                <a:cs typeface="Aharoni" pitchFamily="2" charset="-79"/>
              </a:rPr>
              <a:t>c</a:t>
            </a:r>
            <a:endParaRPr lang="en-US" sz="9600" b="1" dirty="0"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0D62C-AEFD-E146-0967-D6F62B752842}"/>
              </a:ext>
            </a:extLst>
          </p:cNvPr>
          <p:cNvSpPr txBox="1"/>
          <p:nvPr/>
        </p:nvSpPr>
        <p:spPr>
          <a:xfrm>
            <a:off x="4953725" y="2765468"/>
            <a:ext cx="2110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D1760A-BB7A-AA87-2A5E-C81AE6D32497}"/>
              </a:ext>
            </a:extLst>
          </p:cNvPr>
          <p:cNvCxnSpPr/>
          <p:nvPr/>
        </p:nvCxnSpPr>
        <p:spPr>
          <a:xfrm>
            <a:off x="6880819" y="3618598"/>
            <a:ext cx="1827918" cy="4866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A5682-1B72-AAB0-D81C-9F58D8B93106}"/>
              </a:ext>
            </a:extLst>
          </p:cNvPr>
          <p:cNvCxnSpPr/>
          <p:nvPr/>
        </p:nvCxnSpPr>
        <p:spPr>
          <a:xfrm flipV="1">
            <a:off x="6880819" y="2905106"/>
            <a:ext cx="1821193" cy="7134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A46A67C-D0A0-2BF3-0683-CC1ED87CEED4}"/>
              </a:ext>
            </a:extLst>
          </p:cNvPr>
          <p:cNvSpPr txBox="1"/>
          <p:nvPr/>
        </p:nvSpPr>
        <p:spPr>
          <a:xfrm>
            <a:off x="8413826" y="1765746"/>
            <a:ext cx="2315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F8D78-CDDE-F274-31A6-1A1C43DEE45C}"/>
              </a:ext>
            </a:extLst>
          </p:cNvPr>
          <p:cNvSpPr txBox="1"/>
          <p:nvPr/>
        </p:nvSpPr>
        <p:spPr>
          <a:xfrm>
            <a:off x="8583118" y="2991761"/>
            <a:ext cx="244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5336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29852" y="1712402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atin typeface="Century Gothic" pitchFamily="34" charset="0"/>
              </a:rPr>
              <a:t>b</a:t>
            </a:r>
            <a:r>
              <a:rPr lang="en-US" sz="8800" b="1" dirty="0" err="1">
                <a:solidFill>
                  <a:srgbClr val="EE0000"/>
                </a:solidFill>
                <a:latin typeface="Century Gothic" pitchFamily="34" charset="0"/>
              </a:rPr>
              <a:t>eng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821756" y="1767952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26240" y="3486940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6833479" y="1767952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002218" y="1767952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829852" y="5269293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607298" y="3516887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62580" y="3595458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11474" y="3681170"/>
            <a:ext cx="27525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eng</a:t>
            </a:r>
            <a:endParaRPr lang="en-US" sz="88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EFF9B-BE01-A64B-678A-8ED0C6CA23D6}"/>
              </a:ext>
            </a:extLst>
          </p:cNvPr>
          <p:cNvSpPr txBox="1"/>
          <p:nvPr/>
        </p:nvSpPr>
        <p:spPr>
          <a:xfrm>
            <a:off x="-109106" y="4973215"/>
            <a:ext cx="6671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7200" b="1" dirty="0" err="1">
                <a:latin typeface="Century Gothic" pitchFamily="34" charset="0"/>
                <a:cs typeface="Aharoni" pitchFamily="2" charset="-79"/>
              </a:rPr>
              <a:t>xà</a:t>
            </a:r>
            <a:r>
              <a:rPr lang="en-US" sz="72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7200" b="1" dirty="0" err="1">
                <a:latin typeface="Century Gothic" pitchFamily="34" charset="0"/>
                <a:cs typeface="Aharoni" pitchFamily="2" charset="-79"/>
              </a:rPr>
              <a:t>b</a:t>
            </a:r>
            <a:r>
              <a:rPr lang="en-US" sz="7200" b="1" dirty="0" err="1">
                <a:solidFill>
                  <a:srgbClr val="EE0000"/>
                </a:solidFill>
                <a:latin typeface="Century Gothic" pitchFamily="34" charset="0"/>
                <a:cs typeface="Aharoni" pitchFamily="2" charset="-79"/>
              </a:rPr>
              <a:t>eng</a:t>
            </a:r>
            <a:r>
              <a:rPr lang="en-US" sz="72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CB35E-B8E0-67EE-7508-0560978B2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t="2202" r="17080" b="27018"/>
          <a:stretch/>
        </p:blipFill>
        <p:spPr>
          <a:xfrm>
            <a:off x="325676" y="1732783"/>
            <a:ext cx="4929809" cy="2458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92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63F38-DD7C-CE37-EB39-669242900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BAE6279-7FDA-74FE-0AE1-F7B93569A25D}"/>
              </a:ext>
            </a:extLst>
          </p:cNvPr>
          <p:cNvSpPr txBox="1"/>
          <p:nvPr/>
        </p:nvSpPr>
        <p:spPr>
          <a:xfrm>
            <a:off x="6840719" y="1790085"/>
            <a:ext cx="4336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atin typeface="Century Gothic" pitchFamily="34" charset="0"/>
              </a:rPr>
              <a:t>b</a:t>
            </a:r>
            <a:r>
              <a:rPr lang="en-US" sz="8800" b="1" dirty="0" err="1">
                <a:solidFill>
                  <a:srgbClr val="EE0000"/>
                </a:solidFill>
                <a:latin typeface="Century Gothic" pitchFamily="34" charset="0"/>
              </a:rPr>
              <a:t>éc</a:t>
            </a:r>
            <a:r>
              <a:rPr lang="en-US" sz="9600" b="1" dirty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A4EED6-D94B-D5DD-F329-FE0BDC07863F}"/>
              </a:ext>
            </a:extLst>
          </p:cNvPr>
          <p:cNvCxnSpPr/>
          <p:nvPr/>
        </p:nvCxnSpPr>
        <p:spPr>
          <a:xfrm>
            <a:off x="6821756" y="1767952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328EBD-4AE2-ACE1-B5B0-5FEDC65AD333}"/>
              </a:ext>
            </a:extLst>
          </p:cNvPr>
          <p:cNvCxnSpPr/>
          <p:nvPr/>
        </p:nvCxnSpPr>
        <p:spPr>
          <a:xfrm>
            <a:off x="6826240" y="3486940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F2F895-45A0-4116-4988-0682743FE046}"/>
              </a:ext>
            </a:extLst>
          </p:cNvPr>
          <p:cNvCxnSpPr/>
          <p:nvPr/>
        </p:nvCxnSpPr>
        <p:spPr>
          <a:xfrm flipH="1" flipV="1">
            <a:off x="6833479" y="1767952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46A1C1-91D9-C370-3999-A54DB148F80E}"/>
              </a:ext>
            </a:extLst>
          </p:cNvPr>
          <p:cNvCxnSpPr/>
          <p:nvPr/>
        </p:nvCxnSpPr>
        <p:spPr>
          <a:xfrm flipV="1">
            <a:off x="11002218" y="1767952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7A78E4-B542-0240-39CF-C694D70EF74B}"/>
              </a:ext>
            </a:extLst>
          </p:cNvPr>
          <p:cNvCxnSpPr/>
          <p:nvPr/>
        </p:nvCxnSpPr>
        <p:spPr>
          <a:xfrm flipV="1">
            <a:off x="6831091" y="5248702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8A2DCB-DA25-AD23-D2AE-5E277C49BAC2}"/>
              </a:ext>
            </a:extLst>
          </p:cNvPr>
          <p:cNvCxnSpPr/>
          <p:nvPr/>
        </p:nvCxnSpPr>
        <p:spPr>
          <a:xfrm>
            <a:off x="8607298" y="3516887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A6875D4-A9C5-0926-0525-F55E7A4386BA}"/>
              </a:ext>
            </a:extLst>
          </p:cNvPr>
          <p:cNvSpPr txBox="1"/>
          <p:nvPr/>
        </p:nvSpPr>
        <p:spPr>
          <a:xfrm>
            <a:off x="6691432" y="3621950"/>
            <a:ext cx="2044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latin typeface="Century Gothic" pitchFamily="34" charset="0"/>
                <a:cs typeface="Aharoni" pitchFamily="2" charset="-79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7F4ED6-2B9D-BEBF-AE18-385F3B9D9F8A}"/>
              </a:ext>
            </a:extLst>
          </p:cNvPr>
          <p:cNvSpPr txBox="1"/>
          <p:nvPr/>
        </p:nvSpPr>
        <p:spPr>
          <a:xfrm>
            <a:off x="8673361" y="3745060"/>
            <a:ext cx="204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éc</a:t>
            </a:r>
            <a:endParaRPr lang="en-US" sz="88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3A43D6-9298-39ED-3184-325D3E2DCCD6}"/>
              </a:ext>
            </a:extLst>
          </p:cNvPr>
          <p:cNvSpPr txBox="1"/>
          <p:nvPr/>
        </p:nvSpPr>
        <p:spPr>
          <a:xfrm>
            <a:off x="766129" y="4894557"/>
            <a:ext cx="4022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7200" b="1" dirty="0" err="1">
                <a:latin typeface="Century Gothic" pitchFamily="34" charset="0"/>
                <a:cs typeface="Aharoni" pitchFamily="2" charset="-79"/>
              </a:rPr>
              <a:t>b</a:t>
            </a:r>
            <a:r>
              <a:rPr lang="en-US" sz="7200" b="1" dirty="0" err="1">
                <a:solidFill>
                  <a:srgbClr val="EE0000"/>
                </a:solidFill>
                <a:latin typeface="Century Gothic" pitchFamily="34" charset="0"/>
                <a:cs typeface="Aharoni" pitchFamily="2" charset="-79"/>
              </a:rPr>
              <a:t>éc</a:t>
            </a:r>
            <a:r>
              <a:rPr lang="en-US" sz="7200" b="1" dirty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7200" b="1" dirty="0" err="1">
                <a:latin typeface="Century Gothic" pitchFamily="34" charset="0"/>
                <a:cs typeface="Aharoni" pitchFamily="2" charset="-79"/>
              </a:rPr>
              <a:t>giê</a:t>
            </a:r>
            <a:r>
              <a:rPr lang="en-US" sz="72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BC97F5-9D86-506E-2C00-AE4A0A52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5" t="6256" r="36462" b="22416"/>
          <a:stretch/>
        </p:blipFill>
        <p:spPr>
          <a:xfrm>
            <a:off x="1027239" y="763114"/>
            <a:ext cx="4473331" cy="379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-nền-powerpoint-màu-trắng-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2985"/>
            <a:ext cx="12192000" cy="6005015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46" y="1018594"/>
            <a:ext cx="6243163" cy="5255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DBE4FA-2A6D-45AD-9383-85E65FDB4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74" y="507813"/>
            <a:ext cx="697671" cy="697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E34DFB-BF28-4710-BBFE-266E74555B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 t="12082" r="10947" b="3183"/>
          <a:stretch/>
        </p:blipFill>
        <p:spPr>
          <a:xfrm>
            <a:off x="1651820" y="1064338"/>
            <a:ext cx="10005578" cy="5505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86E3DC-F906-4B2D-AC31-3D31CC392E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t="3442" r="35719" b="89627"/>
          <a:stretch/>
        </p:blipFill>
        <p:spPr>
          <a:xfrm>
            <a:off x="2406374" y="460484"/>
            <a:ext cx="7379249" cy="603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CFDB65-DEF9-4693-B48E-1F47867307CB}"/>
              </a:ext>
            </a:extLst>
          </p:cNvPr>
          <p:cNvCxnSpPr>
            <a:cxnSpLocks/>
          </p:cNvCxnSpPr>
          <p:nvPr/>
        </p:nvCxnSpPr>
        <p:spPr>
          <a:xfrm>
            <a:off x="2637749" y="3594789"/>
            <a:ext cx="7934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DC0AD0-A518-470D-BCB1-DE037A0ED9D4}"/>
              </a:ext>
            </a:extLst>
          </p:cNvPr>
          <p:cNvCxnSpPr>
            <a:cxnSpLocks/>
          </p:cNvCxnSpPr>
          <p:nvPr/>
        </p:nvCxnSpPr>
        <p:spPr>
          <a:xfrm>
            <a:off x="3600503" y="3681198"/>
            <a:ext cx="4932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330433-42D5-4842-BCD3-DBD196562F5A}"/>
              </a:ext>
            </a:extLst>
          </p:cNvPr>
          <p:cNvCxnSpPr>
            <a:cxnSpLocks/>
          </p:cNvCxnSpPr>
          <p:nvPr/>
        </p:nvCxnSpPr>
        <p:spPr>
          <a:xfrm>
            <a:off x="3600503" y="3592706"/>
            <a:ext cx="4932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A1448D-A2F9-4CBB-9702-AD6975913972}"/>
              </a:ext>
            </a:extLst>
          </p:cNvPr>
          <p:cNvCxnSpPr>
            <a:cxnSpLocks/>
          </p:cNvCxnSpPr>
          <p:nvPr/>
        </p:nvCxnSpPr>
        <p:spPr>
          <a:xfrm>
            <a:off x="6187794" y="3592706"/>
            <a:ext cx="8914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7DE82A-16AB-48F8-B64B-12CDDCA2B177}"/>
              </a:ext>
            </a:extLst>
          </p:cNvPr>
          <p:cNvCxnSpPr>
            <a:cxnSpLocks/>
          </p:cNvCxnSpPr>
          <p:nvPr/>
        </p:nvCxnSpPr>
        <p:spPr>
          <a:xfrm>
            <a:off x="10037630" y="3592706"/>
            <a:ext cx="10039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C22DB0-BE51-4644-81CE-2FF92AE38729}"/>
              </a:ext>
            </a:extLst>
          </p:cNvPr>
          <p:cNvCxnSpPr>
            <a:cxnSpLocks/>
          </p:cNvCxnSpPr>
          <p:nvPr/>
        </p:nvCxnSpPr>
        <p:spPr>
          <a:xfrm>
            <a:off x="3107288" y="6503288"/>
            <a:ext cx="60930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B36C26-8DF8-4CB2-80CF-442CE691A8CF}"/>
              </a:ext>
            </a:extLst>
          </p:cNvPr>
          <p:cNvCxnSpPr>
            <a:cxnSpLocks/>
          </p:cNvCxnSpPr>
          <p:nvPr/>
        </p:nvCxnSpPr>
        <p:spPr>
          <a:xfrm>
            <a:off x="3107288" y="6569765"/>
            <a:ext cx="60930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F7813A-1998-44C3-8D95-611631C5FB73}"/>
              </a:ext>
            </a:extLst>
          </p:cNvPr>
          <p:cNvCxnSpPr>
            <a:cxnSpLocks/>
          </p:cNvCxnSpPr>
          <p:nvPr/>
        </p:nvCxnSpPr>
        <p:spPr>
          <a:xfrm>
            <a:off x="9856159" y="6541658"/>
            <a:ext cx="998654" cy="281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E8C0CA-665D-40D4-A843-6C083D9C0916}"/>
              </a:ext>
            </a:extLst>
          </p:cNvPr>
          <p:cNvCxnSpPr>
            <a:cxnSpLocks/>
          </p:cNvCxnSpPr>
          <p:nvPr/>
        </p:nvCxnSpPr>
        <p:spPr>
          <a:xfrm>
            <a:off x="8879117" y="6569765"/>
            <a:ext cx="9065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0C2E225-5F13-47E9-9637-28D4D9584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2" y="785644"/>
            <a:ext cx="968072" cy="12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4403C0-75EB-4959-9018-3EBC9338A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531" y="151414"/>
            <a:ext cx="8246554" cy="6269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66900F-DB13-4BA2-B984-2761B7567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553058" y="2476604"/>
            <a:ext cx="4969564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68F5C-6701-4B30-9893-5730FB33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44" y="536715"/>
            <a:ext cx="9845960" cy="598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4CF43A-1CF0-41E0-A515-16DFB0E25B5A}"/>
              </a:ext>
            </a:extLst>
          </p:cNvPr>
          <p:cNvSpPr txBox="1"/>
          <p:nvPr/>
        </p:nvSpPr>
        <p:spPr>
          <a:xfrm>
            <a:off x="3785181" y="3869918"/>
            <a:ext cx="5777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KHỞI ĐỘNG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D501CE-FCB7-401D-BB98-068CE848C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6651">
            <a:off x="2188243" y="5328643"/>
            <a:ext cx="368565" cy="491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4C8B48-3A5E-4862-A4B0-B68FCB7C8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7183">
            <a:off x="8650934" y="2817831"/>
            <a:ext cx="993597" cy="935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E3AE6F-4734-499E-BBE0-2CF9933D5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4611">
            <a:off x="1264165" y="1721198"/>
            <a:ext cx="943740" cy="888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8E15D7-483B-476E-9BD9-784065876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2456546" y="5135754"/>
            <a:ext cx="326938" cy="7859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262F3D-12CE-4FEF-994B-336E47EB77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38" r="2271" b="9565"/>
          <a:stretch/>
        </p:blipFill>
        <p:spPr>
          <a:xfrm>
            <a:off x="9753791" y="29714"/>
            <a:ext cx="2383425" cy="1814372"/>
          </a:xfrm>
          <a:prstGeom prst="rect">
            <a:avLst/>
          </a:prstGeom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A1BA109D-83FE-4B8A-854C-BE3E8B23FC1A}"/>
              </a:ext>
            </a:extLst>
          </p:cNvPr>
          <p:cNvSpPr/>
          <p:nvPr/>
        </p:nvSpPr>
        <p:spPr>
          <a:xfrm>
            <a:off x="3631688" y="186072"/>
            <a:ext cx="1944698" cy="70128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B047D718-3874-41EB-BDA9-5C96A5B51483}"/>
              </a:ext>
            </a:extLst>
          </p:cNvPr>
          <p:cNvSpPr/>
          <p:nvPr/>
        </p:nvSpPr>
        <p:spPr>
          <a:xfrm>
            <a:off x="5795749" y="89703"/>
            <a:ext cx="1219200" cy="696835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00A14E69-B8EF-49D9-A58E-8BC795450334}"/>
              </a:ext>
            </a:extLst>
          </p:cNvPr>
          <p:cNvSpPr/>
          <p:nvPr/>
        </p:nvSpPr>
        <p:spPr>
          <a:xfrm>
            <a:off x="8045934" y="16834"/>
            <a:ext cx="1633192" cy="765251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5EE8BA84-48B1-40F8-A282-0272A875DC82}"/>
              </a:ext>
            </a:extLst>
          </p:cNvPr>
          <p:cNvSpPr/>
          <p:nvPr/>
        </p:nvSpPr>
        <p:spPr>
          <a:xfrm>
            <a:off x="8590780" y="99342"/>
            <a:ext cx="1944698" cy="104149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85185E-6 L 2.08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41C05-049F-E1A7-6344-164F3A50A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300AF-8F81-B25B-76E3-6C46840F5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582"/>
            <a:ext cx="12113342" cy="617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47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ABF4B8-F67F-4F47-A40F-83746FAB0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0" y="428221"/>
            <a:ext cx="1940053" cy="56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400F6-2E23-6E29-9B56-6CC76421E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26" y="1150636"/>
            <a:ext cx="10740545" cy="5497398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628FF53A-3B19-6849-7155-EA92918E6BCE}"/>
              </a:ext>
            </a:extLst>
          </p:cNvPr>
          <p:cNvSpPr/>
          <p:nvPr/>
        </p:nvSpPr>
        <p:spPr>
          <a:xfrm>
            <a:off x="4729315" y="105863"/>
            <a:ext cx="2831691" cy="1044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GB" sz="4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Lato Regular"/>
              </a:rPr>
              <a:t>Xe </a:t>
            </a:r>
            <a:r>
              <a:rPr lang="en-GB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Lato Regular"/>
              </a:rPr>
              <a:t>rác</a:t>
            </a:r>
            <a:endParaRPr sz="4800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Lato Regular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5AB21A-68CE-47DE-67AD-6F54846AE2E5}"/>
              </a:ext>
            </a:extLst>
          </p:cNvPr>
          <p:cNvCxnSpPr>
            <a:cxnSpLocks/>
          </p:cNvCxnSpPr>
          <p:nvPr/>
        </p:nvCxnSpPr>
        <p:spPr>
          <a:xfrm>
            <a:off x="4808220" y="2586145"/>
            <a:ext cx="11697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C93BB5-7BF9-B062-FD28-A4BACD28F929}"/>
              </a:ext>
            </a:extLst>
          </p:cNvPr>
          <p:cNvCxnSpPr>
            <a:cxnSpLocks/>
          </p:cNvCxnSpPr>
          <p:nvPr/>
        </p:nvCxnSpPr>
        <p:spPr>
          <a:xfrm>
            <a:off x="10773419" y="4701065"/>
            <a:ext cx="6256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30312C-FBFC-2AC3-8FC3-C6514610DB9B}"/>
              </a:ext>
            </a:extLst>
          </p:cNvPr>
          <p:cNvCxnSpPr>
            <a:cxnSpLocks/>
          </p:cNvCxnSpPr>
          <p:nvPr/>
        </p:nvCxnSpPr>
        <p:spPr>
          <a:xfrm>
            <a:off x="8754014" y="5477092"/>
            <a:ext cx="8914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8406C1-3209-40EF-F311-1D07F6EC21A7}"/>
              </a:ext>
            </a:extLst>
          </p:cNvPr>
          <p:cNvCxnSpPr>
            <a:cxnSpLocks/>
          </p:cNvCxnSpPr>
          <p:nvPr/>
        </p:nvCxnSpPr>
        <p:spPr>
          <a:xfrm>
            <a:off x="7805201" y="5476830"/>
            <a:ext cx="8373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955A5B-D8B4-4DAC-C018-C308F5D0B425}"/>
              </a:ext>
            </a:extLst>
          </p:cNvPr>
          <p:cNvCxnSpPr>
            <a:cxnSpLocks/>
          </p:cNvCxnSpPr>
          <p:nvPr/>
        </p:nvCxnSpPr>
        <p:spPr>
          <a:xfrm>
            <a:off x="5011365" y="5476830"/>
            <a:ext cx="10911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017240-84D1-AD1F-66F8-873577ECC487}"/>
              </a:ext>
            </a:extLst>
          </p:cNvPr>
          <p:cNvCxnSpPr>
            <a:cxnSpLocks/>
          </p:cNvCxnSpPr>
          <p:nvPr/>
        </p:nvCxnSpPr>
        <p:spPr>
          <a:xfrm>
            <a:off x="1612324" y="1847005"/>
            <a:ext cx="19614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C78B0B-801A-434D-B4B1-18791AFF427D}"/>
              </a:ext>
            </a:extLst>
          </p:cNvPr>
          <p:cNvCxnSpPr>
            <a:cxnSpLocks/>
          </p:cNvCxnSpPr>
          <p:nvPr/>
        </p:nvCxnSpPr>
        <p:spPr>
          <a:xfrm>
            <a:off x="6102470" y="2558630"/>
            <a:ext cx="19614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89CE2E-5E09-4220-5D41-C2D37399758E}"/>
              </a:ext>
            </a:extLst>
          </p:cNvPr>
          <p:cNvCxnSpPr>
            <a:cxnSpLocks/>
          </p:cNvCxnSpPr>
          <p:nvPr/>
        </p:nvCxnSpPr>
        <p:spPr>
          <a:xfrm>
            <a:off x="1217939" y="5468735"/>
            <a:ext cx="6256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C2453-C122-60B5-A474-F530F68FB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EB6E6C-7F83-D3F2-6685-C7E64BC9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940">
            <a:off x="4171772" y="3192521"/>
            <a:ext cx="1979721" cy="2338253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268113F3-3EB3-6905-826B-66543C9EA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14778"/>
            <a:ext cx="12191999" cy="644322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B990E1-5C68-38A8-2E28-66DB8EA45F95}"/>
              </a:ext>
            </a:extLst>
          </p:cNvPr>
          <p:cNvSpPr txBox="1">
            <a:spLocks/>
          </p:cNvSpPr>
          <p:nvPr/>
        </p:nvSpPr>
        <p:spPr>
          <a:xfrm>
            <a:off x="1" y="414778"/>
            <a:ext cx="12191999" cy="190421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18288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GIẢI LAO</a:t>
            </a:r>
          </a:p>
          <a:p>
            <a:pPr algn="ctr"/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BÀI HÁT: CON LỢN ÉC</a:t>
            </a:r>
          </a:p>
        </p:txBody>
      </p:sp>
    </p:spTree>
    <p:extLst>
      <p:ext uri="{BB962C8B-B14F-4D97-AF65-F5344CB8AC3E}">
        <p14:creationId xmlns:p14="http://schemas.microsoft.com/office/powerpoint/2010/main" val="254380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0F359-CF33-2735-837B-4DCD5690F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DC318B-DD69-811B-97C9-213DE674E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408811" y="472919"/>
            <a:ext cx="2165645" cy="63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5B12E8-D40B-BA31-C48B-AD1A15EF7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7" y="1109024"/>
            <a:ext cx="10740545" cy="5497398"/>
          </a:xfrm>
          <a:prstGeom prst="rect">
            <a:avLst/>
          </a:prstGeom>
        </p:spPr>
      </p:pic>
      <p:sp>
        <p:nvSpPr>
          <p:cNvPr id="3" name="Shape 233">
            <a:extLst>
              <a:ext uri="{FF2B5EF4-FFF2-40B4-BE49-F238E27FC236}">
                <a16:creationId xmlns:a16="http://schemas.microsoft.com/office/drawing/2014/main" id="{AC92D9A4-5C91-0359-ABFE-044F1DB31DE5}"/>
              </a:ext>
            </a:extLst>
          </p:cNvPr>
          <p:cNvSpPr/>
          <p:nvPr/>
        </p:nvSpPr>
        <p:spPr>
          <a:xfrm>
            <a:off x="4935792" y="192584"/>
            <a:ext cx="2831691" cy="1044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GB" sz="4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Lato Regular"/>
              </a:rPr>
              <a:t>Xe </a:t>
            </a:r>
            <a:r>
              <a:rPr lang="en-GB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Lato Regular"/>
              </a:rPr>
              <a:t>rác</a:t>
            </a:r>
            <a:endParaRPr sz="4800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Lato Regular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B3982432-9DDC-018A-DDCE-4335B9148186}"/>
              </a:ext>
            </a:extLst>
          </p:cNvPr>
          <p:cNvSpPr/>
          <p:nvPr/>
        </p:nvSpPr>
        <p:spPr>
          <a:xfrm>
            <a:off x="1067399" y="1109024"/>
            <a:ext cx="424234" cy="375865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41491DCE-A0BD-BD34-5DC8-AFE35D50C92D}"/>
              </a:ext>
            </a:extLst>
          </p:cNvPr>
          <p:cNvSpPr/>
          <p:nvPr/>
        </p:nvSpPr>
        <p:spPr>
          <a:xfrm>
            <a:off x="7237329" y="1067180"/>
            <a:ext cx="424234" cy="34035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10B96A3E-E775-54A2-90DA-EF458DCA62A3}"/>
              </a:ext>
            </a:extLst>
          </p:cNvPr>
          <p:cNvSpPr/>
          <p:nvPr/>
        </p:nvSpPr>
        <p:spPr>
          <a:xfrm>
            <a:off x="2656670" y="1897442"/>
            <a:ext cx="424233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5ACA068A-BFC9-C06C-C7B8-7CCD98E8C4E0}"/>
              </a:ext>
            </a:extLst>
          </p:cNvPr>
          <p:cNvSpPr/>
          <p:nvPr/>
        </p:nvSpPr>
        <p:spPr>
          <a:xfrm>
            <a:off x="7449446" y="1805124"/>
            <a:ext cx="424234" cy="306829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C4CE8FEF-CE3F-F4E0-5DC6-7B1AB8A2BBFD}"/>
              </a:ext>
            </a:extLst>
          </p:cNvPr>
          <p:cNvSpPr/>
          <p:nvPr/>
        </p:nvSpPr>
        <p:spPr>
          <a:xfrm>
            <a:off x="1067399" y="2595550"/>
            <a:ext cx="371056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6C8F691B-E185-2CB5-4125-FED79B653FFD}"/>
              </a:ext>
            </a:extLst>
          </p:cNvPr>
          <p:cNvSpPr/>
          <p:nvPr/>
        </p:nvSpPr>
        <p:spPr>
          <a:xfrm>
            <a:off x="7944284" y="2595550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6D4028DF-8DE3-6C52-2AC3-07F044C2F8E4}"/>
              </a:ext>
            </a:extLst>
          </p:cNvPr>
          <p:cNvSpPr/>
          <p:nvPr/>
        </p:nvSpPr>
        <p:spPr>
          <a:xfrm>
            <a:off x="1014221" y="4005290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0258ED91-F817-03AC-4D69-394626861758}"/>
              </a:ext>
            </a:extLst>
          </p:cNvPr>
          <p:cNvSpPr/>
          <p:nvPr/>
        </p:nvSpPr>
        <p:spPr>
          <a:xfrm>
            <a:off x="7944284" y="4082076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1AABFC2E-2514-C094-5831-F7D1A3FB9F4E}"/>
              </a:ext>
            </a:extLst>
          </p:cNvPr>
          <p:cNvSpPr/>
          <p:nvPr/>
        </p:nvSpPr>
        <p:spPr>
          <a:xfrm>
            <a:off x="9243983" y="4752698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2256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45DC3-1EAA-1580-CA0B-3DB928E6D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9F1769-08A7-7EF1-9181-43A99BD4C1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0" y="428221"/>
            <a:ext cx="1940053" cy="56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1E03D-040A-6CE1-A427-2E6BE1CFD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26" y="1150636"/>
            <a:ext cx="10740545" cy="5497398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ADE16125-88EE-6C8E-13D2-C32171775385}"/>
              </a:ext>
            </a:extLst>
          </p:cNvPr>
          <p:cNvSpPr/>
          <p:nvPr/>
        </p:nvSpPr>
        <p:spPr>
          <a:xfrm>
            <a:off x="4729315" y="105863"/>
            <a:ext cx="2831691" cy="1044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GB" sz="4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Lato Regular"/>
              </a:rPr>
              <a:t>Xe </a:t>
            </a:r>
            <a:r>
              <a:rPr lang="en-GB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Lato Regular"/>
              </a:rPr>
              <a:t>rác</a:t>
            </a:r>
            <a:endParaRPr sz="4800" b="1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Lato Regular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EFD459F8-D7C8-AE9D-2835-848578826C2E}"/>
              </a:ext>
            </a:extLst>
          </p:cNvPr>
          <p:cNvSpPr/>
          <p:nvPr/>
        </p:nvSpPr>
        <p:spPr>
          <a:xfrm>
            <a:off x="248650" y="1243963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EE6B55F-16B5-C795-2EB7-16BD62B441B0}"/>
              </a:ext>
            </a:extLst>
          </p:cNvPr>
          <p:cNvSpPr/>
          <p:nvPr/>
        </p:nvSpPr>
        <p:spPr>
          <a:xfrm>
            <a:off x="248650" y="2667751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E6C046C-8E2B-5B90-CCA2-E709BC379822}"/>
              </a:ext>
            </a:extLst>
          </p:cNvPr>
          <p:cNvSpPr/>
          <p:nvPr/>
        </p:nvSpPr>
        <p:spPr>
          <a:xfrm>
            <a:off x="248650" y="4160365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9058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5BA9E-094D-4D16-BAB6-76E4576A2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t="1078" r="12254" b="8502"/>
          <a:stretch/>
        </p:blipFill>
        <p:spPr>
          <a:xfrm>
            <a:off x="62346" y="634630"/>
            <a:ext cx="11877690" cy="5464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6FEC483-CA5E-4BE1-BD81-856426C01B48}"/>
              </a:ext>
            </a:extLst>
          </p:cNvPr>
          <p:cNvSpPr/>
          <p:nvPr/>
        </p:nvSpPr>
        <p:spPr>
          <a:xfrm>
            <a:off x="1576745" y="2931503"/>
            <a:ext cx="1043743" cy="9111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6DD7E4-17D1-4CF8-9649-15F335551983}"/>
              </a:ext>
            </a:extLst>
          </p:cNvPr>
          <p:cNvSpPr/>
          <p:nvPr/>
        </p:nvSpPr>
        <p:spPr>
          <a:xfrm>
            <a:off x="1701811" y="3951758"/>
            <a:ext cx="806146" cy="9111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3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A77FBAC-6AD8-A16D-79CE-B9C16FD976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722" y="988317"/>
            <a:ext cx="10345533" cy="5814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BFD86-5072-413F-A25D-89FDBD82BF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t="9735" r="69433" b="63832"/>
          <a:stretch/>
        </p:blipFill>
        <p:spPr>
          <a:xfrm>
            <a:off x="1256649" y="506929"/>
            <a:ext cx="2137160" cy="78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9365AD-2168-4981-AA9E-A82CF3CFA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180" y="506929"/>
            <a:ext cx="1161639" cy="1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6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4419669" y="620012"/>
            <a:ext cx="5107089" cy="789960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BẢNG 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258B98-E255-41F6-ABAC-DA95C2511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690" y="257132"/>
            <a:ext cx="1460310" cy="1460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57DEB5-D9E5-465B-8728-A04F9AF60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43BDD-38CF-49D8-8860-D852EB5FF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010" y="1892462"/>
            <a:ext cx="3018408" cy="2072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06806-B12F-4209-950B-2721F62C11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551512" y="1960472"/>
            <a:ext cx="6421702" cy="40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33">
            <a:extLst>
              <a:ext uri="{FF2B5EF4-FFF2-40B4-BE49-F238E27FC236}">
                <a16:creationId xmlns:a16="http://schemas.microsoft.com/office/drawing/2014/main" id="{5E84211F-C12C-4BBE-9C07-3C1C6C0607F3}"/>
              </a:ext>
            </a:extLst>
          </p:cNvPr>
          <p:cNvSpPr/>
          <p:nvPr/>
        </p:nvSpPr>
        <p:spPr>
          <a:xfrm>
            <a:off x="6110136" y="472073"/>
            <a:ext cx="4773764" cy="789960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 LẠI BÀI 82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9BF4F0-5C69-4D1B-A5E0-CE9307685EBE}"/>
              </a:ext>
            </a:extLst>
          </p:cNvPr>
          <p:cNvGrpSpPr/>
          <p:nvPr/>
        </p:nvGrpSpPr>
        <p:grpSpPr>
          <a:xfrm>
            <a:off x="2605850" y="1349358"/>
            <a:ext cx="6592832" cy="5508642"/>
            <a:chOff x="3010383" y="1245296"/>
            <a:chExt cx="6592832" cy="550864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648978-275E-4F6C-8CC3-E184A998D7E1}"/>
                </a:ext>
              </a:extLst>
            </p:cNvPr>
            <p:cNvGrpSpPr/>
            <p:nvPr/>
          </p:nvGrpSpPr>
          <p:grpSpPr>
            <a:xfrm>
              <a:off x="3010383" y="1245296"/>
              <a:ext cx="6592832" cy="5508642"/>
              <a:chOff x="1130300" y="1138889"/>
              <a:chExt cx="6592832" cy="550864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A47C365-681E-410D-B519-80FFE415E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1130300" y="1138889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E1940A6-DC56-40EF-9691-B38070A25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1130300" y="3661978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A1CA29-ECA7-477F-B200-BBBB53CAD6B8}"/>
                </a:ext>
              </a:extLst>
            </p:cNvPr>
            <p:cNvSpPr txBox="1"/>
            <p:nvPr/>
          </p:nvSpPr>
          <p:spPr>
            <a:xfrm>
              <a:off x="4459815" y="1635272"/>
              <a:ext cx="14234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eng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992918-19A6-4C5D-9CB6-FD08CCCD38ED}"/>
                </a:ext>
              </a:extLst>
            </p:cNvPr>
            <p:cNvSpPr txBox="1"/>
            <p:nvPr/>
          </p:nvSpPr>
          <p:spPr>
            <a:xfrm>
              <a:off x="4463302" y="3319678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ec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AA82FA-ACBA-4002-94E3-4CCBA77D5A81}"/>
                </a:ext>
              </a:extLst>
            </p:cNvPr>
            <p:cNvSpPr txBox="1"/>
            <p:nvPr/>
          </p:nvSpPr>
          <p:spPr>
            <a:xfrm>
              <a:off x="4455682" y="2499185"/>
              <a:ext cx="2402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xà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beng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BC0379-8464-47A2-86AD-1A588E25B4EA}"/>
                </a:ext>
              </a:extLst>
            </p:cNvPr>
            <p:cNvSpPr txBox="1"/>
            <p:nvPr/>
          </p:nvSpPr>
          <p:spPr>
            <a:xfrm>
              <a:off x="4448062" y="4173739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xe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téc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A9003FF-3CDE-4B2B-98EF-0AAC09E8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30"/>
            <a:ext cx="1460310" cy="1460310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1610870" y="472073"/>
            <a:ext cx="4012294" cy="789960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VÀO VỞ</a:t>
            </a:r>
          </a:p>
        </p:txBody>
      </p:sp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2" name="Picture 1" descr="4a28406e86abb27c8f54aaa4fce82474.png">
            <a:hlinkClick r:id="rId3" action="ppaction://hlinksldjump"/>
            <a:extLst>
              <a:ext uri="{FF2B5EF4-FFF2-40B4-BE49-F238E27FC236}">
                <a16:creationId xmlns:a16="http://schemas.microsoft.com/office/drawing/2014/main" id="{07E17432-412D-7555-E475-17BE70B993C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8004" y="1666121"/>
            <a:ext cx="5622679" cy="52253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547" y="2046739"/>
            <a:ext cx="1087385" cy="10569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71" y="3576737"/>
            <a:ext cx="1424857" cy="13336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7372" y="113229"/>
            <a:ext cx="1087385" cy="1074336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A15A069-8B10-D5DF-F69F-B2414B3682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1C28DE-A74C-F11C-041A-01A280319EDB}"/>
              </a:ext>
            </a:extLst>
          </p:cNvPr>
          <p:cNvSpPr txBox="1"/>
          <p:nvPr/>
        </p:nvSpPr>
        <p:spPr>
          <a:xfrm>
            <a:off x="3910437" y="2118073"/>
            <a:ext cx="3459601" cy="2164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BƯỚM</a:t>
            </a:r>
          </a:p>
        </p:txBody>
      </p:sp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823" y="2046738"/>
            <a:ext cx="1609725" cy="15646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-78274" y="5374703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40" y="5076887"/>
            <a:ext cx="1917579" cy="162256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0508E6-C08A-0F67-6095-9D0CD5659CE3}"/>
              </a:ext>
            </a:extLst>
          </p:cNvPr>
          <p:cNvSpPr/>
          <p:nvPr/>
        </p:nvSpPr>
        <p:spPr>
          <a:xfrm>
            <a:off x="246739" y="1280127"/>
            <a:ext cx="11698521" cy="3555834"/>
          </a:xfrm>
          <a:prstGeom prst="roundRect">
            <a:avLst>
              <a:gd name="adj" fmla="val 6031"/>
            </a:avLst>
          </a:prstGeom>
          <a:solidFill>
            <a:schemeClr val="bg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HS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GV click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“Go Home”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GV click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6572AA9-424E-E4E1-5EE3-1EE219A0AA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6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 descr="A brown butterfly with white head&#10;&#10;Description automatically generated">
            <a:extLst>
              <a:ext uri="{FF2B5EF4-FFF2-40B4-BE49-F238E27FC236}">
                <a16:creationId xmlns:a16="http://schemas.microsoft.com/office/drawing/2014/main" id="{2A149CB1-F005-D477-FA7B-D505618BB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56" y="167387"/>
            <a:ext cx="1299816" cy="1489676"/>
          </a:xfrm>
          <a:prstGeom prst="rect">
            <a:avLst/>
          </a:prstGeom>
        </p:spPr>
      </p:pic>
      <p:pic>
        <p:nvPicPr>
          <p:cNvPr id="19" name="4" descr="A butterfly with orange and white spots&#10;&#10;Description automatically generated">
            <a:extLst>
              <a:ext uri="{FF2B5EF4-FFF2-40B4-BE49-F238E27FC236}">
                <a16:creationId xmlns:a16="http://schemas.microsoft.com/office/drawing/2014/main" id="{D40BD707-58D3-1434-3303-6C96EA8B2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63" y="3395476"/>
            <a:ext cx="1682148" cy="1447925"/>
          </a:xfrm>
          <a:prstGeom prst="rect">
            <a:avLst/>
          </a:prstGeom>
        </p:spPr>
      </p:pic>
      <p:pic>
        <p:nvPicPr>
          <p:cNvPr id="13" name="2" descr="A blue butterfly with black wings&#10;&#10;Description automatically generated">
            <a:extLst>
              <a:ext uri="{FF2B5EF4-FFF2-40B4-BE49-F238E27FC236}">
                <a16:creationId xmlns:a16="http://schemas.microsoft.com/office/drawing/2014/main" id="{D3236EA1-A52C-464A-1393-06878F779D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47" y="3017571"/>
            <a:ext cx="1601868" cy="1208498"/>
          </a:xfrm>
          <a:prstGeom prst="rect">
            <a:avLst/>
          </a:prstGeom>
        </p:spPr>
      </p:pic>
      <p:pic>
        <p:nvPicPr>
          <p:cNvPr id="15" name="3" descr="A butterfly with black and green wings&#10;&#10;Description automatically generated">
            <a:extLst>
              <a:ext uri="{FF2B5EF4-FFF2-40B4-BE49-F238E27FC236}">
                <a16:creationId xmlns:a16="http://schemas.microsoft.com/office/drawing/2014/main" id="{AC6F1EF9-72CD-AB83-51CD-00BE353BB8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41" y="2719456"/>
            <a:ext cx="1593658" cy="1272634"/>
          </a:xfrm>
          <a:prstGeom prst="rect">
            <a:avLst/>
          </a:prstGeom>
        </p:spPr>
      </p:pic>
      <p:pic>
        <p:nvPicPr>
          <p:cNvPr id="22" name="5" descr="A purple and pink butterfly&#10;&#10;Description automatically generated">
            <a:extLst>
              <a:ext uri="{FF2B5EF4-FFF2-40B4-BE49-F238E27FC236}">
                <a16:creationId xmlns:a16="http://schemas.microsoft.com/office/drawing/2014/main" id="{FAC67C74-1AD3-0E77-FFFA-2132BEC8C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19" y="1284108"/>
            <a:ext cx="1657816" cy="1333986"/>
          </a:xfrm>
          <a:prstGeom prst="rect">
            <a:avLst/>
          </a:prstGeom>
        </p:spPr>
      </p:pic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250202" y="5742169"/>
            <a:ext cx="18854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ĐỘI A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4" name="Oval 63">
            <a:hlinkClick r:id="rId8" action="ppaction://hlinksldjump"/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7918371" y="999338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3" name="Oval 62">
            <a:hlinkClick r:id="rId9" action="ppaction://hlinksldjump"/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6742982" y="3079026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" name="Oval 61">
            <a:hlinkClick r:id="rId10" action="ppaction://hlinksldjump"/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4295112" y="3976986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0" name="Oval 59">
            <a:hlinkClick r:id="rId11" action="ppaction://hlinksldjump"/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2347694" y="946732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Oval 64">
            <a:hlinkClick r:id="rId12" action="ppaction://hlinksldjump"/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10350080" y="3266655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" name="Oval 60">
            <a:hlinkClick r:id="rId13" action="ppaction://hlinksldjump"/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367324" y="2608066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559919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581099" y="5746057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ĐỘI B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DC2A37-E953-4F38-95BF-78B9FF9FB939}"/>
              </a:ext>
            </a:extLst>
          </p:cNvPr>
          <p:cNvSpPr/>
          <p:nvPr/>
        </p:nvSpPr>
        <p:spPr>
          <a:xfrm>
            <a:off x="1095913" y="-2297521"/>
            <a:ext cx="50000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CHÚC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ĐỘI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119" y="4518118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294" y="4518118"/>
            <a:ext cx="1333986" cy="133398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6943906" y="-2236536"/>
            <a:ext cx="50000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CHÚC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ĐỘI B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E46AA3C-7AAB-F7FD-5554-1E7B74FBD5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pic>
        <p:nvPicPr>
          <p:cNvPr id="26" name="6" descr="A blue butterfly on a black background&#10;&#10;Description automatically generated">
            <a:extLst>
              <a:ext uri="{FF2B5EF4-FFF2-40B4-BE49-F238E27FC236}">
                <a16:creationId xmlns:a16="http://schemas.microsoft.com/office/drawing/2014/main" id="{4E3AB84D-E9B9-EB56-4C1E-FD6C850018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20" y="1915782"/>
            <a:ext cx="1615580" cy="1447925"/>
          </a:xfrm>
          <a:prstGeom prst="rect">
            <a:avLst/>
          </a:prstGeom>
        </p:spPr>
      </p:pic>
      <p:sp>
        <p:nvSpPr>
          <p:cNvPr id="3" name="Arrow: Right 2">
            <a:hlinkClick r:id="rId17" action="ppaction://hlinksldjump"/>
            <a:extLst>
              <a:ext uri="{FF2B5EF4-FFF2-40B4-BE49-F238E27FC236}">
                <a16:creationId xmlns:a16="http://schemas.microsoft.com/office/drawing/2014/main" id="{530BF18A-F29A-B898-2E6B-6DF52E2EC252}"/>
              </a:ext>
            </a:extLst>
          </p:cNvPr>
          <p:cNvSpPr/>
          <p:nvPr/>
        </p:nvSpPr>
        <p:spPr>
          <a:xfrm>
            <a:off x="10668444" y="107345"/>
            <a:ext cx="1376275" cy="8382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tục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2" grpId="0" animBg="1"/>
      <p:bldP spid="60" grpId="0" animBg="1"/>
      <p:bldP spid="65" grpId="0" animBg="1"/>
      <p:bldP spid="61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11AB175-5CFC-8763-A526-947DBC8643A3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1B686B3-9BCA-60F6-CA8F-E3FD524C26C9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Freeform: Shape 58">
            <a:extLst>
              <a:ext uri="{FF2B5EF4-FFF2-40B4-BE49-F238E27FC236}">
                <a16:creationId xmlns:a16="http://schemas.microsoft.com/office/drawing/2014/main" id="{75AB5017-EA79-ADF7-0B19-C70412D54081}"/>
              </a:ext>
            </a:extLst>
          </p:cNvPr>
          <p:cNvSpPr/>
          <p:nvPr/>
        </p:nvSpPr>
        <p:spPr>
          <a:xfrm>
            <a:off x="152400" y="36519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Freeform: Shape 59">
            <a:extLst>
              <a:ext uri="{FF2B5EF4-FFF2-40B4-BE49-F238E27FC236}">
                <a16:creationId xmlns:a16="http://schemas.microsoft.com/office/drawing/2014/main" id="{20082ADF-0DD7-6B87-4EE9-0D3D83AF0B5E}"/>
              </a:ext>
            </a:extLst>
          </p:cNvPr>
          <p:cNvSpPr/>
          <p:nvPr/>
        </p:nvSpPr>
        <p:spPr>
          <a:xfrm>
            <a:off x="8171006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34AEE9B1-46EE-AC3C-04D2-9AC9430494A4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4">
            <a:extLst>
              <a:ext uri="{FF2B5EF4-FFF2-40B4-BE49-F238E27FC236}">
                <a16:creationId xmlns:a16="http://schemas.microsoft.com/office/drawing/2014/main" id="{A77F61C9-A4FE-24B5-CFD7-21DC2E1A3508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ghặp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ghì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1F225D52-1DE5-EED5-70A7-12AEB8225A05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6">
            <a:extLst>
              <a:ext uri="{FF2B5EF4-FFF2-40B4-BE49-F238E27FC236}">
                <a16:creationId xmlns:a16="http://schemas.microsoft.com/office/drawing/2014/main" id="{74EFC75F-7414-3E3C-0450-71B8ADB16A39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ghặp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8" descr="Ảnh có chứa Đồ họa&#10;&#10;Mô tả được tự động tạo">
            <a:extLst>
              <a:ext uri="{FF2B5EF4-FFF2-40B4-BE49-F238E27FC236}">
                <a16:creationId xmlns:a16="http://schemas.microsoft.com/office/drawing/2014/main" id="{0E2BD21C-4027-0B1F-1BBD-633875DE5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3537622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9C24E25F-8670-1DAC-800D-151317D1B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Ảnh có chứa biểu tượng, Màu đỏ son, Đồ họa, ngôi sao&#10;&#10;Mô tả được tự động tạo">
            <a:extLst>
              <a:ext uri="{FF2B5EF4-FFF2-40B4-BE49-F238E27FC236}">
                <a16:creationId xmlns:a16="http://schemas.microsoft.com/office/drawing/2014/main" id="{96D51081-15EE-F8E5-8F53-7DBAAF93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62565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5" descr="Ảnh có chứa biểu tượng, Màu đỏ son, Đồ họa, ngôi sao&#10;&#10;Mô tả được tự động tạo">
            <a:extLst>
              <a:ext uri="{FF2B5EF4-FFF2-40B4-BE49-F238E27FC236}">
                <a16:creationId xmlns:a16="http://schemas.microsoft.com/office/drawing/2014/main" id="{7AB53F84-8F88-E48A-5651-8B47050F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527833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6">
            <a:extLst>
              <a:ext uri="{FF2B5EF4-FFF2-40B4-BE49-F238E27FC236}">
                <a16:creationId xmlns:a16="http://schemas.microsoft.com/office/drawing/2014/main" id="{A1DC31BC-B84D-78F4-44AD-A59D94114F86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/>
              </a:rPr>
              <a:t> 1: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…..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ặp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săn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….ì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/>
            </a:endParaRPr>
          </a:p>
        </p:txBody>
      </p:sp>
      <p:pic>
        <p:nvPicPr>
          <p:cNvPr id="27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C926056A-EF9F-4653-F2D4-3554598431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sp>
        <p:nvSpPr>
          <p:cNvPr id="29" name="Arrow: Pentagon 28">
            <a:hlinkClick r:id="rId6" action="ppaction://hlinksldjump"/>
            <a:extLst>
              <a:ext uri="{FF2B5EF4-FFF2-40B4-BE49-F238E27FC236}">
                <a16:creationId xmlns:a16="http://schemas.microsoft.com/office/drawing/2014/main" id="{D751CD9D-3B05-19DA-B8AD-EC57450D1DC3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417314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CF5F573-440D-FA6E-655B-D0DB6C064DB9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D2A868D-ABC0-0102-F97A-1A33C2AC9AE3}"/>
              </a:ext>
            </a:extLst>
          </p:cNvPr>
          <p:cNvSpPr/>
          <p:nvPr/>
        </p:nvSpPr>
        <p:spPr>
          <a:xfrm>
            <a:off x="8171006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ectangle: Rounded Corners 16">
            <a:extLst>
              <a:ext uri="{FF2B5EF4-FFF2-40B4-BE49-F238E27FC236}">
                <a16:creationId xmlns:a16="http://schemas.microsoft.com/office/drawing/2014/main" id="{1CE2B97E-F30F-04C9-33D6-1CEB297A0772}"/>
              </a:ext>
            </a:extLst>
          </p:cNvPr>
          <p:cNvSpPr/>
          <p:nvPr/>
        </p:nvSpPr>
        <p:spPr>
          <a:xfrm>
            <a:off x="2015674" y="2975869"/>
            <a:ext cx="7841558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săn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ghì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0F152DE-C358-463B-4CAE-D8BEDD0D23AF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8793BA41-A975-296A-C123-017A91081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sp>
        <p:nvSpPr>
          <p:cNvPr id="29" name="Arrow: Pentagon 28">
            <a:hlinkClick r:id="rId4" action="ppaction://hlinksldjump"/>
            <a:extLst>
              <a:ext uri="{FF2B5EF4-FFF2-40B4-BE49-F238E27FC236}">
                <a16:creationId xmlns:a16="http://schemas.microsoft.com/office/drawing/2014/main" id="{3EA8CEE0-7A61-54CB-D0B7-328F8239B8FD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8A480048-F2D3-A6D2-E2AC-20450F03404A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2EF83D7-390C-8C87-7DA4-4EE4B91EF353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3" name="Picture 52" descr="Logo, company name&#10;&#10;Description automatically generated">
            <a:extLst>
              <a:ext uri="{FF2B5EF4-FFF2-40B4-BE49-F238E27FC236}">
                <a16:creationId xmlns:a16="http://schemas.microsoft.com/office/drawing/2014/main" id="{54F59E88-5D68-25B6-A9B6-24ACA2713E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014" cy="843677"/>
          </a:xfrm>
          <a:prstGeom prst="rect">
            <a:avLst/>
          </a:prstGeom>
        </p:spPr>
      </p:pic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1C0399E1-1581-7D8B-46B2-73008540ED14}"/>
              </a:ext>
            </a:extLst>
          </p:cNvPr>
          <p:cNvSpPr/>
          <p:nvPr/>
        </p:nvSpPr>
        <p:spPr>
          <a:xfrm>
            <a:off x="2185318" y="2854405"/>
            <a:ext cx="7385020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vượn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4">
            <a:extLst>
              <a:ext uri="{FF2B5EF4-FFF2-40B4-BE49-F238E27FC236}">
                <a16:creationId xmlns:a16="http://schemas.microsoft.com/office/drawing/2014/main" id="{15772EE6-CEDC-06F9-F3BA-F97945EBE115}"/>
              </a:ext>
            </a:extLst>
          </p:cNvPr>
          <p:cNvSpPr/>
          <p:nvPr/>
        </p:nvSpPr>
        <p:spPr>
          <a:xfrm>
            <a:off x="2185318" y="4500226"/>
            <a:ext cx="7385020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nỡ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giết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vượn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18">
            <a:extLst>
              <a:ext uri="{FF2B5EF4-FFF2-40B4-BE49-F238E27FC236}">
                <a16:creationId xmlns:a16="http://schemas.microsoft.com/office/drawing/2014/main" id="{55D5DE9B-A7AC-F579-B9A3-922CE607C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974" y="5270910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0362A0-EDB6-7D51-F01A-BB5E17102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557" y="3567637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881CD83-5640-89D7-F9AC-80363A737CE4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Arrow: Pentagon 27">
            <a:hlinkClick r:id="rId6" action="ppaction://hlinksldjump"/>
            <a:extLst>
              <a:ext uri="{FF2B5EF4-FFF2-40B4-BE49-F238E27FC236}">
                <a16:creationId xmlns:a16="http://schemas.microsoft.com/office/drawing/2014/main" id="{FA648D5C-0EEA-0F6D-632F-CB39D34426FE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922C17F2-73F8-E597-3CCD-CA03A31EF8AF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7" name="Picture 66" descr="Logo, company name&#10;&#10;Description automatically generated">
            <a:extLst>
              <a:ext uri="{FF2B5EF4-FFF2-40B4-BE49-F238E27FC236}">
                <a16:creationId xmlns:a16="http://schemas.microsoft.com/office/drawing/2014/main" id="{AC01FAC6-F396-5B87-B094-E215C0A137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014" cy="843677"/>
          </a:xfrm>
          <a:prstGeom prst="rect">
            <a:avLst/>
          </a:prstGeom>
        </p:spPr>
      </p:pic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6578150C-6934-648B-660E-CB149130C158}"/>
              </a:ext>
            </a:extLst>
          </p:cNvPr>
          <p:cNvSpPr/>
          <p:nvPr/>
        </p:nvSpPr>
        <p:spPr>
          <a:xfrm>
            <a:off x="363283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ang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172A3CD-71B5-F914-A109-019622E8A4A9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vần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Arrow: Pentagon 27">
            <a:hlinkClick r:id="rId4" action="ppaction://hlinksldjump"/>
            <a:extLst>
              <a:ext uri="{FF2B5EF4-FFF2-40B4-BE49-F238E27FC236}">
                <a16:creationId xmlns:a16="http://schemas.microsoft.com/office/drawing/2014/main" id="{40860531-4DF1-FF74-9707-98BEA211ACC9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4109</TotalTime>
  <Words>562</Words>
  <Application>Microsoft Office PowerPoint</Application>
  <PresentationFormat>Widescreen</PresentationFormat>
  <Paragraphs>135</Paragraphs>
  <Slides>28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Times New Roman</vt:lpstr>
      <vt:lpstr>VNI-Avo</vt:lpstr>
      <vt:lpstr>UTM Avo</vt:lpstr>
      <vt:lpstr>Calibri</vt:lpstr>
      <vt:lpstr>Aptos</vt:lpstr>
      <vt:lpstr>Arial</vt:lpstr>
      <vt:lpstr>HP001 4 hàng</vt:lpstr>
      <vt:lpstr>Century Gothic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ga vũ</cp:lastModifiedBy>
  <cp:revision>98</cp:revision>
  <dcterms:created xsi:type="dcterms:W3CDTF">2021-11-01T08:16:43Z</dcterms:created>
  <dcterms:modified xsi:type="dcterms:W3CDTF">2025-12-22T03:45:24Z</dcterms:modified>
</cp:coreProperties>
</file>