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27" r:id="rId2"/>
    <p:sldId id="427" r:id="rId3"/>
    <p:sldId id="428" r:id="rId4"/>
    <p:sldId id="429" r:id="rId5"/>
    <p:sldId id="340" r:id="rId6"/>
  </p:sldIdLst>
  <p:sldSz cx="16276638" cy="9144000"/>
  <p:notesSz cx="6858000" cy="9144000"/>
  <p:custDataLst>
    <p:tags r:id="rId8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00FF"/>
    <a:srgbClr val="FF0066"/>
    <a:srgbClr val="C5F3F3"/>
    <a:srgbClr val="FF7C80"/>
    <a:srgbClr val="FF6600"/>
    <a:srgbClr val="6600CC"/>
    <a:srgbClr val="3333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876" autoAdjust="0"/>
    <p:restoredTop sz="94660"/>
  </p:normalViewPr>
  <p:slideViewPr>
    <p:cSldViewPr>
      <p:cViewPr varScale="1">
        <p:scale>
          <a:sx n="54" d="100"/>
          <a:sy n="54" d="100"/>
        </p:scale>
        <p:origin x="618" y="78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EB5B8007-F28A-4C3E-A48D-DDE012D8153F}" type="slidenum">
              <a:rPr lang="en-US" altLang="en-US" sz="1200">
                <a:cs typeface="Arial" charset="0"/>
              </a:rPr>
              <a:pPr algn="r" eaLnBrk="1" hangingPunct="1"/>
              <a:t>5</a:t>
            </a:fld>
            <a:endParaRPr lang="en-US" altLang="en-US" sz="1200">
              <a:cs typeface="Arial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77825" y="685800"/>
            <a:ext cx="610235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en-US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png"/><Relationship Id="rId7" Type="http://schemas.openxmlformats.org/officeDocument/2006/relationships/image" Target="../media/image7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gif"/><Relationship Id="rId5" Type="http://schemas.openxmlformats.org/officeDocument/2006/relationships/image" Target="../media/image5.wm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……</a:t>
            </a:r>
          </a:p>
        </p:txBody>
      </p:sp>
      <p:pic>
        <p:nvPicPr>
          <p:cNvPr id="2051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677" y="5827200"/>
            <a:ext cx="1739080" cy="2257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7" name="Text Box 14"/>
          <p:cNvSpPr txBox="1">
            <a:spLocks noChangeArrowheads="1"/>
          </p:cNvSpPr>
          <p:nvPr/>
        </p:nvSpPr>
        <p:spPr bwMode="auto">
          <a:xfrm>
            <a:off x="1446821" y="4137819"/>
            <a:ext cx="13382995" cy="1822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ÔN TẬP CUỐI HỌC KÌ 1 (TIẾT 1)</a:t>
            </a:r>
          </a:p>
        </p:txBody>
      </p:sp>
      <p:sp>
        <p:nvSpPr>
          <p:cNvPr id="2059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8070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54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54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sp>
        <p:nvSpPr>
          <p:cNvPr id="2054" name="Text Box 18"/>
          <p:cNvSpPr txBox="1">
            <a:spLocks noChangeArrowheads="1"/>
          </p:cNvSpPr>
          <p:nvPr/>
        </p:nvSpPr>
        <p:spPr bwMode="auto">
          <a:xfrm>
            <a:off x="3382959" y="7200900"/>
            <a:ext cx="5974560" cy="884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 i="1">
                <a:solidFill>
                  <a:srgbClr val="FF0066"/>
                </a:solidFill>
                <a:latin typeface="Times New Roman" pitchFamily="18" charset="0"/>
              </a:rPr>
              <a:t>Giáo viên:</a:t>
            </a:r>
          </a:p>
          <a:p>
            <a:pPr eaLnBrk="1" hangingPunct="1"/>
            <a:r>
              <a:rPr lang="en-US" altLang="en-US" sz="2400" b="1" i="1">
                <a:solidFill>
                  <a:srgbClr val="FF0066"/>
                </a:solidFill>
                <a:latin typeface="Times New Roman" pitchFamily="18" charset="0"/>
              </a:rPr>
              <a:t>Lớp:  3</a:t>
            </a:r>
          </a:p>
        </p:txBody>
      </p:sp>
      <p:pic>
        <p:nvPicPr>
          <p:cNvPr id="2055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0079" y="5960292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112658" y="331495"/>
            <a:ext cx="2081213" cy="2669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3122398" y="413107"/>
            <a:ext cx="2089150" cy="249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" name="Picture 7" descr="BƯỚM 58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61410">
            <a:off x="13131113" y="984250"/>
            <a:ext cx="1474263" cy="192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8" descr="animal-14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41409" y="6100454"/>
            <a:ext cx="1211090" cy="881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 descr="POINSET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76919" y="5781235"/>
            <a:ext cx="3396458" cy="24229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9" grpId="0"/>
      <p:bldP spid="2059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4617134" y="42893"/>
            <a:ext cx="6255239" cy="1599885"/>
            <a:chOff x="4617134" y="42893"/>
            <a:chExt cx="6255239" cy="1599885"/>
          </a:xfrm>
        </p:grpSpPr>
        <p:grpSp>
          <p:nvGrpSpPr>
            <p:cNvPr id="14" name="Group 13"/>
            <p:cNvGrpSpPr/>
            <p:nvPr/>
          </p:nvGrpSpPr>
          <p:grpSpPr>
            <a:xfrm>
              <a:off x="4617134" y="42893"/>
              <a:ext cx="6255239" cy="1013727"/>
              <a:chOff x="4539228" y="103852"/>
              <a:chExt cx="6149694" cy="1013727"/>
            </a:xfrm>
          </p:grpSpPr>
          <p:grpSp>
            <p:nvGrpSpPr>
              <p:cNvPr id="15" name="Group 14"/>
              <p:cNvGrpSpPr/>
              <p:nvPr/>
            </p:nvGrpSpPr>
            <p:grpSpPr>
              <a:xfrm>
                <a:off x="4539228" y="103852"/>
                <a:ext cx="6149694" cy="1013727"/>
                <a:chOff x="4539228" y="103852"/>
                <a:chExt cx="6149694" cy="1013727"/>
              </a:xfrm>
            </p:grpSpPr>
            <p:sp>
              <p:nvSpPr>
                <p:cNvPr id="17" name="TextBox 16"/>
                <p:cNvSpPr txBox="1"/>
                <p:nvPr/>
              </p:nvSpPr>
              <p:spPr>
                <a:xfrm>
                  <a:off x="4539228" y="103852"/>
                  <a:ext cx="6149694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320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Thứ……ngày…..tháng…..năm…….</a:t>
                  </a:r>
                </a:p>
              </p:txBody>
            </p:sp>
            <p:sp>
              <p:nvSpPr>
                <p:cNvPr id="18" name="TextBox 17"/>
                <p:cNvSpPr txBox="1"/>
                <p:nvPr/>
              </p:nvSpPr>
              <p:spPr>
                <a:xfrm>
                  <a:off x="6486305" y="594359"/>
                  <a:ext cx="2261748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800" b="1">
                      <a:solidFill>
                        <a:srgbClr val="FF0066"/>
                      </a:solidFill>
                      <a:latin typeface="Times New Roman" pitchFamily="18" charset="0"/>
                      <a:cs typeface="Times New Roman" pitchFamily="18" charset="0"/>
                    </a:rPr>
                    <a:t>TIẾNG VIỆT</a:t>
                  </a:r>
                </a:p>
              </p:txBody>
            </p:sp>
          </p:grpSp>
          <p:cxnSp>
            <p:nvCxnSpPr>
              <p:cNvPr id="16" name="Straight Connector 15"/>
              <p:cNvCxnSpPr/>
              <p:nvPr/>
            </p:nvCxnSpPr>
            <p:spPr>
              <a:xfrm>
                <a:off x="6676405" y="1082039"/>
                <a:ext cx="1887840" cy="0"/>
              </a:xfrm>
              <a:prstGeom prst="line">
                <a:avLst/>
              </a:prstGeom>
              <a:ln>
                <a:solidFill>
                  <a:srgbClr val="FF0066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9" name="Text Box 14"/>
            <p:cNvSpPr txBox="1">
              <a:spLocks noChangeArrowheads="1"/>
            </p:cNvSpPr>
            <p:nvPr/>
          </p:nvSpPr>
          <p:spPr bwMode="auto">
            <a:xfrm>
              <a:off x="4785519" y="1066800"/>
              <a:ext cx="6019799" cy="5759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0"/>
                </a:spcBef>
                <a:defRPr/>
              </a:pPr>
              <a:r>
                <a:rPr lang="en-US" sz="2800" b="1" dirty="0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</a:rPr>
                <a:t>ÔN TẬP CUỐI HỌC KÌ 1 (TIẾT 1)</a:t>
              </a:r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03A7D6CF-3036-493F-8FE8-02B61E05DED0}"/>
              </a:ext>
            </a:extLst>
          </p:cNvPr>
          <p:cNvSpPr/>
          <p:nvPr/>
        </p:nvSpPr>
        <p:spPr>
          <a:xfrm>
            <a:off x="1356519" y="2081910"/>
            <a:ext cx="13792200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kĩ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60 - 65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84934910"/>
      </p:ext>
    </p:extLst>
  </p:cSld>
  <p:clrMapOvr>
    <a:masterClrMapping/>
  </p:clrMapOvr>
  <p:transition spd="slow">
    <p:split orient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4617134" y="42893"/>
            <a:ext cx="6255239" cy="1599885"/>
            <a:chOff x="4617134" y="42893"/>
            <a:chExt cx="6255239" cy="1599885"/>
          </a:xfrm>
        </p:grpSpPr>
        <p:grpSp>
          <p:nvGrpSpPr>
            <p:cNvPr id="14" name="Group 13"/>
            <p:cNvGrpSpPr/>
            <p:nvPr/>
          </p:nvGrpSpPr>
          <p:grpSpPr>
            <a:xfrm>
              <a:off x="4617134" y="42893"/>
              <a:ext cx="6255239" cy="1013727"/>
              <a:chOff x="4539228" y="103852"/>
              <a:chExt cx="6149694" cy="1013727"/>
            </a:xfrm>
          </p:grpSpPr>
          <p:grpSp>
            <p:nvGrpSpPr>
              <p:cNvPr id="15" name="Group 14"/>
              <p:cNvGrpSpPr/>
              <p:nvPr/>
            </p:nvGrpSpPr>
            <p:grpSpPr>
              <a:xfrm>
                <a:off x="4539228" y="103852"/>
                <a:ext cx="6149694" cy="1013727"/>
                <a:chOff x="4539228" y="103852"/>
                <a:chExt cx="6149694" cy="1013727"/>
              </a:xfrm>
            </p:grpSpPr>
            <p:sp>
              <p:nvSpPr>
                <p:cNvPr id="17" name="TextBox 16"/>
                <p:cNvSpPr txBox="1"/>
                <p:nvPr/>
              </p:nvSpPr>
              <p:spPr>
                <a:xfrm>
                  <a:off x="4539228" y="103852"/>
                  <a:ext cx="6149694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320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Thứ……ngày…..tháng…..năm…….</a:t>
                  </a:r>
                </a:p>
              </p:txBody>
            </p:sp>
            <p:sp>
              <p:nvSpPr>
                <p:cNvPr id="18" name="TextBox 17"/>
                <p:cNvSpPr txBox="1"/>
                <p:nvPr/>
              </p:nvSpPr>
              <p:spPr>
                <a:xfrm>
                  <a:off x="6486305" y="594359"/>
                  <a:ext cx="2261748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800" b="1">
                      <a:solidFill>
                        <a:srgbClr val="FF0066"/>
                      </a:solidFill>
                      <a:latin typeface="Times New Roman" pitchFamily="18" charset="0"/>
                      <a:cs typeface="Times New Roman" pitchFamily="18" charset="0"/>
                    </a:rPr>
                    <a:t>TIẾNG VIỆT</a:t>
                  </a:r>
                </a:p>
              </p:txBody>
            </p:sp>
          </p:grpSp>
          <p:cxnSp>
            <p:nvCxnSpPr>
              <p:cNvPr id="16" name="Straight Connector 15"/>
              <p:cNvCxnSpPr/>
              <p:nvPr/>
            </p:nvCxnSpPr>
            <p:spPr>
              <a:xfrm>
                <a:off x="6676405" y="1082039"/>
                <a:ext cx="1887840" cy="0"/>
              </a:xfrm>
              <a:prstGeom prst="line">
                <a:avLst/>
              </a:prstGeom>
              <a:ln>
                <a:solidFill>
                  <a:srgbClr val="FF0066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9" name="Text Box 14"/>
            <p:cNvSpPr txBox="1">
              <a:spLocks noChangeArrowheads="1"/>
            </p:cNvSpPr>
            <p:nvPr/>
          </p:nvSpPr>
          <p:spPr bwMode="auto">
            <a:xfrm>
              <a:off x="4785519" y="1066800"/>
              <a:ext cx="6019799" cy="5759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0"/>
                </a:spcBef>
                <a:defRPr/>
              </a:pPr>
              <a:r>
                <a:rPr lang="en-US" sz="2800" b="1" dirty="0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</a:rPr>
                <a:t>ÔN TẬP CUỐI HỌC KÌ 1 (TIẾT 1)</a:t>
              </a:r>
            </a:p>
          </p:txBody>
        </p:sp>
      </p:grpSp>
      <p:sp>
        <p:nvSpPr>
          <p:cNvPr id="20" name="Rectangle 19"/>
          <p:cNvSpPr/>
          <p:nvPr/>
        </p:nvSpPr>
        <p:spPr>
          <a:xfrm>
            <a:off x="1356519" y="2081910"/>
            <a:ext cx="1379220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2. Sắp xếp các tên riêng sau đây theo thứ tự trong bảng chữ cái: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36E3832-0264-55A0-B0BB-55E486951E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9919" y="2809312"/>
            <a:ext cx="11353800" cy="305808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D411CB8-B43D-26D2-B847-3AE7273F91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1339" y="5917694"/>
            <a:ext cx="2438400" cy="159757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5F6F136-7A9B-79BC-0D6A-8FAFBE48B59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16704" r="90838" b="22216"/>
          <a:stretch/>
        </p:blipFill>
        <p:spPr>
          <a:xfrm>
            <a:off x="3073676" y="5917695"/>
            <a:ext cx="2493986" cy="15975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177A639D-5F94-1994-CBB7-611E3B87B191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3333" t="19757" r="78057" b="22477"/>
          <a:stretch/>
        </p:blipFill>
        <p:spPr>
          <a:xfrm>
            <a:off x="5757004" y="6055985"/>
            <a:ext cx="2381315" cy="153501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09D96FE2-C028-01C5-EBF7-5BEFE917BC67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89109" t="16913" r="990" b="23861"/>
          <a:stretch/>
        </p:blipFill>
        <p:spPr>
          <a:xfrm>
            <a:off x="7570399" y="7515266"/>
            <a:ext cx="2438400" cy="16373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3AED0AD0-EF70-5C52-A349-3A4D0167B467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5639" t="24130" r="65399" b="23832"/>
          <a:stretch/>
        </p:blipFill>
        <p:spPr>
          <a:xfrm>
            <a:off x="8508702" y="6215905"/>
            <a:ext cx="2438400" cy="1411041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E87305E1-06BA-BBD3-2E4E-8DA6A8F5CC89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38518" t="25209" r="52231" b="16512"/>
          <a:stretch/>
        </p:blipFill>
        <p:spPr>
          <a:xfrm>
            <a:off x="11317485" y="6215905"/>
            <a:ext cx="2200274" cy="14801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388798AC-10B9-5E0A-B223-AA95C70ACF0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51202" t="19486" r="39109" b="23861"/>
          <a:stretch/>
        </p:blipFill>
        <p:spPr>
          <a:xfrm>
            <a:off x="13733936" y="5965484"/>
            <a:ext cx="2427645" cy="1767841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10A3142A-23A1-13E8-464C-9A08DBD59BD1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64172" t="16661" r="26661" b="23860"/>
          <a:stretch/>
        </p:blipFill>
        <p:spPr>
          <a:xfrm>
            <a:off x="3139080" y="7626947"/>
            <a:ext cx="1806109" cy="145394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A2D3FC90-C114-8BF6-627D-729C157647AB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77106" t="13345" r="14251" b="23861"/>
          <a:stretch/>
        </p:blipFill>
        <p:spPr>
          <a:xfrm>
            <a:off x="5315572" y="7440871"/>
            <a:ext cx="1884444" cy="153501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C1F216C3-5264-085E-9A8D-B74D7AA4B43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39474" y="7773457"/>
            <a:ext cx="2234194" cy="141104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223770326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734E994-4DB7-DFD9-3E2E-8C06938CFFD3}"/>
              </a:ext>
            </a:extLst>
          </p:cNvPr>
          <p:cNvSpPr txBox="1"/>
          <p:nvPr/>
        </p:nvSpPr>
        <p:spPr>
          <a:xfrm>
            <a:off x="404019" y="304800"/>
            <a:ext cx="15468600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3600" b="0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vi-VN" sz="3600" b="0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0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vi-VN" sz="3600" b="0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0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vi-VN" sz="3600" b="0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0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vi-VN" sz="3600" b="0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0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vi-VN" sz="3600" b="0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vi-VN" sz="3600" b="0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vi-VN" sz="3600" b="0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con ngan </a:t>
            </a:r>
            <a:r>
              <a:rPr lang="vi-VN" sz="3600" b="0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vi-VN" sz="3600" b="0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vi-VN" sz="3600" b="0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vi-VN" sz="3600" b="0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0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nở</a:t>
            </a:r>
            <a:r>
              <a:rPr lang="vi-VN" sz="3600" b="0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0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vi-VN" sz="3600" b="0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ba hôm, </a:t>
            </a:r>
            <a:r>
              <a:rPr lang="vi-VN" sz="3600" b="0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vi-VN" sz="3600" b="0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to hơn </a:t>
            </a:r>
            <a:r>
              <a:rPr lang="vi-VN" sz="3600" b="0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vi-VN" sz="3600" b="0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0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trứng</a:t>
            </a:r>
            <a:r>
              <a:rPr lang="vi-VN" sz="3600" b="0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0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vi-VN" sz="3600" b="0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0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tí</a:t>
            </a:r>
            <a:r>
              <a:rPr lang="vi-VN" sz="3600" b="0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vi-VN" sz="3600" b="0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vi-VN" sz="3600" b="0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0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vi-VN" sz="3600" b="0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0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vi-VN" sz="3600" b="0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lông </a:t>
            </a:r>
            <a:r>
              <a:rPr lang="vi-VN" sz="3600" b="1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vàng</a:t>
            </a:r>
            <a:r>
              <a:rPr lang="vi-VN" sz="3600" b="1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óng</a:t>
            </a:r>
            <a:r>
              <a:rPr lang="vi-VN" sz="3600" b="0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Đôi </a:t>
            </a:r>
            <a:r>
              <a:rPr lang="vi-VN" sz="3600" b="0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vi-VN" sz="3600" b="0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0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vi-VN" sz="3600" b="0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0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vi-VN" sz="3600" b="0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0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hột</a:t>
            </a:r>
            <a:r>
              <a:rPr lang="vi-VN" sz="3600" b="0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0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cườm</a:t>
            </a:r>
            <a:r>
              <a:rPr lang="vi-VN" sz="3600" b="0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vi-VN" sz="3600" b="1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đen </a:t>
            </a:r>
            <a:r>
              <a:rPr lang="vi-VN" sz="3600" b="1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nhánh</a:t>
            </a:r>
            <a:r>
              <a:rPr lang="vi-VN" sz="3600" b="0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vi-VN" sz="3600" b="0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hạt</a:t>
            </a:r>
            <a:r>
              <a:rPr lang="vi-VN" sz="3600" b="0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0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huyền</a:t>
            </a:r>
            <a:r>
              <a:rPr lang="vi-VN" sz="3600" b="0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vi-VN" sz="3600" b="0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lúc</a:t>
            </a:r>
            <a:r>
              <a:rPr lang="vi-VN" sz="3600" b="0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0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vi-VN" sz="3600" b="0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0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vi-VN" sz="3600" b="0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long lanh đưa đi đưa </a:t>
            </a:r>
            <a:r>
              <a:rPr lang="vi-VN" sz="3600" b="0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vi-VN" sz="3600" b="0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như </a:t>
            </a:r>
            <a:r>
              <a:rPr lang="vi-VN" sz="3600" b="0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vi-VN" sz="3600" b="0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0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vi-VN" sz="3600" b="0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vi-VN" sz="3600" b="0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vi-VN" sz="3600" b="0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0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vi-VN" sz="3600" b="0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xinh </a:t>
            </a:r>
            <a:r>
              <a:rPr lang="vi-VN" sz="3600" b="0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xinh</a:t>
            </a:r>
            <a:r>
              <a:rPr lang="vi-VN" sz="3600" b="0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vi-VN" sz="3600" b="0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vàng</a:t>
            </a:r>
            <a:r>
              <a:rPr lang="vi-VN" sz="3600" b="0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0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nuột</a:t>
            </a:r>
            <a:r>
              <a:rPr lang="vi-VN" sz="3600" b="0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0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vi-VN" sz="3600" b="0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vi-VN" sz="3600" b="0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vi-VN" sz="3600" b="0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0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bụng</a:t>
            </a:r>
            <a:r>
              <a:rPr lang="vi-VN" sz="3600" b="0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0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lủn</a:t>
            </a:r>
            <a:r>
              <a:rPr lang="vi-VN" sz="3600" b="0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0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chủn</a:t>
            </a:r>
            <a:r>
              <a:rPr lang="vi-VN" sz="3600" b="0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hai </a:t>
            </a:r>
            <a:r>
              <a:rPr lang="vi-VN" sz="3600" b="0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vi-VN" sz="3600" b="0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chân </a:t>
            </a:r>
            <a:r>
              <a:rPr lang="vi-VN" sz="3600" b="0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vi-VN" sz="3600" b="0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0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tí</a:t>
            </a:r>
            <a:r>
              <a:rPr lang="vi-VN" sz="3600" b="0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0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vi-VN" sz="3600" b="0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vi-VN" sz="3600" b="1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vi-VN" sz="3600" b="1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hồng</a:t>
            </a:r>
            <a:r>
              <a:rPr lang="vi-VN" sz="3600" b="0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r"/>
            <a:r>
              <a:rPr lang="vi-VN" sz="3600" b="0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Theo TÔ HOÀI</a:t>
            </a:r>
          </a:p>
          <a:p>
            <a:endParaRPr lang="en-US" sz="36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B2949EA-92C1-DDD4-2F9B-B86F9C97FE23}"/>
              </a:ext>
            </a:extLst>
          </p:cNvPr>
          <p:cNvSpPr txBox="1"/>
          <p:nvPr/>
        </p:nvSpPr>
        <p:spPr>
          <a:xfrm>
            <a:off x="398082" y="3530056"/>
            <a:ext cx="14848174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indent="-742950" algn="just">
              <a:buAutoNum type="alphaLcParenR"/>
            </a:pPr>
            <a:r>
              <a:rPr lang="vi-VN" sz="3600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vi-VN" sz="3600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vi-VN" sz="3600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vi-VN" sz="3600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vi-VN" sz="3600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vi-VN" sz="3600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vi-VN" sz="3600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vi-VN" sz="3600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vi-VN" sz="3600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vi-VN" sz="3600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đậm</a:t>
            </a:r>
            <a:r>
              <a:rPr lang="vi-VN" sz="3600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trong </a:t>
            </a:r>
            <a:r>
              <a:rPr lang="vi-VN" sz="3600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vi-VN" sz="3600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văn.</a:t>
            </a:r>
            <a:endParaRPr lang="en-US" sz="3600" i="0" dirty="0">
              <a:solidFill>
                <a:srgbClr val="0000CC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 algn="just">
              <a:buAutoNum type="alphaLcParenR"/>
            </a:pPr>
            <a:endParaRPr lang="en-US" sz="3600" i="0" dirty="0">
              <a:solidFill>
                <a:srgbClr val="0000CC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 algn="just">
              <a:buAutoNum type="alphaLcParenR"/>
            </a:pPr>
            <a:endParaRPr lang="vi-VN" sz="3600" i="0" dirty="0">
              <a:solidFill>
                <a:srgbClr val="0000CC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3600" i="0" dirty="0">
              <a:solidFill>
                <a:srgbClr val="0000CC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3600" i="0" dirty="0">
              <a:solidFill>
                <a:srgbClr val="0000CC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vi-VN" sz="3600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vi-VN" sz="3600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vi-VN" sz="3600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câu </a:t>
            </a:r>
            <a:r>
              <a:rPr lang="vi-VN" sz="3600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vi-VN" sz="3600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vi-VN" sz="3600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vi-VN" sz="3600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em </a:t>
            </a:r>
            <a:r>
              <a:rPr lang="vi-VN" sz="3600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vi-VN" sz="3600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vi-VN" sz="3600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i="0" dirty="0" err="1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vi-VN" sz="3600" i="0" dirty="0">
                <a:solidFill>
                  <a:srgbClr val="0000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</a:p>
          <a:p>
            <a:endParaRPr lang="en-US" sz="36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380C76D-AA94-CAAE-1879-AFC8B8353073}"/>
              </a:ext>
            </a:extLst>
          </p:cNvPr>
          <p:cNvSpPr txBox="1"/>
          <p:nvPr/>
        </p:nvSpPr>
        <p:spPr>
          <a:xfrm>
            <a:off x="398082" y="4226776"/>
            <a:ext cx="10241121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36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sz="3600" b="0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Vàng</a:t>
            </a:r>
            <a:r>
              <a:rPr lang="vi-VN" sz="36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0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óng</a:t>
            </a:r>
            <a:r>
              <a:rPr lang="vi-VN" sz="36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3600" b="0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Vàng</a:t>
            </a:r>
            <a:r>
              <a:rPr lang="vi-VN" sz="36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tươi, </a:t>
            </a:r>
            <a:r>
              <a:rPr lang="vi-VN" sz="3600" b="0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vàng</a:t>
            </a:r>
            <a:r>
              <a:rPr lang="vi-VN" sz="36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0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vi-VN" sz="36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vi-VN" sz="3600" b="0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vàng</a:t>
            </a:r>
            <a:r>
              <a:rPr lang="vi-VN" sz="36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0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rực</a:t>
            </a:r>
            <a:r>
              <a:rPr lang="vi-VN" sz="36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vi-VN" sz="3600" b="0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vàng</a:t>
            </a:r>
            <a:r>
              <a:rPr lang="vi-VN" sz="36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ươm.</a:t>
            </a:r>
          </a:p>
          <a:p>
            <a:pPr algn="just"/>
            <a:r>
              <a:rPr lang="vi-VN" sz="36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Đen </a:t>
            </a:r>
            <a:r>
              <a:rPr lang="vi-VN" sz="3600" b="0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nhánh</a:t>
            </a:r>
            <a:r>
              <a:rPr lang="vi-VN" sz="36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Đen </a:t>
            </a:r>
            <a:r>
              <a:rPr lang="vi-VN" sz="3600" b="0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tuyền</a:t>
            </a:r>
            <a:r>
              <a:rPr lang="vi-VN" sz="36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đen </a:t>
            </a:r>
            <a:r>
              <a:rPr lang="vi-VN" sz="3600" b="0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huyền</a:t>
            </a:r>
            <a:r>
              <a:rPr lang="vi-VN" sz="36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vi-VN" sz="36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sz="3600" b="0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vi-VN" sz="36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0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hồng</a:t>
            </a:r>
            <a:r>
              <a:rPr lang="vi-VN" sz="36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3600" b="0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vi-VN" sz="36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tươi, </a:t>
            </a:r>
            <a:r>
              <a:rPr lang="vi-VN" sz="3600" b="0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vi-VN" sz="36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0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thắm</a:t>
            </a:r>
            <a:r>
              <a:rPr lang="vi-VN" sz="36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857DA4A-660D-215F-B00C-AEBD946CCE44}"/>
              </a:ext>
            </a:extLst>
          </p:cNvPr>
          <p:cNvSpPr txBox="1"/>
          <p:nvPr/>
        </p:nvSpPr>
        <p:spPr>
          <a:xfrm>
            <a:off x="213519" y="7084874"/>
            <a:ext cx="14848174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36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Khi </a:t>
            </a:r>
            <a:r>
              <a:rPr lang="vi-VN" sz="3600" b="0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vi-VN" sz="36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0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vi-VN" sz="36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0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vi-VN" sz="36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viên, em </a:t>
            </a:r>
            <a:r>
              <a:rPr lang="vi-VN" sz="3600" b="0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vi-VN" sz="36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đeo </a:t>
            </a:r>
            <a:r>
              <a:rPr lang="vi-VN" sz="3600" b="0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vi-VN" sz="36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khăn </a:t>
            </a:r>
            <a:r>
              <a:rPr lang="vi-VN" sz="3600" b="0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quàng</a:t>
            </a:r>
            <a:r>
              <a:rPr lang="vi-VN" sz="36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0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vi-VN" sz="36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0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thắm</a:t>
            </a:r>
            <a:r>
              <a:rPr lang="vi-VN" sz="36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vi-VN" sz="36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sz="3600" b="0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vi-VN" sz="36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0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vi-VN" sz="36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0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gặt</a:t>
            </a:r>
            <a:r>
              <a:rPr lang="vi-VN" sz="36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vi-VN" sz="3600" b="0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lúa</a:t>
            </a:r>
            <a:r>
              <a:rPr lang="vi-VN" sz="36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0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chín</a:t>
            </a:r>
            <a:r>
              <a:rPr lang="vi-VN" sz="36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0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vàng</a:t>
            </a:r>
            <a:r>
              <a:rPr lang="vi-VN" sz="36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0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rực</a:t>
            </a:r>
            <a:r>
              <a:rPr lang="vi-VN" sz="36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0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vi-VN" sz="36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0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cánh</a:t>
            </a:r>
            <a:r>
              <a:rPr lang="vi-VN" sz="36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0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vi-VN" sz="36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6503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Anh dep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3" y="388938"/>
            <a:ext cx="14920252" cy="875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WordArt 3"/>
          <p:cNvSpPr>
            <a:spLocks noChangeArrowheads="1" noChangeShapeType="1" noTextEdit="1"/>
          </p:cNvSpPr>
          <p:nvPr/>
        </p:nvSpPr>
        <p:spPr bwMode="auto">
          <a:xfrm>
            <a:off x="3337719" y="4114800"/>
            <a:ext cx="9601200" cy="11255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3,1047787239,C:\Users\Tailieu\Documents\Bai giang duong truong son_pptx\Media.ppcx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10125</TotalTime>
  <Words>321</Words>
  <Application>Microsoft Office PowerPoint</Application>
  <PresentationFormat>Custom</PresentationFormat>
  <Paragraphs>32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Dương Thị Lan</cp:lastModifiedBy>
  <cp:revision>1137</cp:revision>
  <dcterms:created xsi:type="dcterms:W3CDTF">2008-09-09T22:52:10Z</dcterms:created>
  <dcterms:modified xsi:type="dcterms:W3CDTF">2022-08-01T14:55:52Z</dcterms:modified>
</cp:coreProperties>
</file>