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430" r:id="rId2"/>
    <p:sldId id="432" r:id="rId3"/>
    <p:sldId id="434" r:id="rId4"/>
    <p:sldId id="442" r:id="rId5"/>
    <p:sldId id="446" r:id="rId6"/>
    <p:sldId id="447" r:id="rId7"/>
    <p:sldId id="448" r:id="rId8"/>
    <p:sldId id="445" r:id="rId9"/>
    <p:sldId id="449" r:id="rId10"/>
    <p:sldId id="444" r:id="rId11"/>
    <p:sldId id="431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FF0066"/>
    <a:srgbClr val="FF7C80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9290" autoAdjust="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562479" y="4343401"/>
            <a:ext cx="12824239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18: SINH HOẠT LỚP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VẼ TRANH VỀ NGHỀ YÊU THÍCH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86" y="703852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8918" y="1782783"/>
            <a:ext cx="3352801" cy="677108"/>
            <a:chOff x="2187788" y="1888664"/>
            <a:chExt cx="2987040" cy="677108"/>
          </a:xfrm>
        </p:grpSpPr>
        <p:sp>
          <p:nvSpPr>
            <p:cNvPr id="10" name="Rectangle 9"/>
            <p:cNvSpPr/>
            <p:nvPr/>
          </p:nvSpPr>
          <p:spPr>
            <a:xfrm>
              <a:off x="2187788" y="1888664"/>
              <a:ext cx="298704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IV. Vận dụng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255676" y="2519755"/>
              <a:ext cx="2483288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528219" y="103853"/>
            <a:ext cx="9220200" cy="1569405"/>
            <a:chOff x="3528219" y="103853"/>
            <a:chExt cx="9220200" cy="1569405"/>
          </a:xfrm>
        </p:grpSpPr>
        <p:grpSp>
          <p:nvGrpSpPr>
            <p:cNvPr id="23" name="Group 22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35282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</a:rPr>
                <a:t>VẼ TRANH VỀ NGHỀ YÊU THÍCH</a:t>
              </a:r>
              <a:endParaRPr lang="en-US" sz="2800" b="1" dirty="0" smtClea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64418" y="2590799"/>
            <a:ext cx="10982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* Chia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50352" y="3578136"/>
            <a:ext cx="8375935" cy="5221594"/>
            <a:chOff x="3950352" y="3578136"/>
            <a:chExt cx="8375935" cy="522159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352" y="3578136"/>
              <a:ext cx="8375935" cy="52215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6919119" y="4343400"/>
              <a:ext cx="914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785769" y="4191000"/>
              <a:ext cx="1181100" cy="76616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300" dirty="0" err="1" smtClean="0"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13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00" dirty="0" err="1" smtClean="0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13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00" dirty="0" err="1" smtClean="0">
                  <a:latin typeface="Times New Roman" pitchFamily="18" charset="0"/>
                  <a:cs typeface="Times New Roman" pitchFamily="18" charset="0"/>
                </a:rPr>
                <a:t>cháu</a:t>
              </a:r>
              <a:r>
                <a:rPr lang="en-US" sz="13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00" dirty="0" err="1" smtClean="0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13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00" dirty="0" err="1" smtClean="0">
                  <a:latin typeface="Times New Roman" pitchFamily="18" charset="0"/>
                  <a:cs typeface="Times New Roman" pitchFamily="18" charset="0"/>
                </a:rPr>
                <a:t>nghề</a:t>
              </a:r>
              <a:r>
                <a:rPr lang="en-US" sz="13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00" dirty="0" err="1" smtClean="0"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13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300" dirty="0" err="1" smtClean="0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13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13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ui den tru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685800"/>
            <a:ext cx="14935200" cy="779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28219" y="103853"/>
            <a:ext cx="9220200" cy="1569405"/>
            <a:chOff x="3528219" y="103853"/>
            <a:chExt cx="9220200" cy="1569405"/>
          </a:xfrm>
        </p:grpSpPr>
        <p:grpSp>
          <p:nvGrpSpPr>
            <p:cNvPr id="26" name="Group 25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35282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VẼ TRANH VỀ NGHỀ YÊU THÍCH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  <a:endParaRPr lang="en-US" sz="360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17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953906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Thi đua lập thành tích chào mừng ngày…………….</a:t>
            </a:r>
          </a:p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Tiếp tục thực hiện tốt nền nếp học tập, đến lớp đúng giờ tham gia thi đua tuần học tốt do đội cờ đỏ tổ chức.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  <a:endParaRPr lang="en-US" sz="36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528219" y="103853"/>
            <a:ext cx="9220200" cy="1569405"/>
            <a:chOff x="3528219" y="103853"/>
            <a:chExt cx="9220200" cy="1569405"/>
          </a:xfrm>
        </p:grpSpPr>
        <p:grpSp>
          <p:nvGrpSpPr>
            <p:cNvPr id="24" name="Group 23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8" name="TextBox 27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7" name="Straight Connector 26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35282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</a:rPr>
                <a:t>VẼ TRANH VỀ NGHỀ YÊU THÍCH</a:t>
              </a:r>
              <a:endParaRPr lang="en-US" sz="2800" b="1" dirty="0" smtClea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280318" y="1600200"/>
            <a:ext cx="11226405" cy="677108"/>
            <a:chOff x="1508916" y="1888664"/>
            <a:chExt cx="9586423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6" y="1888664"/>
              <a:ext cx="958642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nghề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8166" y="2519755"/>
              <a:ext cx="9270616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1243206" y="2332017"/>
            <a:ext cx="486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9720" y="2971800"/>
            <a:ext cx="11963400" cy="740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…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528219" y="103853"/>
            <a:ext cx="9220200" cy="1569405"/>
            <a:chOff x="3528219" y="103853"/>
            <a:chExt cx="9220200" cy="1569405"/>
          </a:xfrm>
        </p:grpSpPr>
        <p:grpSp>
          <p:nvGrpSpPr>
            <p:cNvPr id="19" name="Group 18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35282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</a:rPr>
                <a:t>VẼ TRANH VỀ NGHỀ YÊU THÍCH</a:t>
              </a:r>
              <a:endParaRPr lang="en-US" sz="2800" b="1" dirty="0" smtClea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432720" y="304333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32719" y="3773269"/>
            <a:ext cx="11639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119" y="4400550"/>
            <a:ext cx="6276975" cy="474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59943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9" y="4724400"/>
            <a:ext cx="4876798" cy="355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9" y="707322"/>
            <a:ext cx="4876798" cy="355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379" y="707322"/>
            <a:ext cx="4876798" cy="355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" t="13333" r="8004" b="15072"/>
          <a:stretch/>
        </p:blipFill>
        <p:spPr bwMode="auto">
          <a:xfrm>
            <a:off x="10805319" y="4724400"/>
            <a:ext cx="4872829" cy="355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9098" r="6027" b="9563"/>
          <a:stretch/>
        </p:blipFill>
        <p:spPr bwMode="auto">
          <a:xfrm>
            <a:off x="5694363" y="4724400"/>
            <a:ext cx="4872829" cy="355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5319" y="707322"/>
            <a:ext cx="4876798" cy="355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09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Vẽ tranh đề tài anh bộ đội cụ Hồ | Vẽ chú bộ đội đơn giản | Vẽ chân dung  chú bộ đội - Địa chỉ cung cấp liên quan đến chủ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0" r="4244"/>
          <a:stretch/>
        </p:blipFill>
        <p:spPr bwMode="auto">
          <a:xfrm>
            <a:off x="579438" y="685802"/>
            <a:ext cx="4876799" cy="355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329" y="685802"/>
            <a:ext cx="4876799" cy="355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t="6421" r="5159" b="7422"/>
          <a:stretch/>
        </p:blipFill>
        <p:spPr bwMode="auto">
          <a:xfrm>
            <a:off x="10752138" y="685802"/>
            <a:ext cx="4876799" cy="355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0" r="12369"/>
          <a:stretch/>
        </p:blipFill>
        <p:spPr bwMode="auto">
          <a:xfrm>
            <a:off x="579438" y="4724400"/>
            <a:ext cx="4876799" cy="3559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329" y="4724400"/>
            <a:ext cx="4861717" cy="355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138" y="4724400"/>
            <a:ext cx="4876798" cy="355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7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43206" y="2401669"/>
            <a:ext cx="7204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528219" y="103853"/>
            <a:ext cx="9220200" cy="1569405"/>
            <a:chOff x="3528219" y="103853"/>
            <a:chExt cx="9220200" cy="1569405"/>
          </a:xfrm>
        </p:grpSpPr>
        <p:grpSp>
          <p:nvGrpSpPr>
            <p:cNvPr id="19" name="Group 18"/>
            <p:cNvGrpSpPr/>
            <p:nvPr/>
          </p:nvGrpSpPr>
          <p:grpSpPr>
            <a:xfrm>
              <a:off x="5199053" y="103853"/>
              <a:ext cx="5878532" cy="994830"/>
              <a:chOff x="5051402" y="164812"/>
              <a:chExt cx="5779343" cy="994830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051402" y="164812"/>
                <a:ext cx="5779343" cy="994830"/>
                <a:chOff x="5051402" y="164812"/>
                <a:chExt cx="5779343" cy="994830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5051402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…..</a:t>
                  </a:r>
                  <a:r>
                    <a:rPr lang="en-US" sz="3000" dirty="0" err="1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300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…….</a:t>
                  </a:r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5480125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2" name="Straight Connector 21"/>
              <p:cNvCxnSpPr/>
              <p:nvPr/>
            </p:nvCxnSpPr>
            <p:spPr>
              <a:xfrm>
                <a:off x="5618731" y="1136154"/>
                <a:ext cx="4699845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3528219" y="1097280"/>
              <a:ext cx="92202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smtClean="0">
                  <a:solidFill>
                    <a:srgbClr val="0000CC"/>
                  </a:solidFill>
                  <a:latin typeface="Times New Roman" pitchFamily="18" charset="0"/>
                </a:rPr>
                <a:t>SINH HOẠT LỚP: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</a:rPr>
                <a:t>VẼ TRANH VỀ NGHỀ YÊU THÍCH</a:t>
              </a:r>
              <a:endParaRPr lang="en-US" sz="2800" b="1" dirty="0" smtClean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280318" y="1600200"/>
            <a:ext cx="11226405" cy="677108"/>
            <a:chOff x="1508916" y="1888664"/>
            <a:chExt cx="9586423" cy="677108"/>
          </a:xfrm>
        </p:grpSpPr>
        <p:sp>
          <p:nvSpPr>
            <p:cNvPr id="25" name="Rectangle 24"/>
            <p:cNvSpPr/>
            <p:nvPr/>
          </p:nvSpPr>
          <p:spPr>
            <a:xfrm>
              <a:off x="1508916" y="1888664"/>
              <a:ext cx="958642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“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nghề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”.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608166" y="2519755"/>
              <a:ext cx="9270616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1222580" y="3155315"/>
            <a:ext cx="140023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222580" y="6324600"/>
            <a:ext cx="14002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hay,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dirty="0">
              <a:solidFill>
                <a:srgbClr val="0000CC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22580" y="4462959"/>
            <a:ext cx="140023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nghề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gửi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gắm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…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2422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/>
      <p:bldP spid="31" grpId="0"/>
      <p:bldP spid="3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19" y="533400"/>
            <a:ext cx="13563600" cy="800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84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10711</TotalTime>
  <Words>581</Words>
  <Application>Microsoft Office PowerPoint</Application>
  <PresentationFormat>Custom</PresentationFormat>
  <Paragraphs>49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Trương Thị Phương Dung</dc:creator>
  <cp:lastModifiedBy>Admin</cp:lastModifiedBy>
  <cp:revision>1212</cp:revision>
  <dcterms:created xsi:type="dcterms:W3CDTF">2008-09-09T22:52:10Z</dcterms:created>
  <dcterms:modified xsi:type="dcterms:W3CDTF">2022-08-28T08:02:33Z</dcterms:modified>
</cp:coreProperties>
</file>