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20"/>
  </p:notesMasterIdLst>
  <p:sldIdLst>
    <p:sldId id="467" r:id="rId2"/>
    <p:sldId id="466" r:id="rId3"/>
    <p:sldId id="400" r:id="rId4"/>
    <p:sldId id="262" r:id="rId5"/>
    <p:sldId id="395" r:id="rId6"/>
    <p:sldId id="371" r:id="rId7"/>
    <p:sldId id="397" r:id="rId8"/>
    <p:sldId id="363" r:id="rId9"/>
    <p:sldId id="364" r:id="rId10"/>
    <p:sldId id="365" r:id="rId11"/>
    <p:sldId id="366" r:id="rId12"/>
    <p:sldId id="367" r:id="rId13"/>
    <p:sldId id="368" r:id="rId14"/>
    <p:sldId id="369" r:id="rId15"/>
    <p:sldId id="370" r:id="rId16"/>
    <p:sldId id="374" r:id="rId17"/>
    <p:sldId id="281" r:id="rId18"/>
    <p:sldId id="375" r:id="rId19"/>
  </p:sldIdLst>
  <p:sldSz cx="12192000" cy="6858000"/>
  <p:notesSz cx="6858000" cy="9144000"/>
  <p:custDataLst>
    <p:tags r:id="rId21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0000CC"/>
    <a:srgbClr val="FFFF99"/>
    <a:srgbClr val="00CC00"/>
    <a:srgbClr val="00FF00"/>
    <a:srgbClr val="51B416"/>
    <a:srgbClr val="F8CBAD"/>
    <a:srgbClr val="C1F48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503" autoAdjust="0"/>
  </p:normalViewPr>
  <p:slideViewPr>
    <p:cSldViewPr snapToGrid="0">
      <p:cViewPr>
        <p:scale>
          <a:sx n="77" d="100"/>
          <a:sy n="77" d="100"/>
        </p:scale>
        <p:origin x="-72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ags" Target="tags/tag1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0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2089561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86" name="Google Shape;18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0607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129294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11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82933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12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12782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918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 qua </a:t>
            </a:r>
            <a:r>
              <a:rPr lang="en-US" dirty="0" err="1"/>
              <a:t>ch</a:t>
            </a:r>
            <a:r>
              <a:rPr lang="vi-VN" dirty="0"/>
              <a:t>ư</a:t>
            </a:r>
            <a:r>
              <a:rPr lang="en-US" dirty="0" err="1"/>
              <a:t>ớng</a:t>
            </a:r>
            <a:r>
              <a:rPr lang="en-US" dirty="0"/>
              <a:t> </a:t>
            </a:r>
            <a:r>
              <a:rPr lang="en-US" dirty="0" err="1"/>
              <a:t>ngại</a:t>
            </a:r>
            <a:r>
              <a:rPr lang="en-US" dirty="0"/>
              <a:t> </a:t>
            </a:r>
            <a:r>
              <a:rPr lang="en-US" dirty="0" err="1"/>
              <a:t>vật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6761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73190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76509" y="-3763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54625472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4733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4048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6136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90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28/12/2021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628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952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652" r:id="rId7"/>
    <p:sldLayoutId id="2147483656" r:id="rId8"/>
    <p:sldLayoutId id="214748370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5.xml"/><Relationship Id="rId15" Type="http://schemas.microsoft.com/office/2007/relationships/hdphoto" Target="../media/hdphoto4.wdp"/><Relationship Id="rId10" Type="http://schemas.openxmlformats.org/officeDocument/2006/relationships/image" Target="../media/image35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6.xml"/><Relationship Id="rId15" Type="http://schemas.microsoft.com/office/2007/relationships/hdphoto" Target="../media/hdphoto6.wdp"/><Relationship Id="rId10" Type="http://schemas.openxmlformats.org/officeDocument/2006/relationships/image" Target="../media/image40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3.wav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7.xml"/><Relationship Id="rId15" Type="http://schemas.microsoft.com/office/2007/relationships/hdphoto" Target="../media/hdphoto7.wdp"/><Relationship Id="rId10" Type="http://schemas.openxmlformats.org/officeDocument/2006/relationships/image" Target="../media/image42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openxmlformats.org/officeDocument/2006/relationships/image" Target="../media/image39.png"/><Relationship Id="rId2" Type="http://schemas.microsoft.com/office/2007/relationships/media" Target="../media/media1.mp3"/><Relationship Id="rId16" Type="http://schemas.openxmlformats.org/officeDocument/2006/relationships/image" Target="../media/image32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8.xml"/><Relationship Id="rId15" Type="http://schemas.microsoft.com/office/2007/relationships/hdphoto" Target="../media/hdphoto8.wdp"/><Relationship Id="rId10" Type="http://schemas.openxmlformats.org/officeDocument/2006/relationships/image" Target="../media/image44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microsoft.com/office/2007/relationships/hdphoto" Target="../media/hdphoto3.wdp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37.png"/><Relationship Id="rId17" Type="http://schemas.microsoft.com/office/2007/relationships/hdphoto" Target="../media/hdphoto5.wdp"/><Relationship Id="rId2" Type="http://schemas.microsoft.com/office/2007/relationships/media" Target="../media/media1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audio" Target="../media/audio1.wav"/><Relationship Id="rId11" Type="http://schemas.openxmlformats.org/officeDocument/2006/relationships/image" Target="../media/image36.png"/><Relationship Id="rId5" Type="http://schemas.openxmlformats.org/officeDocument/2006/relationships/notesSlide" Target="../notesSlides/notesSlide9.xml"/><Relationship Id="rId15" Type="http://schemas.openxmlformats.org/officeDocument/2006/relationships/image" Target="../media/image32.png"/><Relationship Id="rId10" Type="http://schemas.openxmlformats.org/officeDocument/2006/relationships/image" Target="../media/image46.jpg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8.png"/><Relationship Id="rId14" Type="http://schemas.openxmlformats.org/officeDocument/2006/relationships/image" Target="../media/image47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microsoft.com/office/2007/relationships/media" Target="../media/media3.mp3"/><Relationship Id="rId7" Type="http://schemas.openxmlformats.org/officeDocument/2006/relationships/image" Target="../media/image49.gif"/><Relationship Id="rId12" Type="http://schemas.openxmlformats.org/officeDocument/2006/relationships/image" Target="../media/image5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8.jp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36.png"/><Relationship Id="rId4" Type="http://schemas.openxmlformats.org/officeDocument/2006/relationships/slideLayout" Target="../slideLayouts/slideLayout5.xml"/><Relationship Id="rId9" Type="http://schemas.microsoft.com/office/2007/relationships/hdphoto" Target="../media/hdphoto9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svg"/><Relationship Id="rId5" Type="http://schemas.openxmlformats.org/officeDocument/2006/relationships/image" Target="../media/image55.png"/><Relationship Id="rId4" Type="http://schemas.openxmlformats.org/officeDocument/2006/relationships/image" Target="../media/image56.sv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3.png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13.png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5.xml"/><Relationship Id="rId7" Type="http://schemas.microsoft.com/office/2007/relationships/hdphoto" Target="../media/hdphoto2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BDA144B1-BC48-4FB5-81A0-5EEE0F41D92F}"/>
              </a:ext>
            </a:extLst>
          </p:cNvPr>
          <p:cNvSpPr/>
          <p:nvPr/>
        </p:nvSpPr>
        <p:spPr>
          <a:xfrm>
            <a:off x="1341593" y="1658131"/>
            <a:ext cx="9738563" cy="276998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48: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về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cộng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</a:t>
            </a:r>
          </a:p>
          <a:p>
            <a:pPr algn="ctr" defTabSz="914377"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phép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trừ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trong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phạm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vi 100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08EF6DA-C8F1-435A-8108-A2019195E96B}"/>
              </a:ext>
            </a:extLst>
          </p:cNvPr>
          <p:cNvSpPr/>
          <p:nvPr/>
        </p:nvSpPr>
        <p:spPr>
          <a:xfrm>
            <a:off x="9790161" y="44189"/>
            <a:ext cx="150073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B63CFE8-0733-4061-A64E-384A1A42FBF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411"/>
            <a:ext cx="12192000" cy="63880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19312" b="17415"/>
          <a:stretch/>
        </p:blipFill>
        <p:spPr>
          <a:xfrm>
            <a:off x="7261639" y="3982453"/>
            <a:ext cx="3210810" cy="20001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18026" y="329685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592" b="89788" l="9947" r="89788">
                        <a14:foregroundMark x1="46552" y1="5703" x2="46552" y2="5703"/>
                        <a14:foregroundMark x1="31830" y1="4642" x2="31830" y2="4642"/>
                        <a14:foregroundMark x1="62202" y1="1592" x2="62202" y2="1592"/>
                        <a14:foregroundMark x1="29310" y1="2653" x2="29310" y2="2653"/>
                        <a14:foregroundMark x1="33422" y1="4907" x2="26393" y2="7958"/>
                        <a14:foregroundMark x1="26393" y1="7958" x2="22546" y2="11936"/>
                        <a14:foregroundMark x1="11936" y1="26923" x2="18435" y2="31167"/>
                        <a14:foregroundMark x1="11804" y1="64854" x2="13395" y2="74138"/>
                        <a14:foregroundMark x1="13395" y1="74138" x2="17241" y2="8236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71946" y="4883464"/>
            <a:ext cx="1352245" cy="1352245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72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96662" y="152357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71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62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63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271557" y="48411"/>
            <a:ext cx="5332940" cy="1385212"/>
            <a:chOff x="3271557" y="48411"/>
            <a:chExt cx="5332940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271557" y="421524"/>
              <a:ext cx="5332940" cy="76835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</a:rPr>
                <a:t>54 + 18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63131" y="5662486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22" name="Explosion: 8 Points 21">
            <a:extLst>
              <a:ext uri="{FF2B5EF4-FFF2-40B4-BE49-F238E27FC236}">
                <a16:creationId xmlns:a16="http://schemas.microsoft.com/office/drawing/2014/main" xmlns="" id="{45E82B62-FED1-4645-9022-AC14B8453315}"/>
              </a:ext>
            </a:extLst>
          </p:cNvPr>
          <p:cNvSpPr/>
          <p:nvPr/>
        </p:nvSpPr>
        <p:spPr>
          <a:xfrm>
            <a:off x="6664643" y="4946917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69523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349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89 0.03565 L -0.19518 -0.16875 C -0.2233 -0.21458 -0.26549 -0.23819 -0.30989 -0.23819 C -0.36028 -0.23819 -0.40065 -0.21458 -0.42877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56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22" grpId="0" animBg="1"/>
      <p:bldP spid="22" grpId="1" animBg="1"/>
      <p:bldP spid="22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xmlns="" id="{848F1A69-733A-4C4C-B330-47E6378F4675}"/>
              </a:ext>
            </a:extLst>
          </p:cNvPr>
          <p:cNvGrpSpPr/>
          <p:nvPr/>
        </p:nvGrpSpPr>
        <p:grpSpPr>
          <a:xfrm>
            <a:off x="-8" y="-1293"/>
            <a:ext cx="12192008" cy="6451593"/>
            <a:chOff x="-8" y="-1293"/>
            <a:chExt cx="12192008" cy="6451593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9A0EB151-7DD3-4839-B1DD-E08B5310A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293"/>
              <a:ext cx="12192000" cy="6451593"/>
            </a:xfrm>
            <a:prstGeom prst="rect">
              <a:avLst/>
            </a:prstGeom>
          </p:spPr>
        </p:pic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8551F4C4-70B7-484C-A2CE-9E919328F0E6}"/>
                </a:ext>
              </a:extLst>
            </p:cNvPr>
            <p:cNvSpPr/>
            <p:nvPr/>
          </p:nvSpPr>
          <p:spPr>
            <a:xfrm>
              <a:off x="-8" y="4656874"/>
              <a:ext cx="1752607" cy="1195618"/>
            </a:xfrm>
            <a:prstGeom prst="rect">
              <a:avLst/>
            </a:prstGeom>
            <a:solidFill>
              <a:srgbClr val="45454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195354" y="2921048"/>
            <a:ext cx="3290056" cy="32900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37234" y="2921048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687568" y="3897881"/>
            <a:ext cx="2742809" cy="2013022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1907127" y="1640129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39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31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20200" y="2637715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28 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496662" y="2635550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29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0" y="126812"/>
            <a:ext cx="4806636" cy="1385212"/>
            <a:chOff x="3436490" y="126812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0" y="126812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1" y="390047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65 – 36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96846" y="5507987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451DA0AB-BA92-4AE4-A412-775F708D2697}"/>
              </a:ext>
            </a:extLst>
          </p:cNvPr>
          <p:cNvSpPr/>
          <p:nvPr/>
        </p:nvSpPr>
        <p:spPr>
          <a:xfrm>
            <a:off x="6627610" y="43427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89785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3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9 -0.2655 -0.2382 -0.3099 -0.2382 C -0.36029 -0.2382 -0.40065 -0.21459 -0.42878 -0.16875 L -0.56367 0.03565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956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00D59108-9375-40A8-951C-ECBB07E313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44565" y="3625261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815994" y="3459989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642" b="89984" l="6087" r="90000">
                        <a14:foregroundMark x1="63152" y1="1806" x2="63152" y2="1806"/>
                        <a14:foregroundMark x1="50000" y1="87356" x2="50000" y2="87356"/>
                        <a14:foregroundMark x1="6087" y1="64039" x2="6087" y2="6403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982736" y="4911081"/>
            <a:ext cx="2173060" cy="143847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71409" y="269678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96</a:t>
            </a: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6444106" y="1640129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23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2063638" y="1656690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93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1975818" y="2782715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33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4806636" cy="1385212"/>
            <a:chOff x="3436491" y="48411"/>
            <a:chExt cx="4806636" cy="1385212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4806636" cy="1385212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956672" y="372254"/>
              <a:ext cx="3766273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800" kern="1200" dirty="0">
                  <a:ln w="0"/>
                  <a:solidFill>
                    <a:srgbClr val="002060"/>
                  </a:solidFill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7 + 26 = ?</a:t>
              </a:r>
              <a:endParaRPr kumimoji="0" lang="en-US" sz="480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Bauhaus 93" panose="04030905020B02020C02" pitchFamily="82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95719" y="5753276"/>
            <a:ext cx="927079" cy="720866"/>
          </a:xfrm>
          <a:prstGeom prst="rect">
            <a:avLst/>
          </a:prstGeom>
        </p:spPr>
      </p:pic>
      <p:pic>
        <p:nvPicPr>
          <p:cNvPr id="1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3556CA1B-C644-438E-ABB1-D3CDB5B263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9" name="Explosion: 8 Points 18">
            <a:extLst>
              <a:ext uri="{FF2B5EF4-FFF2-40B4-BE49-F238E27FC236}">
                <a16:creationId xmlns:a16="http://schemas.microsoft.com/office/drawing/2014/main" xmlns="" id="{125F5581-5698-4BE3-B3B7-B06C5D42B388}"/>
              </a:ext>
            </a:extLst>
          </p:cNvPr>
          <p:cNvSpPr/>
          <p:nvPr/>
        </p:nvSpPr>
        <p:spPr>
          <a:xfrm>
            <a:off x="6984750" y="508681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8282262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3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7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4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956"/>
                            </p:stCondLst>
                            <p:childTnLst>
                              <p:par>
                                <p:cTn id="7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3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9" grpId="0" animBg="1"/>
      <p:bldP spid="19" grpId="1" animBg="1"/>
      <p:bldP spid="19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8A354AA-E98E-445B-860B-76C4441957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4503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452609" y="3636695"/>
            <a:ext cx="2977485" cy="29774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41002" y="3535355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31395" y1="68089" x2="31395" y2="68089"/>
                      </a14:backgroundRemoval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800893" y="4838038"/>
            <a:ext cx="2431937" cy="1524201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6546067" y="1804008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3600" kern="12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</a:rPr>
              <a:t>91</a:t>
            </a:r>
            <a:endParaRPr kumimoji="0" lang="en-US" sz="36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862043" y="1736005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81</a:t>
            </a: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1932232" y="2842703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89</a:t>
            </a:r>
          </a:p>
        </p:txBody>
      </p:sp>
      <p:sp>
        <p:nvSpPr>
          <p:cNvPr id="15" name="D">
            <a:extLst>
              <a:ext uri="{FF2B5EF4-FFF2-40B4-BE49-F238E27FC236}">
                <a16:creationId xmlns:a16="http://schemas.microsoft.com/office/drawing/2014/main" xmlns="" id="{8DFCE9A1-B1D9-4F8A-B190-D242F67EBDE5}"/>
              </a:ext>
            </a:extLst>
          </p:cNvPr>
          <p:cNvSpPr/>
          <p:nvPr/>
        </p:nvSpPr>
        <p:spPr>
          <a:xfrm>
            <a:off x="6508694" y="2840538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D. 99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51586" y="403672"/>
              <a:ext cx="5332940" cy="769441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400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Bauhaus 93" panose="04030905020B02020C02" pitchFamily="82" charset="0"/>
                  <a:ea typeface="+mn-ea"/>
                  <a:cs typeface="Arial" panose="020B0604020202020204" pitchFamily="34" charset="0"/>
                </a:rPr>
                <a:t>100 – 9 = ?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993246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AD851B7A-7287-453B-A71B-F21DE3FF9F1A}"/>
              </a:ext>
            </a:extLst>
          </p:cNvPr>
          <p:cNvSpPr/>
          <p:nvPr/>
        </p:nvSpPr>
        <p:spPr>
          <a:xfrm>
            <a:off x="6778768" y="4878595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1704311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849"/>
                            </p:stCondLst>
                            <p:childTnLst>
                              <p:par>
                                <p:cTn id="27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349"/>
                            </p:stCondLst>
                            <p:childTnLst>
                              <p:par>
                                <p:cTn id="34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5 L -0.19518 -0.16875 C -0.22331 -0.21458 -0.2655 -0.23819 -0.3099 -0.23819 C -0.36029 -0.23819 -0.40065 -0.21458 -0.42878 -0.16875 L -0.56367 0.03565 " pathEditMode="relative" rAng="0" ptsTypes="AAAAA">
                                      <p:cBhvr>
                                        <p:cTn id="7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56"/>
                            </p:stCondLst>
                            <p:childTnLst>
                              <p:par>
                                <p:cTn id="8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7 0.03565 L -0.91237 0.01621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1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7" grpId="0" animBg="1"/>
      <p:bldP spid="17" grpId="1" animBg="1"/>
      <p:bldP spid="17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71C9B4-27BA-4654-B42A-AB946E9A5B7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24"/>
          <a:stretch/>
        </p:blipFill>
        <p:spPr>
          <a:xfrm>
            <a:off x="0" y="0"/>
            <a:ext cx="12191999" cy="645522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203C457-7CDC-4766-A64B-12014AB9195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/>
        </p:blipFill>
        <p:spPr>
          <a:xfrm>
            <a:off x="7261638" y="3764586"/>
            <a:ext cx="3093413" cy="30934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1EDEF85-AFB7-4559-8957-E207114BD2B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346" b="92056" l="3704" r="95267">
                        <a14:foregroundMark x1="18724" y1="69159" x2="17490" y2="69626"/>
                        <a14:foregroundMark x1="13992" y1="83178" x2="13992" y2="83178"/>
                        <a14:foregroundMark x1="13374" y1="87850" x2="13374" y2="87850"/>
                        <a14:foregroundMark x1="19959" y1="81776" x2="19959" y2="81776"/>
                        <a14:foregroundMark x1="13580" y1="85514" x2="13580" y2="85514"/>
                        <a14:foregroundMark x1="7407" y1="87383" x2="7407" y2="87383"/>
                        <a14:foregroundMark x1="3704" y1="89720" x2="3704" y2="89720"/>
                        <a14:foregroundMark x1="84568" y1="79907" x2="84568" y2="79907"/>
                        <a14:foregroundMark x1="77572" y1="83178" x2="77572" y2="83178"/>
                        <a14:foregroundMark x1="83539" y1="92523" x2="83539" y2="92523"/>
                        <a14:foregroundMark x1="95267" y1="88785" x2="95267" y2="88785"/>
                        <a14:backgroundMark x1="37449" y1="56542" x2="37449" y2="56542"/>
                        <a14:backgroundMark x1="46502" y1="57944" x2="46502" y2="57944"/>
                        <a14:backgroundMark x1="48765" y1="56075" x2="48765" y2="56075"/>
                        <a14:backgroundMark x1="32099" y1="60280" x2="32099" y2="60280"/>
                        <a14:backgroundMark x1="32716" y1="26636" x2="32716" y2="26636"/>
                        <a14:backgroundMark x1="34156" y1="24766" x2="34156" y2="24766"/>
                        <a14:backgroundMark x1="31070" y1="24766" x2="31070" y2="24766"/>
                        <a14:backgroundMark x1="22222" y1="41589" x2="22222" y2="41589"/>
                        <a14:backgroundMark x1="23251" y1="37383" x2="23251" y2="37383"/>
                        <a14:backgroundMark x1="14815" y1="55140" x2="14815" y2="55140"/>
                        <a14:backgroundMark x1="15638" y1="48131" x2="15638" y2="48131"/>
                        <a14:backgroundMark x1="64198" y1="28037" x2="64198" y2="28037"/>
                        <a14:backgroundMark x1="66049" y1="28505" x2="66049" y2="28505"/>
                        <a14:backgroundMark x1="62963" y1="22430" x2="62963" y2="22430"/>
                        <a14:backgroundMark x1="54115" y1="29907" x2="54115" y2="29907"/>
                        <a14:backgroundMark x1="40329" y1="29439" x2="40329" y2="29439"/>
                        <a14:backgroundMark x1="72222" y1="40187" x2="72222" y2="40187"/>
                        <a14:backgroundMark x1="72634" y1="36916" x2="72634" y2="36916"/>
                        <a14:backgroundMark x1="81070" y1="44393" x2="81070" y2="44393"/>
                        <a14:backgroundMark x1="73045" y1="79439" x2="73045" y2="79439"/>
                        <a14:backgroundMark x1="70988" y1="82710" x2="70988" y2="82710"/>
                        <a14:backgroundMark x1="75720" y1="91589" x2="75720" y2="91589"/>
                        <a14:backgroundMark x1="33745" y1="82710" x2="33745" y2="82710"/>
                        <a14:backgroundMark x1="32716" y1="74766" x2="32716" y2="87850"/>
                        <a14:backgroundMark x1="86626" y1="57477" x2="86626" y2="574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773597" y="3597470"/>
            <a:ext cx="4628571" cy="26857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2885D3B-EA89-4351-BF96-DA0CA66E85F3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/>
        </p:blipFill>
        <p:spPr>
          <a:xfrm>
            <a:off x="4526935" y="5210694"/>
            <a:ext cx="1007169" cy="848900"/>
          </a:xfrm>
          <a:prstGeom prst="rect">
            <a:avLst/>
          </a:prstGeom>
        </p:spPr>
      </p:pic>
      <p:pic>
        <p:nvPicPr>
          <p:cNvPr id="8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DB6FF46F-6BAC-48A7-94AF-31BBC9DDC27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0" name="Tieng-phanh-gap-cua-xe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DB79425-D970-4B75-B7E9-F1D317AE8F2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3795.81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2521299"/>
            <a:ext cx="609600" cy="609600"/>
          </a:xfrm>
          <a:prstGeom prst="rect">
            <a:avLst/>
          </a:prstGeom>
        </p:spPr>
      </p:pic>
      <p:sp>
        <p:nvSpPr>
          <p:cNvPr id="12" name="A">
            <a:extLst>
              <a:ext uri="{FF2B5EF4-FFF2-40B4-BE49-F238E27FC236}">
                <a16:creationId xmlns:a16="http://schemas.microsoft.com/office/drawing/2014/main" xmlns="" id="{110CB4D2-CF03-4065-9DCE-A3CFBF9F6435}"/>
              </a:ext>
            </a:extLst>
          </p:cNvPr>
          <p:cNvSpPr/>
          <p:nvPr/>
        </p:nvSpPr>
        <p:spPr>
          <a:xfrm>
            <a:off x="8134726" y="1924110"/>
            <a:ext cx="277573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C. </a:t>
            </a:r>
            <a:r>
              <a:rPr lang="en-US" sz="4400" b="1" kern="1200" dirty="0">
                <a:solidFill>
                  <a:srgbClr val="FFFF00"/>
                </a:solidFill>
                <a:cs typeface="Times New Roman" panose="02020603050405020304" pitchFamily="18" charset="0"/>
              </a:rPr>
              <a:t>&gt;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sp>
        <p:nvSpPr>
          <p:cNvPr id="13" name="C">
            <a:extLst>
              <a:ext uri="{FF2B5EF4-FFF2-40B4-BE49-F238E27FC236}">
                <a16:creationId xmlns:a16="http://schemas.microsoft.com/office/drawing/2014/main" xmlns="" id="{15D70275-572E-4EF6-BD5A-7AD11AEA5FFC}"/>
              </a:ext>
            </a:extLst>
          </p:cNvPr>
          <p:cNvSpPr/>
          <p:nvPr/>
        </p:nvSpPr>
        <p:spPr>
          <a:xfrm>
            <a:off x="1188254" y="1924110"/>
            <a:ext cx="2879109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A.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PMingLiU-ExtB" panose="02020500000000000000" pitchFamily="18" charset="-120"/>
                <a:cs typeface="Arial" panose="020B0604020202020204" pitchFamily="34" charset="0"/>
              </a:rPr>
              <a:t>&lt;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PMingLiU-ExtB" panose="02020500000000000000" pitchFamily="18" charset="-120"/>
              <a:cs typeface="Arial" panose="020B0604020202020204" pitchFamily="34" charset="0"/>
            </a:endParaRPr>
          </a:p>
        </p:txBody>
      </p:sp>
      <p:sp>
        <p:nvSpPr>
          <p:cNvPr id="14" name="B">
            <a:extLst>
              <a:ext uri="{FF2B5EF4-FFF2-40B4-BE49-F238E27FC236}">
                <a16:creationId xmlns:a16="http://schemas.microsoft.com/office/drawing/2014/main" xmlns="" id="{20210D84-A835-4D8B-91E5-1B6DD28BE9A4}"/>
              </a:ext>
            </a:extLst>
          </p:cNvPr>
          <p:cNvSpPr/>
          <p:nvPr/>
        </p:nvSpPr>
        <p:spPr>
          <a:xfrm>
            <a:off x="4666973" y="1957232"/>
            <a:ext cx="276511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cs typeface="Times New Roman" panose="02020603050405020304" pitchFamily="18" charset="0"/>
              </a:rPr>
              <a:t>B.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cs typeface="Times New Roman" panose="02020603050405020304" pitchFamily="18" charset="0"/>
              </a:rPr>
              <a:t>=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E7013CCD-44EF-48E3-AD45-7EBEAF568249}"/>
              </a:ext>
            </a:extLst>
          </p:cNvPr>
          <p:cNvGrpSpPr/>
          <p:nvPr/>
        </p:nvGrpSpPr>
        <p:grpSpPr>
          <a:xfrm>
            <a:off x="3436491" y="48411"/>
            <a:ext cx="5563130" cy="1591718"/>
            <a:chOff x="3436491" y="48411"/>
            <a:chExt cx="5563130" cy="1591718"/>
          </a:xfrm>
        </p:grpSpPr>
        <p:sp>
          <p:nvSpPr>
            <p:cNvPr id="11" name="Round Same Side Corner Rectangle 10">
              <a:extLst>
                <a:ext uri="{FF2B5EF4-FFF2-40B4-BE49-F238E27FC236}">
                  <a16:creationId xmlns:a16="http://schemas.microsoft.com/office/drawing/2014/main" xmlns="" id="{605B98C8-F8B1-49FA-BDF5-FAC053EFBB5E}"/>
                </a:ext>
              </a:extLst>
            </p:cNvPr>
            <p:cNvSpPr/>
            <p:nvPr/>
          </p:nvSpPr>
          <p:spPr>
            <a:xfrm>
              <a:off x="3436491" y="48411"/>
              <a:ext cx="5563130" cy="1591718"/>
            </a:xfrm>
            <a:prstGeom prst="round2SameRect">
              <a:avLst>
                <a:gd name="adj1" fmla="val 16667"/>
                <a:gd name="adj2" fmla="val 50000"/>
              </a:avLst>
            </a:prstGeom>
            <a:solidFill>
              <a:srgbClr val="29E3B7"/>
            </a:solidFill>
            <a:ln w="571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B9C456EE-9B92-4C2A-BA52-2576E69409F2}"/>
                </a:ext>
              </a:extLst>
            </p:cNvPr>
            <p:cNvSpPr/>
            <p:nvPr/>
          </p:nvSpPr>
          <p:spPr>
            <a:xfrm>
              <a:off x="3551586" y="464577"/>
              <a:ext cx="5332940" cy="707886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45 – 5 </a:t>
              </a:r>
              <a:r>
                <a:rPr lang="en-US" sz="4000" b="1" kern="1200" dirty="0">
                  <a:ln w="0"/>
                  <a:solidFill>
                    <a:srgbClr val="002060"/>
                  </a:solidFill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... </a:t>
              </a:r>
              <a:r>
                <a:rPr kumimoji="0" lang="en-US" sz="40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.VnBahamasB" panose="020BE200000000000000" pitchFamily="34" charset="0"/>
                  <a:ea typeface="+mn-ea"/>
                  <a:cs typeface="Arial" panose="020B0604020202020204" pitchFamily="34" charset="0"/>
                </a:rPr>
                <a:t> 45 – 9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D02C785B-9A97-4AE8-975D-4C6F3120BD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379" b="94377" l="1711" r="94487">
                        <a14:foregroundMark x1="4943" y1="34474" x2="4943" y2="34474"/>
                        <a14:foregroundMark x1="47148" y1="5379" x2="47719" y2="27384"/>
                        <a14:foregroundMark x1="47719" y1="27384" x2="51901" y2="38631"/>
                        <a14:foregroundMark x1="51901" y1="38631" x2="51901" y2="38631"/>
                        <a14:foregroundMark x1="94487" y1="52078" x2="94487" y2="52078"/>
                        <a14:foregroundMark x1="48859" y1="94621" x2="48859" y2="94621"/>
                        <a14:foregroundMark x1="2662" y1="29340" x2="2662" y2="29340"/>
                        <a14:foregroundMark x1="1711" y1="34230" x2="1711" y2="3423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047675" y="5729435"/>
            <a:ext cx="927079" cy="720866"/>
          </a:xfrm>
          <a:prstGeom prst="rect">
            <a:avLst/>
          </a:prstGeom>
        </p:spPr>
      </p:pic>
      <p:pic>
        <p:nvPicPr>
          <p:cNvPr id="21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5F80733F-678B-4C7C-B9AF-D4155F2845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2404651" y="1640129"/>
            <a:ext cx="609600" cy="609600"/>
          </a:xfrm>
          <a:prstGeom prst="rect">
            <a:avLst/>
          </a:prstGeom>
        </p:spPr>
      </p:pic>
      <p:sp>
        <p:nvSpPr>
          <p:cNvPr id="17" name="Explosion: 8 Points 16">
            <a:extLst>
              <a:ext uri="{FF2B5EF4-FFF2-40B4-BE49-F238E27FC236}">
                <a16:creationId xmlns:a16="http://schemas.microsoft.com/office/drawing/2014/main" xmlns="" id="{4F0A3D58-2A3E-444E-BBF1-A5CCCC6A1EB0}"/>
              </a:ext>
            </a:extLst>
          </p:cNvPr>
          <p:cNvSpPr/>
          <p:nvPr/>
        </p:nvSpPr>
        <p:spPr>
          <a:xfrm>
            <a:off x="6693895" y="5131532"/>
            <a:ext cx="1476390" cy="1070811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FF0000"/>
                </a:solidFill>
              </a:rPr>
              <a:t>Kíttt</a:t>
            </a:r>
            <a:r>
              <a:rPr lang="en-US" b="1" dirty="0">
                <a:solidFill>
                  <a:srgbClr val="FF0000"/>
                </a:solidFill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5680275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456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phanh-gap-cua-xe-o-to-www_tiengdong_com (vide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3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849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349"/>
                            </p:stCondLst>
                            <p:childTnLst>
                              <p:par>
                                <p:cTn id="33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99 0.03564 L -0.19519 -0.16875 C -0.22331 -0.21459 -0.2655 -0.2382 -0.3099 -0.2382 C -0.36029 -0.2382 -0.40066 -0.21459 -0.42878 -0.16875 L -0.56368 0.03564 " pathEditMode="relative" rAng="0" ptsTypes="AAAAA">
                                      <p:cBhvr>
                                        <p:cTn id="6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95" y="-13704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545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956"/>
                            </p:stCondLst>
                            <p:childTnLst>
                              <p:par>
                                <p:cTn id="72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368 0.03564 L -0.91237 0.0162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35" y="-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2" grpId="0" animBg="1"/>
      <p:bldP spid="12" grpId="1" animBg="1"/>
      <p:bldP spid="12" grpId="2" animBg="1"/>
      <p:bldP spid="13" grpId="0" animBg="1"/>
      <p:bldP spid="13" grpId="1" animBg="1"/>
      <p:bldP spid="13" grpId="2" animBg="1"/>
      <p:bldP spid="14" grpId="0" animBg="1"/>
      <p:bldP spid="14" grpId="1" animBg="1"/>
      <p:bldP spid="14" grpId="2" animBg="1"/>
      <p:bldP spid="17" grpId="0" animBg="1"/>
      <p:bldP spid="17" grpId="1" animBg="1"/>
      <p:bldP spid="17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393E6D7-6770-4589-B20F-14F4DA9461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2696" y="11211"/>
            <a:ext cx="12204696" cy="644401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2963B30-D58F-4DAB-B571-2DA63CB8BC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9554" y="-309316"/>
            <a:ext cx="9849897" cy="55356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6B08665-82A0-4995-8890-816EBE1FED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83" b="96923" l="10000" r="90000">
                        <a14:foregroundMark x1="63793" y1="22393" x2="63793" y2="22393"/>
                        <a14:foregroundMark x1="54138" y1="5983" x2="54138" y2="5983"/>
                        <a14:foregroundMark x1="42069" y1="90598" x2="42069" y2="90598"/>
                        <a14:foregroundMark x1="46724" y1="96923" x2="46724" y2="9692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049737">
            <a:off x="-1394961" y="1050862"/>
            <a:ext cx="3965011" cy="399919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0A00533-4594-4FF3-8EF8-4A96E32275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9833" y="-163980"/>
            <a:ext cx="9849897" cy="55356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C8064B9-C565-408A-854F-EFBFF0D98A39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2181347" y="2226941"/>
            <a:ext cx="3290056" cy="3290056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xmlns="" id="{8222CE63-0678-4D5D-B6BA-93FBC9BE97B1}"/>
              </a:ext>
            </a:extLst>
          </p:cNvPr>
          <p:cNvSpPr/>
          <p:nvPr/>
        </p:nvSpPr>
        <p:spPr>
          <a:xfrm>
            <a:off x="4235116" y="878305"/>
            <a:ext cx="4776537" cy="2172153"/>
          </a:xfrm>
          <a:prstGeom prst="cloudCallout">
            <a:avLst>
              <a:gd name="adj1" fmla="val -43183"/>
              <a:gd name="adj2" fmla="val 44221"/>
            </a:avLst>
          </a:prstGeom>
          <a:solidFill>
            <a:srgbClr val="C00000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pic>
        <p:nvPicPr>
          <p:cNvPr id="12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2A5A3723-0F61-496C-AF34-BD30052E412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  <p:pic>
        <p:nvPicPr>
          <p:cNvPr id="14" name="Tieng-yeah-tre-con-www_nhacchuongvui_com.mp3">
            <a:hlinkClick r:id="" action="ppaction://media"/>
            <a:extLst>
              <a:ext uri="{FF2B5EF4-FFF2-40B4-BE49-F238E27FC236}">
                <a16:creationId xmlns:a16="http://schemas.microsoft.com/office/drawing/2014/main" xmlns="" id="{D1F5C7B6-A153-47A0-8D27-B2BF57CB1A7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1414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57051" y="13268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9594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45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56"/>
                            </p:stCondLst>
                            <p:childTnLst>
                              <p:par>
                                <p:cTn id="17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456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0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6844412-F83F-4451-B59E-B7A15DF556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0"/>
            <a:ext cx="12192000" cy="677463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5453D94-F8CB-485B-B2FA-40FF6754D10B}"/>
              </a:ext>
            </a:extLst>
          </p:cNvPr>
          <p:cNvSpPr txBox="1"/>
          <p:nvPr/>
        </p:nvSpPr>
        <p:spPr>
          <a:xfrm>
            <a:off x="1889736" y="3428999"/>
            <a:ext cx="841252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Em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hãy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chia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sẻ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những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việc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</a:p>
          <a:p>
            <a:pPr algn="ctr">
              <a:spcAft>
                <a:spcPts val="1800"/>
              </a:spcAft>
            </a:pP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đã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thực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hiện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được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trong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bài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học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UTM Avo" panose="02040603050506020204" pitchFamily="18" charset="0"/>
              </a:rPr>
              <a:t>hôm</a:t>
            </a:r>
            <a:r>
              <a:rPr lang="en-US" sz="2400" b="1" dirty="0">
                <a:solidFill>
                  <a:srgbClr val="FFFF00"/>
                </a:solidFill>
                <a:latin typeface="UTM Avo" panose="02040603050506020204" pitchFamily="18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32507433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C09731-A4AD-4A0E-819B-5CA6D456FE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593442" y="581096"/>
            <a:ext cx="9368472" cy="5804463"/>
          </a:xfrm>
          <a:prstGeom prst="rect">
            <a:avLst/>
          </a:prstGeom>
        </p:spPr>
      </p:pic>
      <p:sp>
        <p:nvSpPr>
          <p:cNvPr id="4" name="Google Shape;290;p7">
            <a:extLst>
              <a:ext uri="{FF2B5EF4-FFF2-40B4-BE49-F238E27FC236}">
                <a16:creationId xmlns:a16="http://schemas.microsoft.com/office/drawing/2014/main" xmlns="" id="{1A16EC7C-6DB4-42A2-9A62-C18F1D745820}"/>
              </a:ext>
            </a:extLst>
          </p:cNvPr>
          <p:cNvSpPr txBox="1"/>
          <p:nvPr/>
        </p:nvSpPr>
        <p:spPr>
          <a:xfrm>
            <a:off x="3765061" y="2748022"/>
            <a:ext cx="5455657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DẶN DÒ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8256EA8-0561-4A12-A7CD-6F385A06E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65439">
            <a:off x="833474" y="4683561"/>
            <a:ext cx="3151436" cy="151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42147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42533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8AE2CA-49C5-4C35-A084-AE455179B02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655" y="-258085"/>
            <a:ext cx="7487444" cy="8605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34E53-8935-4F54-B2BD-02770F4CE8E9}"/>
              </a:ext>
            </a:extLst>
          </p:cNvPr>
          <p:cNvSpPr txBox="1"/>
          <p:nvPr/>
        </p:nvSpPr>
        <p:spPr>
          <a:xfrm>
            <a:off x="5342389" y="2459504"/>
            <a:ext cx="3880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6000" b="1" dirty="0">
                <a:solidFill>
                  <a:schemeClr val="bg1"/>
                </a:solidFill>
              </a:rPr>
              <a:t>KHỞI ĐỘNG </a:t>
            </a:r>
            <a:endParaRPr lang="en-US" sz="6000" b="1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55">
            <a:extLst>
              <a:ext uri="{FF2B5EF4-FFF2-40B4-BE49-F238E27FC236}">
                <a16:creationId xmlns:a16="http://schemas.microsoft.com/office/drawing/2014/main" xmlns="" id="{75718A0B-0B47-47D9-97D0-C71E67C88F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14" y="1822580"/>
            <a:ext cx="4249241" cy="46531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1D263247-01BF-4B1B-85E3-7174DE0808D4}"/>
              </a:ext>
            </a:extLst>
          </p:cNvPr>
          <p:cNvSpPr/>
          <p:nvPr/>
        </p:nvSpPr>
        <p:spPr>
          <a:xfrm>
            <a:off x="0" y="0"/>
            <a:ext cx="12192000" cy="6429983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7DBAF84-7F9B-4C19-9004-B142A04B9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6" b="90000" l="10000" r="94167">
                        <a14:foregroundMark x1="86563" y1="51429" x2="86563" y2="51429"/>
                        <a14:foregroundMark x1="83542" y1="24857" x2="83542" y2="24857"/>
                        <a14:foregroundMark x1="77083" y1="286" x2="77083" y2="286"/>
                        <a14:foregroundMark x1="90938" y1="28857" x2="90938" y2="28857"/>
                        <a14:foregroundMark x1="94167" y1="35429" x2="94167" y2="35429"/>
                        <a14:foregroundMark x1="83229" y1="42000" x2="82917" y2="49429"/>
                        <a14:foregroundMark x1="80104" y1="36286" x2="78021" y2="49429"/>
                        <a14:foregroundMark x1="88125" y1="54000" x2="88125" y2="54000"/>
                        <a14:foregroundMark x1="14896" y1="41429" x2="14896" y2="41429"/>
                        <a14:foregroundMark x1="14792" y1="36286" x2="14792" y2="36286"/>
                        <a14:foregroundMark x1="14375" y1="23143" x2="14375" y2="23143"/>
                        <a14:foregroundMark x1="16563" y1="20286" x2="16563" y2="20286"/>
                        <a14:foregroundMark x1="13646" y1="28000" x2="13646" y2="28000"/>
                        <a14:foregroundMark x1="14583" y1="45429" x2="14583" y2="45429"/>
                        <a14:foregroundMark x1="13958" y1="47143" x2="13958" y2="47143"/>
                        <a14:foregroundMark x1="14479" y1="53429" x2="14479" y2="53429"/>
                        <a14:foregroundMark x1="15417" y1="60286" x2="15417" y2="60286"/>
                        <a14:foregroundMark x1="15417" y1="63143" x2="15417" y2="63143"/>
                        <a14:foregroundMark x1="14792" y1="66571" x2="14792" y2="66571"/>
                        <a14:foregroundMark x1="14479" y1="71143" x2="14479" y2="71143"/>
                        <a14:foregroundMark x1="14479" y1="76000" x2="14479" y2="76000"/>
                        <a14:foregroundMark x1="15313" y1="79143" x2="15313" y2="79143"/>
                        <a14:foregroundMark x1="16667" y1="81714" x2="16667" y2="81714"/>
                        <a14:foregroundMark x1="17500" y1="82286" x2="17500" y2="82286"/>
                        <a14:foregroundMark x1="18438" y1="83714" x2="18438" y2="83714"/>
                        <a14:foregroundMark x1="20833" y1="83143" x2="20833" y2="83143"/>
                        <a14:foregroundMark x1="20729" y1="84857" x2="20729" y2="84857"/>
                        <a14:foregroundMark x1="22083" y1="84857" x2="22083" y2="84857"/>
                        <a14:foregroundMark x1="23958" y1="83429" x2="23958" y2="83429"/>
                        <a14:foregroundMark x1="27187" y1="81429" x2="27187" y2="81429"/>
                        <a14:foregroundMark x1="26667" y1="81143" x2="26667" y2="81143"/>
                        <a14:foregroundMark x1="29375" y1="80571" x2="29375" y2="80571"/>
                        <a14:foregroundMark x1="30312" y1="80286" x2="30312" y2="80286"/>
                        <a14:foregroundMark x1="32083" y1="81429" x2="32083" y2="81429"/>
                        <a14:foregroundMark x1="32813" y1="82857" x2="32813" y2="82857"/>
                        <a14:foregroundMark x1="33125" y1="83429" x2="33125" y2="83429"/>
                        <a14:foregroundMark x1="34688" y1="84571" x2="34688" y2="84571"/>
                        <a14:foregroundMark x1="35625" y1="84571" x2="35625" y2="84571"/>
                        <a14:foregroundMark x1="36458" y1="84857" x2="36458" y2="84857"/>
                        <a14:foregroundMark x1="38854" y1="85714" x2="38854" y2="85714"/>
                        <a14:foregroundMark x1="40208" y1="84571" x2="40208" y2="84571"/>
                        <a14:foregroundMark x1="42083" y1="84571" x2="42083" y2="84571"/>
                        <a14:foregroundMark x1="44063" y1="83714" x2="44063" y2="83714"/>
                        <a14:foregroundMark x1="47500" y1="81143" x2="47500" y2="81143"/>
                        <a14:foregroundMark x1="50104" y1="80571" x2="50104" y2="80571"/>
                        <a14:foregroundMark x1="52188" y1="81143" x2="52188" y2="81143"/>
                        <a14:foregroundMark x1="55625" y1="81143" x2="55625" y2="81143"/>
                        <a14:foregroundMark x1="56667" y1="82000" x2="56667" y2="82000"/>
                        <a14:foregroundMark x1="54375" y1="80571" x2="54375" y2="80571"/>
                        <a14:foregroundMark x1="27187" y1="18286" x2="27187" y2="18286"/>
                        <a14:foregroundMark x1="25313" y1="18000" x2="25313" y2="18000"/>
                        <a14:foregroundMark x1="25000" y1="17714" x2="25417" y2="17143"/>
                        <a14:foregroundMark x1="66146" y1="18000" x2="66146" y2="18000"/>
                        <a14:foregroundMark x1="88125" y1="65714" x2="88125" y2="65714"/>
                        <a14:foregroundMark x1="88646" y1="73143" x2="88646" y2="73143"/>
                        <a14:foregroundMark x1="81563" y1="86000" x2="81563" y2="86000"/>
                        <a14:foregroundMark x1="76771" y1="84857" x2="76771" y2="84857"/>
                        <a14:foregroundMark x1="75625" y1="84571" x2="75625" y2="84571"/>
                        <a14:foregroundMark x1="74167" y1="84571" x2="74167" y2="84571"/>
                        <a14:foregroundMark x1="71250" y1="81714" x2="71250" y2="81714"/>
                        <a14:foregroundMark x1="70417" y1="80857" x2="70417" y2="80857"/>
                        <a14:foregroundMark x1="66458" y1="81143" x2="66458" y2="81143"/>
                        <a14:foregroundMark x1="63542" y1="84000" x2="63542" y2="84000"/>
                        <a14:foregroundMark x1="40104" y1="22857" x2="40104" y2="22857"/>
                        <a14:foregroundMark x1="15208" y1="57429" x2="15208" y2="57429"/>
                        <a14:foregroundMark x1="14271" y1="53429" x2="14271" y2="53429"/>
                        <a14:foregroundMark x1="13646" y1="50571" x2="13646" y2="50571"/>
                        <a14:foregroundMark x1="14063" y1="45714" x2="14063" y2="45714"/>
                        <a14:foregroundMark x1="14792" y1="44000" x2="14792" y2="44000"/>
                        <a14:foregroundMark x1="14792" y1="42857" x2="14792" y2="42857"/>
                        <a14:foregroundMark x1="13542" y1="30571" x2="13542" y2="30571"/>
                        <a14:foregroundMark x1="13438" y1="26857" x2="13438" y2="26857"/>
                        <a14:foregroundMark x1="13438" y1="26000" x2="13438" y2="26000"/>
                        <a14:foregroundMark x1="14896" y1="36286" x2="14896" y2="36286"/>
                        <a14:foregroundMark x1="14479" y1="34286" x2="14479" y2="34286"/>
                        <a14:foregroundMark x1="18229" y1="18571" x2="18229" y2="18571"/>
                        <a14:foregroundMark x1="92604" y1="24571" x2="92604" y2="24571"/>
                        <a14:foregroundMark x1="91875" y1="21714" x2="91875" y2="21714"/>
                        <a14:foregroundMark x1="90625" y1="19714" x2="90625" y2="19714"/>
                        <a14:foregroundMark x1="75729" y1="2571" x2="75729" y2="2571"/>
                        <a14:foregroundMark x1="75521" y1="6857" x2="75521" y2="6857"/>
                        <a14:foregroundMark x1="89063" y1="42857" x2="89063" y2="42857"/>
                        <a14:foregroundMark x1="88750" y1="42571" x2="88750" y2="42571"/>
                        <a14:foregroundMark x1="88854" y1="49143" x2="88854" y2="49143"/>
                        <a14:foregroundMark x1="88333" y1="44286" x2="88333" y2="44286"/>
                        <a14:foregroundMark x1="14479" y1="35429" x2="14479" y2="35429"/>
                        <a14:foregroundMark x1="14479" y1="69429" x2="14479" y2="69429"/>
                        <a14:foregroundMark x1="15208" y1="80286" x2="15208" y2="80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4652" y="612843"/>
            <a:ext cx="13988343" cy="49902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5EA4AFE-B769-4A50-9DC7-EC98C545678D}"/>
              </a:ext>
            </a:extLst>
          </p:cNvPr>
          <p:cNvSpPr txBox="1"/>
          <p:nvPr/>
        </p:nvSpPr>
        <p:spPr>
          <a:xfrm>
            <a:off x="1378226" y="2630933"/>
            <a:ext cx="813683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Em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hãy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nêu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lại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cách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thực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hiện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đặt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rồi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tính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cộng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trừ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(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nhớ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)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trong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phạm</a:t>
            </a:r>
            <a:r>
              <a:rPr lang="en-US" sz="2800" b="1" dirty="0">
                <a:solidFill>
                  <a:srgbClr val="002060"/>
                </a:solidFill>
                <a:latin typeface="UTM Avo" panose="02040603050506020204" pitchFamily="18" charset="0"/>
              </a:rPr>
              <a:t> vi 100.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F8D7E52-3485-4372-BB6C-706EB3ABF4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0" y="85937"/>
            <a:ext cx="2616740" cy="193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9795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640FAA7-D70D-4B83-8CF3-0154E5EB0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6878"/>
          <a:stretch/>
        </p:blipFill>
        <p:spPr>
          <a:xfrm>
            <a:off x="3175" y="-1"/>
            <a:ext cx="12185650" cy="645885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2978338" y="2343824"/>
            <a:ext cx="8855721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48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UTM Avo" panose="02040603050506020204" pitchFamily="18" charset="0"/>
                <a:ea typeface="Times New Roman"/>
                <a:cs typeface="Times New Roman"/>
                <a:sym typeface="Times New Roman"/>
              </a:rPr>
              <a:t>LUYỆN TẬP THỰC HÀNH</a:t>
            </a:r>
            <a:endParaRPr lang="en-US" sz="4400" b="1" dirty="0">
              <a:ln w="22225">
                <a:noFill/>
                <a:prstDash val="solid"/>
              </a:ln>
              <a:solidFill>
                <a:srgbClr val="FFFF00"/>
              </a:solidFill>
              <a:latin typeface="UTM Avo" panose="02040603050506020204" pitchFamily="18" charset="0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1EA44EB-7675-45F4-8B11-BACA1AD38E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xmlns="" id="{568E3F7A-847A-4FCB-B5A0-C0318C4CCEF7}"/>
              </a:ext>
            </a:extLst>
          </p:cNvPr>
          <p:cNvSpPr/>
          <p:nvPr/>
        </p:nvSpPr>
        <p:spPr>
          <a:xfrm>
            <a:off x="1043756" y="1752836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4AEC321D-7163-49C1-A3FA-88E4C6276ABD}"/>
              </a:ext>
            </a:extLst>
          </p:cNvPr>
          <p:cNvSpPr/>
          <p:nvPr/>
        </p:nvSpPr>
        <p:spPr>
          <a:xfrm>
            <a:off x="3712814" y="1733552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xmlns="" id="{0FECBB0B-E748-4BB4-BE7B-C22017AA361D}"/>
              </a:ext>
            </a:extLst>
          </p:cNvPr>
          <p:cNvSpPr/>
          <p:nvPr/>
        </p:nvSpPr>
        <p:spPr>
          <a:xfrm>
            <a:off x="6447177" y="1701564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xmlns="" id="{34A4632C-2FC5-45D2-82E4-F3E37F0EB38E}"/>
              </a:ext>
            </a:extLst>
          </p:cNvPr>
          <p:cNvGrpSpPr/>
          <p:nvPr/>
        </p:nvGrpSpPr>
        <p:grpSpPr>
          <a:xfrm>
            <a:off x="3968883" y="352193"/>
            <a:ext cx="4146697" cy="523220"/>
            <a:chOff x="-3369817" y="382607"/>
            <a:chExt cx="4754935" cy="778644"/>
          </a:xfrm>
        </p:grpSpPr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xmlns="" id="{BFB75F37-EA2C-4A95-9D77-510DA0696E03}"/>
                </a:ext>
              </a:extLst>
            </p:cNvPr>
            <p:cNvSpPr/>
            <p:nvPr/>
          </p:nvSpPr>
          <p:spPr>
            <a:xfrm>
              <a:off x="-3369817" y="382607"/>
              <a:ext cx="4754935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 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Đặt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rồi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UTM Avo" panose="02040603050506020204" pitchFamily="18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xmlns="" id="{D9837275-3A6D-4138-A805-95B55BFFD89A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1</a:t>
              </a:r>
            </a:p>
          </p:txBody>
        </p:sp>
      </p:grp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AD2F4E75-44CC-4F8C-A2E3-55807ADCD704}"/>
              </a:ext>
            </a:extLst>
          </p:cNvPr>
          <p:cNvSpPr txBox="1"/>
          <p:nvPr/>
        </p:nvSpPr>
        <p:spPr>
          <a:xfrm>
            <a:off x="1528828" y="184183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xmlns="" id="{B43C7C8E-261A-4907-A3F7-E99CD83CA166}"/>
              </a:ext>
            </a:extLst>
          </p:cNvPr>
          <p:cNvCxnSpPr>
            <a:cxnSpLocks/>
          </p:cNvCxnSpPr>
          <p:nvPr/>
        </p:nvCxnSpPr>
        <p:spPr>
          <a:xfrm>
            <a:off x="1301807" y="292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E43A534E-749F-4732-9D00-A65F49B0FB84}"/>
              </a:ext>
            </a:extLst>
          </p:cNvPr>
          <p:cNvSpPr txBox="1"/>
          <p:nvPr/>
        </p:nvSpPr>
        <p:spPr>
          <a:xfrm>
            <a:off x="1275173" y="210344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69" name="Picture 68">
            <a:extLst>
              <a:ext uri="{FF2B5EF4-FFF2-40B4-BE49-F238E27FC236}">
                <a16:creationId xmlns:a16="http://schemas.microsoft.com/office/drawing/2014/main" xmlns="" id="{11FCCF94-B758-48E5-976E-A258A1C773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534908" y="2641885"/>
            <a:ext cx="680248" cy="892895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xmlns="" id="{0A3906E7-3009-4B2B-971F-1FCEE66C1D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6172853" y="2632444"/>
            <a:ext cx="513182" cy="84635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xmlns="" id="{D5DB1294-1A81-48FC-ADF3-E97C528A59B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3418580" y="2549460"/>
            <a:ext cx="550849" cy="992523"/>
          </a:xfrm>
          <a:prstGeom prst="rect">
            <a:avLst/>
          </a:prstGeom>
        </p:spPr>
      </p:pic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0EF3F67B-DF8C-478F-8D10-BE123DC790DB}"/>
              </a:ext>
            </a:extLst>
          </p:cNvPr>
          <p:cNvSpPr txBox="1"/>
          <p:nvPr/>
        </p:nvSpPr>
        <p:spPr>
          <a:xfrm>
            <a:off x="887928" y="1058934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16 + 38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xmlns="" id="{D2FDC300-7430-447C-8FC2-AD6E3AFF89B9}"/>
              </a:ext>
            </a:extLst>
          </p:cNvPr>
          <p:cNvSpPr txBox="1"/>
          <p:nvPr/>
        </p:nvSpPr>
        <p:spPr>
          <a:xfrm>
            <a:off x="3588327" y="103376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31 + 49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380DC6A6-7BBC-4447-9BD6-26C0FBCF6C50}"/>
              </a:ext>
            </a:extLst>
          </p:cNvPr>
          <p:cNvSpPr txBox="1"/>
          <p:nvPr/>
        </p:nvSpPr>
        <p:spPr>
          <a:xfrm>
            <a:off x="6306023" y="1019766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77 + 23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xmlns="" id="{74E50FE2-439F-47FE-B34F-2EA590C98244}"/>
              </a:ext>
            </a:extLst>
          </p:cNvPr>
          <p:cNvSpPr txBox="1"/>
          <p:nvPr/>
        </p:nvSpPr>
        <p:spPr>
          <a:xfrm>
            <a:off x="1516383" y="2378014"/>
            <a:ext cx="6026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DE859C50-0A9D-4F47-9D45-097C0EA24D88}"/>
              </a:ext>
            </a:extLst>
          </p:cNvPr>
          <p:cNvSpPr txBox="1"/>
          <p:nvPr/>
        </p:nvSpPr>
        <p:spPr>
          <a:xfrm>
            <a:off x="1528828" y="2940350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54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xmlns="" id="{97DFF1BD-955C-42B6-B4BC-04C5FB2D9170}"/>
              </a:ext>
            </a:extLst>
          </p:cNvPr>
          <p:cNvSpPr txBox="1"/>
          <p:nvPr/>
        </p:nvSpPr>
        <p:spPr>
          <a:xfrm>
            <a:off x="4253039" y="1857056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31</a:t>
            </a:r>
          </a:p>
        </p:txBody>
      </p: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xmlns="" id="{3157A9C6-68A6-4F0E-AB53-779B08A9A625}"/>
              </a:ext>
            </a:extLst>
          </p:cNvPr>
          <p:cNvCxnSpPr>
            <a:cxnSpLocks/>
          </p:cNvCxnSpPr>
          <p:nvPr/>
        </p:nvCxnSpPr>
        <p:spPr>
          <a:xfrm>
            <a:off x="4026018" y="294328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" name="TextBox 81">
            <a:extLst>
              <a:ext uri="{FF2B5EF4-FFF2-40B4-BE49-F238E27FC236}">
                <a16:creationId xmlns:a16="http://schemas.microsoft.com/office/drawing/2014/main" xmlns="" id="{93098C6E-2543-45EF-BB7E-9FD74DC83D15}"/>
              </a:ext>
            </a:extLst>
          </p:cNvPr>
          <p:cNvSpPr txBox="1"/>
          <p:nvPr/>
        </p:nvSpPr>
        <p:spPr>
          <a:xfrm>
            <a:off x="3999384" y="211866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FAFF461E-01AC-44DC-94E0-25738DECC4F7}"/>
              </a:ext>
            </a:extLst>
          </p:cNvPr>
          <p:cNvSpPr txBox="1"/>
          <p:nvPr/>
        </p:nvSpPr>
        <p:spPr>
          <a:xfrm>
            <a:off x="4251811" y="2406664"/>
            <a:ext cx="6326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49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F7D25607-4409-426A-A9BC-31717D8F0250}"/>
              </a:ext>
            </a:extLst>
          </p:cNvPr>
          <p:cNvSpPr txBox="1"/>
          <p:nvPr/>
        </p:nvSpPr>
        <p:spPr>
          <a:xfrm>
            <a:off x="4253039" y="295557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80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xmlns="" id="{96952E1F-B552-43A3-8F20-F33128E7120D}"/>
              </a:ext>
            </a:extLst>
          </p:cNvPr>
          <p:cNvSpPr txBox="1"/>
          <p:nvPr/>
        </p:nvSpPr>
        <p:spPr>
          <a:xfrm>
            <a:off x="6965265" y="1821780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77</a:t>
            </a:r>
          </a:p>
        </p:txBody>
      </p: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xmlns="" id="{27FA30F0-67D9-4659-B98D-1FB48B14BF41}"/>
              </a:ext>
            </a:extLst>
          </p:cNvPr>
          <p:cNvCxnSpPr>
            <a:cxnSpLocks/>
          </p:cNvCxnSpPr>
          <p:nvPr/>
        </p:nvCxnSpPr>
        <p:spPr>
          <a:xfrm>
            <a:off x="6738244" y="290800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xmlns="" id="{2A12F26B-D4D6-4A8F-A723-95F37BC47ED0}"/>
              </a:ext>
            </a:extLst>
          </p:cNvPr>
          <p:cNvSpPr txBox="1"/>
          <p:nvPr/>
        </p:nvSpPr>
        <p:spPr>
          <a:xfrm>
            <a:off x="6711610" y="208339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xmlns="" id="{12629187-00BF-4229-9E07-3A03C024B3C3}"/>
              </a:ext>
            </a:extLst>
          </p:cNvPr>
          <p:cNvSpPr txBox="1"/>
          <p:nvPr/>
        </p:nvSpPr>
        <p:spPr>
          <a:xfrm>
            <a:off x="6991408" y="2332009"/>
            <a:ext cx="6492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23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xmlns="" id="{6C2F63C9-993E-4335-BBFA-A3181DF3CB42}"/>
              </a:ext>
            </a:extLst>
          </p:cNvPr>
          <p:cNvSpPr txBox="1"/>
          <p:nvPr/>
        </p:nvSpPr>
        <p:spPr>
          <a:xfrm>
            <a:off x="6805197" y="2908005"/>
            <a:ext cx="8654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xmlns="" id="{EE11D1AD-C437-4384-BFEE-11D4BE18F9ED}"/>
              </a:ext>
            </a:extLst>
          </p:cNvPr>
          <p:cNvSpPr/>
          <p:nvPr/>
        </p:nvSpPr>
        <p:spPr>
          <a:xfrm>
            <a:off x="9121027" y="1701564"/>
            <a:ext cx="1545307" cy="1710734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xmlns="" id="{A02E70A2-A4CA-4B4B-A532-B98C1E59717B}"/>
              </a:ext>
            </a:extLst>
          </p:cNvPr>
          <p:cNvSpPr/>
          <p:nvPr/>
        </p:nvSpPr>
        <p:spPr>
          <a:xfrm>
            <a:off x="1038541" y="4492110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xmlns="" id="{CDB48C1B-058F-4840-8ABF-5923820451F8}"/>
              </a:ext>
            </a:extLst>
          </p:cNvPr>
          <p:cNvSpPr/>
          <p:nvPr/>
        </p:nvSpPr>
        <p:spPr>
          <a:xfrm>
            <a:off x="3741788" y="447160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xmlns="" id="{6E1033C3-62E5-4DE8-A0C1-A14022F85204}"/>
              </a:ext>
            </a:extLst>
          </p:cNvPr>
          <p:cNvSpPr txBox="1"/>
          <p:nvPr/>
        </p:nvSpPr>
        <p:spPr>
          <a:xfrm>
            <a:off x="9799247" y="1845457"/>
            <a:ext cx="3865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</a:t>
            </a:r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xmlns="" id="{5859C774-4E31-4C2D-A9E8-F4D8187F29FD}"/>
              </a:ext>
            </a:extLst>
          </p:cNvPr>
          <p:cNvCxnSpPr>
            <a:cxnSpLocks/>
          </p:cNvCxnSpPr>
          <p:nvPr/>
        </p:nvCxnSpPr>
        <p:spPr>
          <a:xfrm>
            <a:off x="9432346" y="2876783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TextBox 94">
            <a:extLst>
              <a:ext uri="{FF2B5EF4-FFF2-40B4-BE49-F238E27FC236}">
                <a16:creationId xmlns:a16="http://schemas.microsoft.com/office/drawing/2014/main" xmlns="" id="{D9CDF102-4248-4172-A979-AC1320ED9CE0}"/>
              </a:ext>
            </a:extLst>
          </p:cNvPr>
          <p:cNvSpPr txBox="1"/>
          <p:nvPr/>
        </p:nvSpPr>
        <p:spPr>
          <a:xfrm>
            <a:off x="9405712" y="2052168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+</a:t>
            </a:r>
          </a:p>
        </p:txBody>
      </p:sp>
      <p:pic>
        <p:nvPicPr>
          <p:cNvPr id="96" name="Picture 95">
            <a:extLst>
              <a:ext uri="{FF2B5EF4-FFF2-40B4-BE49-F238E27FC236}">
                <a16:creationId xmlns:a16="http://schemas.microsoft.com/office/drawing/2014/main" xmlns="" id="{23835F27-82D9-49CA-935A-0B0CC99BFE4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932" t="28077" r="19166" b="18134"/>
          <a:stretch/>
        </p:blipFill>
        <p:spPr>
          <a:xfrm>
            <a:off x="2337153" y="5303079"/>
            <a:ext cx="560866" cy="1010573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xmlns="" id="{CCC10339-19BF-4ABC-8318-184FB5F09068}"/>
              </a:ext>
            </a:extLst>
          </p:cNvPr>
          <p:cNvSpPr txBox="1"/>
          <p:nvPr/>
        </p:nvSpPr>
        <p:spPr>
          <a:xfrm>
            <a:off x="8965199" y="1007662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 + 92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xmlns="" id="{AC909A76-0F8F-4426-9BAD-AB7B95310231}"/>
              </a:ext>
            </a:extLst>
          </p:cNvPr>
          <p:cNvSpPr txBox="1"/>
          <p:nvPr/>
        </p:nvSpPr>
        <p:spPr>
          <a:xfrm>
            <a:off x="966009" y="3755945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42 - 27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xmlns="" id="{A2A5FBC6-7AB5-4331-A426-2C7BEE3B0E71}"/>
              </a:ext>
            </a:extLst>
          </p:cNvPr>
          <p:cNvSpPr txBox="1"/>
          <p:nvPr/>
        </p:nvSpPr>
        <p:spPr>
          <a:xfrm>
            <a:off x="3662114" y="3753429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80 - 56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xmlns="" id="{517D4264-0DE7-42AD-BC7F-4424E86954F3}"/>
              </a:ext>
            </a:extLst>
          </p:cNvPr>
          <p:cNvSpPr txBox="1"/>
          <p:nvPr/>
        </p:nvSpPr>
        <p:spPr>
          <a:xfrm>
            <a:off x="9645844" y="2337364"/>
            <a:ext cx="6975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92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xmlns="" id="{F4BA4F4D-36A2-4C3B-9978-0B52F135CA37}"/>
              </a:ext>
            </a:extLst>
          </p:cNvPr>
          <p:cNvSpPr txBox="1"/>
          <p:nvPr/>
        </p:nvSpPr>
        <p:spPr>
          <a:xfrm>
            <a:off x="9482809" y="2880476"/>
            <a:ext cx="856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100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xmlns="" id="{1FE1FBD4-ED6E-4864-9CAA-3192824195A3}"/>
              </a:ext>
            </a:extLst>
          </p:cNvPr>
          <p:cNvSpPr txBox="1"/>
          <p:nvPr/>
        </p:nvSpPr>
        <p:spPr>
          <a:xfrm>
            <a:off x="1530027" y="4615614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42</a:t>
            </a:r>
          </a:p>
        </p:txBody>
      </p: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xmlns="" id="{FEE26A33-A99F-4B75-943D-9F0B0136D77B}"/>
              </a:ext>
            </a:extLst>
          </p:cNvPr>
          <p:cNvCxnSpPr>
            <a:cxnSpLocks/>
          </p:cNvCxnSpPr>
          <p:nvPr/>
        </p:nvCxnSpPr>
        <p:spPr>
          <a:xfrm>
            <a:off x="1303006" y="5701839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TextBox 103">
            <a:extLst>
              <a:ext uri="{FF2B5EF4-FFF2-40B4-BE49-F238E27FC236}">
                <a16:creationId xmlns:a16="http://schemas.microsoft.com/office/drawing/2014/main" xmlns="" id="{DFB57020-E604-4B4F-B4ED-34678245EB05}"/>
              </a:ext>
            </a:extLst>
          </p:cNvPr>
          <p:cNvSpPr txBox="1"/>
          <p:nvPr/>
        </p:nvSpPr>
        <p:spPr>
          <a:xfrm>
            <a:off x="1276372" y="4877224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xmlns="" id="{764C0D52-D95F-4E8C-89B1-683B49CBC75F}"/>
              </a:ext>
            </a:extLst>
          </p:cNvPr>
          <p:cNvSpPr txBox="1"/>
          <p:nvPr/>
        </p:nvSpPr>
        <p:spPr>
          <a:xfrm>
            <a:off x="1530027" y="5145608"/>
            <a:ext cx="6416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27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xmlns="" id="{3C05D79B-A620-4C44-AA37-B5A27D3A5BE2}"/>
              </a:ext>
            </a:extLst>
          </p:cNvPr>
          <p:cNvSpPr txBox="1"/>
          <p:nvPr/>
        </p:nvSpPr>
        <p:spPr>
          <a:xfrm>
            <a:off x="1490267" y="5704702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xmlns="" id="{1D0DCB16-AD49-47AE-A3DA-C01305773BA7}"/>
              </a:ext>
            </a:extLst>
          </p:cNvPr>
          <p:cNvSpPr txBox="1"/>
          <p:nvPr/>
        </p:nvSpPr>
        <p:spPr>
          <a:xfrm>
            <a:off x="4266993" y="4591821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80</a:t>
            </a:r>
          </a:p>
        </p:txBody>
      </p: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xmlns="" id="{77A19F27-3B84-48E6-9393-02D0FC4A09FB}"/>
              </a:ext>
            </a:extLst>
          </p:cNvPr>
          <p:cNvCxnSpPr>
            <a:cxnSpLocks/>
          </p:cNvCxnSpPr>
          <p:nvPr/>
        </p:nvCxnSpPr>
        <p:spPr>
          <a:xfrm>
            <a:off x="4004460" y="5678046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9" name="TextBox 108">
            <a:extLst>
              <a:ext uri="{FF2B5EF4-FFF2-40B4-BE49-F238E27FC236}">
                <a16:creationId xmlns:a16="http://schemas.microsoft.com/office/drawing/2014/main" xmlns="" id="{3C6E5C34-7B9C-4C1C-89F7-7DB03BAFBACE}"/>
              </a:ext>
            </a:extLst>
          </p:cNvPr>
          <p:cNvSpPr txBox="1"/>
          <p:nvPr/>
        </p:nvSpPr>
        <p:spPr>
          <a:xfrm>
            <a:off x="3977826" y="4853431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xmlns="" id="{7A6E282C-F38B-49DC-A25C-5C047C6904E7}"/>
              </a:ext>
            </a:extLst>
          </p:cNvPr>
          <p:cNvSpPr txBox="1"/>
          <p:nvPr/>
        </p:nvSpPr>
        <p:spPr>
          <a:xfrm>
            <a:off x="4265312" y="5105823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56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xmlns="" id="{66311E9F-9D20-4597-B681-8F6E3FAA2A18}"/>
              </a:ext>
            </a:extLst>
          </p:cNvPr>
          <p:cNvSpPr txBox="1"/>
          <p:nvPr/>
        </p:nvSpPr>
        <p:spPr>
          <a:xfrm>
            <a:off x="4269581" y="5690341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xmlns="" id="{86175E4B-C655-4C29-9ADB-20BE31F58427}"/>
              </a:ext>
            </a:extLst>
          </p:cNvPr>
          <p:cNvSpPr/>
          <p:nvPr/>
        </p:nvSpPr>
        <p:spPr>
          <a:xfrm>
            <a:off x="6453647" y="4499365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xmlns="" id="{1E69A3F1-3D16-4D80-95FE-2AD9D90880A6}"/>
              </a:ext>
            </a:extLst>
          </p:cNvPr>
          <p:cNvSpPr txBox="1"/>
          <p:nvPr/>
        </p:nvSpPr>
        <p:spPr>
          <a:xfrm>
            <a:off x="6374886" y="3772267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100 - 89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xmlns="" id="{A91E0E3B-ECC0-4786-B08D-A930E399B0F9}"/>
              </a:ext>
            </a:extLst>
          </p:cNvPr>
          <p:cNvSpPr txBox="1"/>
          <p:nvPr/>
        </p:nvSpPr>
        <p:spPr>
          <a:xfrm>
            <a:off x="6834827" y="4619533"/>
            <a:ext cx="846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15" name="Straight Connector 114">
            <a:extLst>
              <a:ext uri="{FF2B5EF4-FFF2-40B4-BE49-F238E27FC236}">
                <a16:creationId xmlns:a16="http://schemas.microsoft.com/office/drawing/2014/main" xmlns="" id="{521E552B-E4D6-4B70-A74B-7F2FF2512F00}"/>
              </a:ext>
            </a:extLst>
          </p:cNvPr>
          <p:cNvCxnSpPr>
            <a:cxnSpLocks/>
          </p:cNvCxnSpPr>
          <p:nvPr/>
        </p:nvCxnSpPr>
        <p:spPr>
          <a:xfrm>
            <a:off x="6733047" y="5696884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xmlns="" id="{EB1D5AA5-1995-4B39-808C-5316AC06F49C}"/>
              </a:ext>
            </a:extLst>
          </p:cNvPr>
          <p:cNvSpPr txBox="1"/>
          <p:nvPr/>
        </p:nvSpPr>
        <p:spPr>
          <a:xfrm>
            <a:off x="6643124" y="4872269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xmlns="" id="{F905EE39-A923-4CBD-9AB2-87D6AB61025F}"/>
              </a:ext>
            </a:extLst>
          </p:cNvPr>
          <p:cNvSpPr txBox="1"/>
          <p:nvPr/>
        </p:nvSpPr>
        <p:spPr>
          <a:xfrm>
            <a:off x="7037604" y="5133879"/>
            <a:ext cx="75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89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xmlns="" id="{1DC34131-9E3E-48B7-8420-B47606E66432}"/>
              </a:ext>
            </a:extLst>
          </p:cNvPr>
          <p:cNvSpPr txBox="1"/>
          <p:nvPr/>
        </p:nvSpPr>
        <p:spPr>
          <a:xfrm>
            <a:off x="7033917" y="5709398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11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xmlns="" id="{0C8CFEBF-A28B-48D7-984A-0EB65E61DA92}"/>
              </a:ext>
            </a:extLst>
          </p:cNvPr>
          <p:cNvSpPr/>
          <p:nvPr/>
        </p:nvSpPr>
        <p:spPr>
          <a:xfrm>
            <a:off x="9214729" y="4462387"/>
            <a:ext cx="1545307" cy="175631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/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xmlns="" id="{EC773ADB-2E4A-422A-B9A4-B07F76D3DE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459" t="29862" r="38758" b="17202"/>
          <a:stretch/>
        </p:blipFill>
        <p:spPr>
          <a:xfrm flipH="1">
            <a:off x="10447237" y="5340545"/>
            <a:ext cx="560975" cy="925173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xmlns="" id="{FAF5C083-121F-4994-BAAA-51980459B388}"/>
              </a:ext>
            </a:extLst>
          </p:cNvPr>
          <p:cNvSpPr txBox="1"/>
          <p:nvPr/>
        </p:nvSpPr>
        <p:spPr>
          <a:xfrm>
            <a:off x="9058855" y="3744211"/>
            <a:ext cx="1809557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100 - 4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xmlns="" id="{B8E9FE7F-9EA3-4AD6-B3A7-37045AA63ED3}"/>
              </a:ext>
            </a:extLst>
          </p:cNvPr>
          <p:cNvSpPr txBox="1"/>
          <p:nvPr/>
        </p:nvSpPr>
        <p:spPr>
          <a:xfrm>
            <a:off x="9537992" y="4571322"/>
            <a:ext cx="8466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100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xmlns="" id="{0256B31A-FE52-4D5F-A18C-90E186196899}"/>
              </a:ext>
            </a:extLst>
          </p:cNvPr>
          <p:cNvCxnSpPr>
            <a:cxnSpLocks/>
          </p:cNvCxnSpPr>
          <p:nvPr/>
        </p:nvCxnSpPr>
        <p:spPr>
          <a:xfrm>
            <a:off x="9417016" y="5668828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TextBox 123">
            <a:extLst>
              <a:ext uri="{FF2B5EF4-FFF2-40B4-BE49-F238E27FC236}">
                <a16:creationId xmlns:a16="http://schemas.microsoft.com/office/drawing/2014/main" xmlns="" id="{1CEFCA63-6E12-4DBC-AD43-74EE8110137A}"/>
              </a:ext>
            </a:extLst>
          </p:cNvPr>
          <p:cNvSpPr txBox="1"/>
          <p:nvPr/>
        </p:nvSpPr>
        <p:spPr>
          <a:xfrm>
            <a:off x="9390382" y="4844213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n-lt"/>
              </a:rPr>
              <a:t>-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xmlns="" id="{EAE06DDF-3CA5-4D24-BBB8-883FD3E966A3}"/>
              </a:ext>
            </a:extLst>
          </p:cNvPr>
          <p:cNvSpPr txBox="1"/>
          <p:nvPr/>
        </p:nvSpPr>
        <p:spPr>
          <a:xfrm>
            <a:off x="9977095" y="5060425"/>
            <a:ext cx="604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</a:rPr>
              <a:t>4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xmlns="" id="{22007549-AD59-48E4-93FD-B8E019AC5E78}"/>
              </a:ext>
            </a:extLst>
          </p:cNvPr>
          <p:cNvSpPr txBox="1"/>
          <p:nvPr/>
        </p:nvSpPr>
        <p:spPr>
          <a:xfrm>
            <a:off x="9785814" y="5678426"/>
            <a:ext cx="7582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96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xmlns="" id="{05519235-509F-48B8-BEBF-62AD4CB966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8858266" y="2733112"/>
            <a:ext cx="475929" cy="846352"/>
          </a:xfrm>
          <a:prstGeom prst="rect">
            <a:avLst/>
          </a:prstGeom>
        </p:spPr>
      </p:pic>
      <p:pic>
        <p:nvPicPr>
          <p:cNvPr id="128" name="Picture 127">
            <a:extLst>
              <a:ext uri="{FF2B5EF4-FFF2-40B4-BE49-F238E27FC236}">
                <a16:creationId xmlns:a16="http://schemas.microsoft.com/office/drawing/2014/main" xmlns="" id="{46C4CE05-25CE-41D0-9AA9-64C5441835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2422" t="45483" r="4084" b="18522"/>
          <a:stretch/>
        </p:blipFill>
        <p:spPr>
          <a:xfrm>
            <a:off x="7818796" y="5527019"/>
            <a:ext cx="424937" cy="755672"/>
          </a:xfrm>
          <a:prstGeom prst="rect">
            <a:avLst/>
          </a:prstGeom>
        </p:spPr>
      </p:pic>
      <p:pic>
        <p:nvPicPr>
          <p:cNvPr id="129" name="Picture 128">
            <a:extLst>
              <a:ext uri="{FF2B5EF4-FFF2-40B4-BE49-F238E27FC236}">
                <a16:creationId xmlns:a16="http://schemas.microsoft.com/office/drawing/2014/main" xmlns="" id="{D101935F-DBB1-42E3-AB4E-0532C2769E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31" t="43805" r="79771" b="18395"/>
          <a:stretch/>
        </p:blipFill>
        <p:spPr>
          <a:xfrm>
            <a:off x="4920970" y="5420757"/>
            <a:ext cx="680248" cy="89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91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6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5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6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8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2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4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4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8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0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66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61" grpId="0" animBg="1"/>
      <p:bldP spid="62" grpId="0" animBg="1"/>
      <p:bldP spid="66" grpId="0"/>
      <p:bldP spid="68" grpId="0"/>
      <p:bldP spid="78" grpId="0"/>
      <p:bldP spid="79" grpId="0"/>
      <p:bldP spid="80" grpId="0"/>
      <p:bldP spid="82" grpId="0"/>
      <p:bldP spid="83" grpId="0"/>
      <p:bldP spid="84" grpId="0"/>
      <p:bldP spid="85" grpId="0"/>
      <p:bldP spid="87" grpId="0"/>
      <p:bldP spid="88" grpId="0"/>
      <p:bldP spid="89" grpId="0"/>
      <p:bldP spid="90" grpId="0" animBg="1"/>
      <p:bldP spid="91" grpId="0" animBg="1"/>
      <p:bldP spid="92" grpId="0" animBg="1"/>
      <p:bldP spid="93" grpId="0"/>
      <p:bldP spid="95" grpId="0"/>
      <p:bldP spid="100" grpId="0"/>
      <p:bldP spid="101" grpId="0"/>
      <p:bldP spid="102" grpId="0"/>
      <p:bldP spid="104" grpId="0"/>
      <p:bldP spid="105" grpId="0"/>
      <p:bldP spid="106" grpId="0"/>
      <p:bldP spid="107" grpId="0"/>
      <p:bldP spid="109" grpId="0"/>
      <p:bldP spid="110" grpId="0"/>
      <p:bldP spid="111" grpId="0"/>
      <p:bldP spid="112" grpId="0" animBg="1"/>
      <p:bldP spid="114" grpId="0"/>
      <p:bldP spid="116" grpId="0"/>
      <p:bldP spid="117" grpId="0"/>
      <p:bldP spid="118" grpId="0"/>
      <p:bldP spid="119" grpId="0" animBg="1"/>
      <p:bldP spid="122" grpId="0"/>
      <p:bldP spid="124" grpId="0"/>
      <p:bldP spid="125" grpId="0"/>
      <p:bldP spid="1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:a16="http://schemas.microsoft.com/office/drawing/2014/main" xmlns="" id="{7CE404E8-1A51-464C-9619-C6AA9450FB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BBA9DE6E-31B4-4D7B-9A63-C296D018B83C}"/>
              </a:ext>
            </a:extLst>
          </p:cNvPr>
          <p:cNvGrpSpPr/>
          <p:nvPr/>
        </p:nvGrpSpPr>
        <p:grpSpPr>
          <a:xfrm>
            <a:off x="2156251" y="382038"/>
            <a:ext cx="7879498" cy="523220"/>
            <a:chOff x="-3369817" y="382607"/>
            <a:chExt cx="9035263" cy="778644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xmlns="" id="{E73CAA9A-9D9A-427B-9DBD-46B6A66C4B46}"/>
                </a:ext>
              </a:extLst>
            </p:cNvPr>
            <p:cNvSpPr/>
            <p:nvPr/>
          </p:nvSpPr>
          <p:spPr>
            <a:xfrm>
              <a:off x="-3369817" y="382607"/>
              <a:ext cx="9035263" cy="778644"/>
            </a:xfrm>
            <a:prstGeom prst="roundRect">
              <a:avLst>
                <a:gd name="adj" fmla="val 49773"/>
              </a:avLst>
            </a:prstGeom>
            <a:solidFill>
              <a:srgbClr val="002060"/>
            </a:solidFill>
            <a:ln/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Tìm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kết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quả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nhau</a:t>
              </a:r>
              <a:r>
                <a:rPr lang="en-US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46FAC148-43EE-49AF-B70D-2FDE2D7F06BE}"/>
                </a:ext>
              </a:extLst>
            </p:cNvPr>
            <p:cNvSpPr/>
            <p:nvPr/>
          </p:nvSpPr>
          <p:spPr>
            <a:xfrm>
              <a:off x="-3288618" y="435376"/>
              <a:ext cx="524871" cy="653661"/>
            </a:xfrm>
            <a:prstGeom prst="ellipse">
              <a:avLst/>
            </a:prstGeom>
            <a:solidFill>
              <a:srgbClr val="FFC000"/>
            </a:solidFill>
            <a:ln w="38100">
              <a:solidFill>
                <a:srgbClr val="0070C0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C00000"/>
                  </a:solidFill>
                  <a:latin typeface="UTM Avo" panose="02040603050506020204" pitchFamily="18" charset="0"/>
                </a:rPr>
                <a:t>2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E93DF0EC-DA1E-4874-A010-8454615DB548}"/>
              </a:ext>
            </a:extLst>
          </p:cNvPr>
          <p:cNvGrpSpPr/>
          <p:nvPr/>
        </p:nvGrpSpPr>
        <p:grpSpPr>
          <a:xfrm>
            <a:off x="7493594" y="4907277"/>
            <a:ext cx="2087637" cy="1535685"/>
            <a:chOff x="5347594" y="3224806"/>
            <a:chExt cx="2087637" cy="153568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xmlns="" id="{471CA950-D023-43C1-8EC2-4AAEF4CC09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xmlns="" id="{CCE41A80-97A7-4FCE-8C85-E01DA32B1ADA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xmlns="" id="{69EE2EDF-3E9E-44B9-863F-0BF4FA6EB5E4}"/>
              </a:ext>
            </a:extLst>
          </p:cNvPr>
          <p:cNvGrpSpPr/>
          <p:nvPr/>
        </p:nvGrpSpPr>
        <p:grpSpPr>
          <a:xfrm>
            <a:off x="5995213" y="1082840"/>
            <a:ext cx="1570062" cy="1807592"/>
            <a:chOff x="2438473" y="4039758"/>
            <a:chExt cx="1570062" cy="1807592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CED99441-48CA-46D6-B676-9FC8983E760E}"/>
                </a:ext>
              </a:extLst>
            </p:cNvPr>
            <p:cNvSpPr/>
            <p:nvPr/>
          </p:nvSpPr>
          <p:spPr>
            <a:xfrm>
              <a:off x="2532619" y="4039758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8 + 32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xmlns="" id="{2C88D277-EA18-4D84-8B15-0BC814C6A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2438473" y="4280428"/>
              <a:ext cx="1570062" cy="1566922"/>
            </a:xfrm>
            <a:prstGeom prst="rect">
              <a:avLst/>
            </a:prstGeom>
          </p:spPr>
        </p:pic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D5BDD837-3986-42C9-9E9E-59845DB7087C}"/>
              </a:ext>
            </a:extLst>
          </p:cNvPr>
          <p:cNvGrpSpPr/>
          <p:nvPr/>
        </p:nvGrpSpPr>
        <p:grpSpPr>
          <a:xfrm>
            <a:off x="9176859" y="1534066"/>
            <a:ext cx="1427085" cy="1622394"/>
            <a:chOff x="6220005" y="2803754"/>
            <a:chExt cx="1427085" cy="1622394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xmlns="" id="{B5C6FF39-7414-4EBE-A571-2DDB7B2F6AD6}"/>
                </a:ext>
              </a:extLst>
            </p:cNvPr>
            <p:cNvSpPr/>
            <p:nvPr/>
          </p:nvSpPr>
          <p:spPr>
            <a:xfrm>
              <a:off x="6264481" y="2803754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92 - 52</a:t>
              </a:r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05AA2214-4C96-4C57-9437-5A514CE48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/>
            <a:stretch/>
          </p:blipFill>
          <p:spPr>
            <a:xfrm>
              <a:off x="6220005" y="2999063"/>
              <a:ext cx="1427085" cy="1427085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xmlns="" id="{6A540483-DDCE-4D0E-8594-620EE8DBB8AD}"/>
              </a:ext>
            </a:extLst>
          </p:cNvPr>
          <p:cNvGrpSpPr/>
          <p:nvPr/>
        </p:nvGrpSpPr>
        <p:grpSpPr>
          <a:xfrm>
            <a:off x="2899145" y="1418963"/>
            <a:ext cx="1440008" cy="1466191"/>
            <a:chOff x="1234311" y="1663007"/>
            <a:chExt cx="1440008" cy="14661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97AF92A8-DAFD-4AB2-BEF7-DD5B22E04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/>
            <a:stretch/>
          </p:blipFill>
          <p:spPr>
            <a:xfrm>
              <a:off x="1234311" y="1663007"/>
              <a:ext cx="1440008" cy="1466191"/>
            </a:xfrm>
            <a:prstGeom prst="rect">
              <a:avLst/>
            </a:prstGeom>
          </p:spPr>
        </p:pic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xmlns="" id="{47773DB9-5B5E-4B69-951F-B96E0A628312}"/>
                </a:ext>
              </a:extLst>
            </p:cNvPr>
            <p:cNvSpPr/>
            <p:nvPr/>
          </p:nvSpPr>
          <p:spPr>
            <a:xfrm>
              <a:off x="1387263" y="2700846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47 + 8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C3E73EBA-ADCE-4278-B7BB-73C74A3FB01E}"/>
              </a:ext>
            </a:extLst>
          </p:cNvPr>
          <p:cNvGrpSpPr/>
          <p:nvPr/>
        </p:nvGrpSpPr>
        <p:grpSpPr>
          <a:xfrm>
            <a:off x="1455469" y="4246043"/>
            <a:ext cx="2305498" cy="1874576"/>
            <a:chOff x="4970962" y="2666330"/>
            <a:chExt cx="2305498" cy="187457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xmlns="" id="{B492716E-A9C2-463E-955A-8036CDA3C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xmlns="" id="{27C2BA4C-59B0-4773-A5CF-2BDD211707AF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xmlns="" id="{DA5D99A8-DE74-4F62-A2C5-AEC54BF200A2}"/>
              </a:ext>
            </a:extLst>
          </p:cNvPr>
          <p:cNvGrpSpPr/>
          <p:nvPr/>
        </p:nvGrpSpPr>
        <p:grpSpPr>
          <a:xfrm>
            <a:off x="1300219" y="2564893"/>
            <a:ext cx="1314674" cy="1466191"/>
            <a:chOff x="3341560" y="3973503"/>
            <a:chExt cx="1350537" cy="158518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xmlns="" id="{A4897A01-50E6-4206-9E13-1C67511C5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 l="22388" r="22388"/>
            <a:stretch/>
          </p:blipFill>
          <p:spPr>
            <a:xfrm>
              <a:off x="3341560" y="3973503"/>
              <a:ext cx="1350537" cy="1377018"/>
            </a:xfrm>
            <a:prstGeom prst="rect">
              <a:avLst/>
            </a:prstGeom>
          </p:spPr>
        </p:pic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xmlns="" id="{29333CFB-01CB-49F5-BA80-297737A75E18}"/>
                </a:ext>
              </a:extLst>
            </p:cNvPr>
            <p:cNvSpPr/>
            <p:nvPr/>
          </p:nvSpPr>
          <p:spPr>
            <a:xfrm>
              <a:off x="3438160" y="5168070"/>
              <a:ext cx="121548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75 - 10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xmlns="" id="{56CBBED9-C3CF-498D-BF18-4314A1ACA735}"/>
              </a:ext>
            </a:extLst>
          </p:cNvPr>
          <p:cNvGrpSpPr/>
          <p:nvPr/>
        </p:nvGrpSpPr>
        <p:grpSpPr>
          <a:xfrm>
            <a:off x="8877278" y="3442117"/>
            <a:ext cx="2316942" cy="1179503"/>
            <a:chOff x="6206921" y="2781872"/>
            <a:chExt cx="2316942" cy="1179503"/>
          </a:xfrm>
        </p:grpSpPr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xmlns="" id="{BF38403D-41F9-4619-9BE6-BD7B97BF9D2A}"/>
                </a:ext>
              </a:extLst>
            </p:cNvPr>
            <p:cNvSpPr/>
            <p:nvPr/>
          </p:nvSpPr>
          <p:spPr>
            <a:xfrm>
              <a:off x="6206921" y="2992298"/>
              <a:ext cx="101312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70 - 6 </a:t>
              </a:r>
            </a:p>
          </p:txBody>
        </p: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xmlns="" id="{B7876098-F254-419F-A61D-5BB07B3AF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/>
          </p:blipFill>
          <p:spPr>
            <a:xfrm>
              <a:off x="6871901" y="2781872"/>
              <a:ext cx="1651962" cy="1179503"/>
            </a:xfrm>
            <a:prstGeom prst="rect">
              <a:avLst/>
            </a:prstGeom>
          </p:spPr>
        </p:pic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xmlns="" id="{2F162B2F-DC8A-4EE4-BC41-94FAACF3FD3B}"/>
              </a:ext>
            </a:extLst>
          </p:cNvPr>
          <p:cNvGrpSpPr/>
          <p:nvPr/>
        </p:nvGrpSpPr>
        <p:grpSpPr>
          <a:xfrm>
            <a:off x="4647058" y="4674566"/>
            <a:ext cx="1134104" cy="1457098"/>
            <a:chOff x="8419770" y="5005235"/>
            <a:chExt cx="1134104" cy="145709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A2151594-D873-4871-AF3A-7B4674DEE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rcRect/>
            <a:stretch/>
          </p:blipFill>
          <p:spPr>
            <a:xfrm>
              <a:off x="8420043" y="5005235"/>
              <a:ext cx="1126172" cy="1457098"/>
            </a:xfrm>
            <a:prstGeom prst="rect">
              <a:avLst/>
            </a:prstGeom>
          </p:spPr>
        </p:pic>
        <p:sp>
          <p:nvSpPr>
            <p:cNvPr id="33" name="Rectangle: Rounded Corners 32">
              <a:extLst>
                <a:ext uri="{FF2B5EF4-FFF2-40B4-BE49-F238E27FC236}">
                  <a16:creationId xmlns:a16="http://schemas.microsoft.com/office/drawing/2014/main" xmlns="" id="{BB0AA1C7-C9BF-451B-B502-FD007DC955B1}"/>
                </a:ext>
              </a:extLst>
            </p:cNvPr>
            <p:cNvSpPr/>
            <p:nvPr/>
          </p:nvSpPr>
          <p:spPr>
            <a:xfrm>
              <a:off x="8419770" y="5889664"/>
              <a:ext cx="113410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72 - 7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xmlns="" id="{61CA12D3-0824-4DD8-9926-C21C5BE66D95}"/>
              </a:ext>
            </a:extLst>
          </p:cNvPr>
          <p:cNvGrpSpPr/>
          <p:nvPr/>
        </p:nvGrpSpPr>
        <p:grpSpPr>
          <a:xfrm>
            <a:off x="1462008" y="4245780"/>
            <a:ext cx="2305498" cy="1874576"/>
            <a:chOff x="4970962" y="2666330"/>
            <a:chExt cx="2305498" cy="187457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xmlns="" id="{5C05D525-C673-4C6D-BF55-7C2379B39D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/>
            <a:stretch/>
          </p:blipFill>
          <p:spPr>
            <a:xfrm flipH="1">
              <a:off x="4970962" y="2666330"/>
              <a:ext cx="1651961" cy="1874576"/>
            </a:xfrm>
            <a:prstGeom prst="rect">
              <a:avLst/>
            </a:prstGeom>
          </p:spPr>
        </p:pic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xmlns="" id="{B64D1647-BB5A-4D5B-8F4A-884288A37406}"/>
                </a:ext>
              </a:extLst>
            </p:cNvPr>
            <p:cNvSpPr/>
            <p:nvPr/>
          </p:nvSpPr>
          <p:spPr>
            <a:xfrm>
              <a:off x="6130386" y="3432784"/>
              <a:ext cx="1146074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56 + 8</a:t>
              </a: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xmlns="" id="{F3B8698C-4989-4BBC-AB23-EC994DEE3483}"/>
              </a:ext>
            </a:extLst>
          </p:cNvPr>
          <p:cNvGrpSpPr/>
          <p:nvPr/>
        </p:nvGrpSpPr>
        <p:grpSpPr>
          <a:xfrm>
            <a:off x="7501253" y="4907277"/>
            <a:ext cx="2087637" cy="1535685"/>
            <a:chOff x="5347594" y="3224806"/>
            <a:chExt cx="2087637" cy="1535685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xmlns="" id="{585F431A-72ED-4968-8A12-E0DDA2AB7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5347594" y="3420115"/>
              <a:ext cx="2087637" cy="1340376"/>
            </a:xfrm>
            <a:prstGeom prst="rect">
              <a:avLst/>
            </a:prstGeom>
          </p:spPr>
        </p:pic>
        <p:sp>
          <p:nvSpPr>
            <p:cNvPr id="49" name="Rectangle: Rounded Corners 48">
              <a:extLst>
                <a:ext uri="{FF2B5EF4-FFF2-40B4-BE49-F238E27FC236}">
                  <a16:creationId xmlns:a16="http://schemas.microsoft.com/office/drawing/2014/main" xmlns="" id="{1FB28DF8-31D6-4656-931E-B9DF7618FD40}"/>
                </a:ext>
              </a:extLst>
            </p:cNvPr>
            <p:cNvSpPr/>
            <p:nvPr/>
          </p:nvSpPr>
          <p:spPr>
            <a:xfrm>
              <a:off x="5828327" y="3224806"/>
              <a:ext cx="1126172" cy="390618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rgbClr val="002060"/>
                  </a:solidFill>
                </a:rPr>
                <a:t>48 + 7 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49A8E5B7-3EB6-4D75-8840-13B6CF7F0273}"/>
              </a:ext>
            </a:extLst>
          </p:cNvPr>
          <p:cNvGrpSpPr/>
          <p:nvPr/>
        </p:nvGrpSpPr>
        <p:grpSpPr>
          <a:xfrm>
            <a:off x="3816933" y="1905097"/>
            <a:ext cx="605783" cy="523220"/>
            <a:chOff x="3767506" y="3156460"/>
            <a:chExt cx="623242" cy="57164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xmlns="" id="{EED73823-9D6A-4C27-94C8-F84DA5BEC19E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069620C8-4C08-4C07-8942-293AA4BDD821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55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xmlns="" id="{53F8B69A-E087-4630-A94D-97EB46FB8D45}"/>
              </a:ext>
            </a:extLst>
          </p:cNvPr>
          <p:cNvGrpSpPr/>
          <p:nvPr/>
        </p:nvGrpSpPr>
        <p:grpSpPr>
          <a:xfrm>
            <a:off x="7803036" y="1905097"/>
            <a:ext cx="605783" cy="523220"/>
            <a:chOff x="3767506" y="3156460"/>
            <a:chExt cx="623242" cy="571647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xmlns="" id="{6A47DBF9-87AE-4200-8A00-CD774447386F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xmlns="" id="{BB5AAC41-FEC9-4839-B0B9-352CDA2D023B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40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xmlns="" id="{5788EF97-5D76-4BE1-B964-681C435FD669}"/>
              </a:ext>
            </a:extLst>
          </p:cNvPr>
          <p:cNvGrpSpPr/>
          <p:nvPr/>
        </p:nvGrpSpPr>
        <p:grpSpPr>
          <a:xfrm>
            <a:off x="3619149" y="4111435"/>
            <a:ext cx="605783" cy="523220"/>
            <a:chOff x="3767506" y="3156460"/>
            <a:chExt cx="623242" cy="571647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xmlns="" id="{1D400F56-59A0-45BC-8A5C-F927404E339B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35ED0D88-486C-460D-A2A5-5B09F8F5415C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65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xmlns="" id="{0AF6FC98-B51D-439A-A3B9-6E240146255E}"/>
              </a:ext>
            </a:extLst>
          </p:cNvPr>
          <p:cNvGrpSpPr/>
          <p:nvPr/>
        </p:nvGrpSpPr>
        <p:grpSpPr>
          <a:xfrm>
            <a:off x="8055777" y="3984170"/>
            <a:ext cx="605783" cy="523220"/>
            <a:chOff x="3767506" y="3156460"/>
            <a:chExt cx="623242" cy="571647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xmlns="" id="{4AFF6FE2-430A-4D84-B72F-C35F4322BD61}"/>
                </a:ext>
              </a:extLst>
            </p:cNvPr>
            <p:cNvSpPr/>
            <p:nvPr/>
          </p:nvSpPr>
          <p:spPr>
            <a:xfrm>
              <a:off x="3767506" y="3156460"/>
              <a:ext cx="571647" cy="571647"/>
            </a:xfrm>
            <a:prstGeom prst="ellipse">
              <a:avLst/>
            </a:prstGeom>
            <a:solidFill>
              <a:srgbClr val="C0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xmlns="" id="{E32E070C-BC05-4213-9445-CFFD0FEF6310}"/>
                </a:ext>
              </a:extLst>
            </p:cNvPr>
            <p:cNvSpPr txBox="1"/>
            <p:nvPr/>
          </p:nvSpPr>
          <p:spPr>
            <a:xfrm>
              <a:off x="3792709" y="3189859"/>
              <a:ext cx="598039" cy="5043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64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457662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3.7037E-6 L -0.32044 -0.4963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-2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2.96296E-6 L 0.11133 0.13842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0" y="6921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0.05494 -0.137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47" y="-6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indefinite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1" dur="indefinite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3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96296E-6 L 0.37787 -0.08195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93" y="-4097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1.48148E-6 L -0.03724 0.1169 " pathEditMode="relative" rAng="0" ptsTypes="AA">
                                      <p:cBhvr>
                                        <p:cTn id="92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62" y="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9" presetClass="emph" presetSubtype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indefinite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6" dur="indefinite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33333E-6 L 0.0737 0.07639 " pathEditMode="relative" rAng="0" ptsTypes="AA">
                                      <p:cBhvr>
                                        <p:cTn id="10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85" y="3819"/>
                                    </p:animMotion>
                                  </p:childTnLst>
                                </p:cTn>
                              </p:par>
                              <p:par>
                                <p:cTn id="10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-0.08919 0.0087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66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>
            <a:extLst>
              <a:ext uri="{FF2B5EF4-FFF2-40B4-BE49-F238E27FC236}">
                <a16:creationId xmlns:a16="http://schemas.microsoft.com/office/drawing/2014/main" xmlns="" id="{1B083F91-274C-4C24-8B63-4BE95A5966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266"/>
          <a:stretch/>
        </p:blipFill>
        <p:spPr>
          <a:xfrm>
            <a:off x="0" y="14497"/>
            <a:ext cx="12192000" cy="6455613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xmlns="" id="{2EC34BF9-B14C-4026-ABE9-6C34607B7555}"/>
              </a:ext>
            </a:extLst>
          </p:cNvPr>
          <p:cNvSpPr/>
          <p:nvPr/>
        </p:nvSpPr>
        <p:spPr>
          <a:xfrm>
            <a:off x="984154" y="801068"/>
            <a:ext cx="514905" cy="520041"/>
          </a:xfrm>
          <a:prstGeom prst="ellipse">
            <a:avLst/>
          </a:prstGeom>
          <a:solidFill>
            <a:srgbClr val="FFC000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UTM Avo" panose="02040603050506020204" pitchFamily="18" charset="0"/>
              </a:rPr>
              <a:t>3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FFDC3037-EAE3-4660-9F7F-1EF34777FBA6}"/>
              </a:ext>
            </a:extLst>
          </p:cNvPr>
          <p:cNvGrpSpPr/>
          <p:nvPr/>
        </p:nvGrpSpPr>
        <p:grpSpPr>
          <a:xfrm>
            <a:off x="1180517" y="1969086"/>
            <a:ext cx="4558837" cy="2919828"/>
            <a:chOff x="19280" y="3502104"/>
            <a:chExt cx="4558837" cy="291982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xmlns="" id="{95600D5B-D20A-4725-BBAD-471C42016E62}"/>
                </a:ext>
              </a:extLst>
            </p:cNvPr>
            <p:cNvGrpSpPr/>
            <p:nvPr/>
          </p:nvGrpSpPr>
          <p:grpSpPr>
            <a:xfrm>
              <a:off x="19280" y="3502104"/>
              <a:ext cx="4558837" cy="2919828"/>
              <a:chOff x="19280" y="3502103"/>
              <a:chExt cx="4558845" cy="2919832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xmlns="" id="{0A3B493A-A13A-4747-B4CF-FFDC6012015E}"/>
                  </a:ext>
                </a:extLst>
              </p:cNvPr>
              <p:cNvGrpSpPr/>
              <p:nvPr/>
            </p:nvGrpSpPr>
            <p:grpSpPr>
              <a:xfrm>
                <a:off x="19280" y="3502103"/>
                <a:ext cx="4558845" cy="2919832"/>
                <a:chOff x="1181718" y="3525230"/>
                <a:chExt cx="4558845" cy="2404950"/>
              </a:xfrm>
            </p:grpSpPr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xmlns="" id="{D4592C93-B3F6-4197-A63F-F7FC1ED120A1}"/>
                    </a:ext>
                  </a:extLst>
                </p:cNvPr>
                <p:cNvSpPr/>
                <p:nvPr/>
              </p:nvSpPr>
              <p:spPr>
                <a:xfrm>
                  <a:off x="1369285" y="3739393"/>
                  <a:ext cx="4311677" cy="197662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/>
                </a:p>
              </p:txBody>
            </p:sp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xmlns="" id="{2FB6F85A-CD3F-4DE0-B614-059376CF5A4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5039210" y="5335584"/>
                  <a:ext cx="701353" cy="594596"/>
                </a:xfrm>
                <a:prstGeom prst="rect">
                  <a:avLst/>
                </a:prstGeom>
              </p:spPr>
            </p:pic>
            <p:pic>
              <p:nvPicPr>
                <p:cNvPr id="15" name="Picture 14">
                  <a:extLst>
                    <a:ext uri="{FF2B5EF4-FFF2-40B4-BE49-F238E27FC236}">
                      <a16:creationId xmlns:a16="http://schemas.microsoft.com/office/drawing/2014/main" xmlns="" id="{1B27BD8C-AB13-4C05-81AA-01738B68143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57421" t="53580" r="2212" b="10109"/>
                <a:stretch/>
              </p:blipFill>
              <p:spPr>
                <a:xfrm>
                  <a:off x="1181718" y="3525230"/>
                  <a:ext cx="701353" cy="630882"/>
                </a:xfrm>
                <a:prstGeom prst="rect">
                  <a:avLst/>
                </a:prstGeom>
              </p:spPr>
            </p:pic>
          </p:grpSp>
          <p:sp>
            <p:nvSpPr>
              <p:cNvPr id="12" name="Text Box 7">
                <a:extLst>
                  <a:ext uri="{FF2B5EF4-FFF2-40B4-BE49-F238E27FC236}">
                    <a16:creationId xmlns:a16="http://schemas.microsoft.com/office/drawing/2014/main" xmlns="" id="{49F70455-14A8-4D73-AB50-69674AFF5A56}"/>
                  </a:ext>
                </a:extLst>
              </p:cNvPr>
              <p:cNvSpPr txBox="1"/>
              <p:nvPr/>
            </p:nvSpPr>
            <p:spPr>
              <a:xfrm>
                <a:off x="595416" y="3721343"/>
                <a:ext cx="3810381" cy="19093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67 + 10       76 + 10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33 + 8         38 + 3</a:t>
                </a:r>
              </a:p>
            </p:txBody>
          </p:sp>
        </p:grpSp>
        <p:sp>
          <p:nvSpPr>
            <p:cNvPr id="9" name="Oval 8">
              <a:extLst>
                <a:ext uri="{FF2B5EF4-FFF2-40B4-BE49-F238E27FC236}">
                  <a16:creationId xmlns:a16="http://schemas.microsoft.com/office/drawing/2014/main" xmlns="" id="{42170DAF-FF27-45D7-B740-A49F11D35E4E}"/>
                </a:ext>
              </a:extLst>
            </p:cNvPr>
            <p:cNvSpPr/>
            <p:nvPr/>
          </p:nvSpPr>
          <p:spPr>
            <a:xfrm>
              <a:off x="2163021" y="4034157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xmlns="" id="{3EFFC1AD-8B6D-4463-89E8-D5D035013D44}"/>
                </a:ext>
              </a:extLst>
            </p:cNvPr>
            <p:cNvSpPr/>
            <p:nvPr/>
          </p:nvSpPr>
          <p:spPr>
            <a:xfrm>
              <a:off x="2127197" y="5030254"/>
              <a:ext cx="557853" cy="557853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9052A77F-E84C-435C-A474-6872B0E6D2C9}"/>
              </a:ext>
            </a:extLst>
          </p:cNvPr>
          <p:cNvGrpSpPr/>
          <p:nvPr/>
        </p:nvGrpSpPr>
        <p:grpSpPr>
          <a:xfrm>
            <a:off x="6338316" y="1986138"/>
            <a:ext cx="4664667" cy="2915160"/>
            <a:chOff x="8112511" y="2110711"/>
            <a:chExt cx="4664667" cy="291516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xmlns="" id="{867A3ACA-A0DA-4DBE-A762-D30F1CC1C9B8}"/>
                </a:ext>
              </a:extLst>
            </p:cNvPr>
            <p:cNvGrpSpPr/>
            <p:nvPr/>
          </p:nvGrpSpPr>
          <p:grpSpPr>
            <a:xfrm>
              <a:off x="8112511" y="2110711"/>
              <a:ext cx="4664667" cy="2915160"/>
              <a:chOff x="8423684" y="3308600"/>
              <a:chExt cx="4664667" cy="2915160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xmlns="" id="{155003CB-6A38-445F-8BEA-1DAB06DFA2AD}"/>
                  </a:ext>
                </a:extLst>
              </p:cNvPr>
              <p:cNvGrpSpPr/>
              <p:nvPr/>
            </p:nvGrpSpPr>
            <p:grpSpPr>
              <a:xfrm>
                <a:off x="8423684" y="3308600"/>
                <a:ext cx="4664667" cy="2915160"/>
                <a:chOff x="6332028" y="1216473"/>
                <a:chExt cx="4664667" cy="2915160"/>
              </a:xfrm>
            </p:grpSpPr>
            <p:sp>
              <p:nvSpPr>
                <p:cNvPr id="22" name="Rectangle: Rounded Corners 21">
                  <a:extLst>
                    <a:ext uri="{FF2B5EF4-FFF2-40B4-BE49-F238E27FC236}">
                      <a16:creationId xmlns:a16="http://schemas.microsoft.com/office/drawing/2014/main" xmlns="" id="{72EC8E2B-CA22-40E6-B3F8-70C4B2DB13C5}"/>
                    </a:ext>
                  </a:extLst>
                </p:cNvPr>
                <p:cNvSpPr/>
                <p:nvPr/>
              </p:nvSpPr>
              <p:spPr>
                <a:xfrm>
                  <a:off x="6670904" y="1472662"/>
                  <a:ext cx="4311669" cy="2395305"/>
                </a:xfrm>
                <a:prstGeom prst="roundRect">
                  <a:avLst/>
                </a:prstGeom>
                <a:pattFill prst="pct90">
                  <a:fgClr>
                    <a:schemeClr val="accent6">
                      <a:lumMod val="40000"/>
                      <a:lumOff val="60000"/>
                    </a:schemeClr>
                  </a:fgClr>
                  <a:bgClr>
                    <a:schemeClr val="bg1"/>
                  </a:bgClr>
                </a:pattFill>
                <a:ln w="38100"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2800" dirty="0"/>
                </a:p>
              </p:txBody>
            </p:sp>
            <p:pic>
              <p:nvPicPr>
                <p:cNvPr id="23" name="Picture 22">
                  <a:extLst>
                    <a:ext uri="{FF2B5EF4-FFF2-40B4-BE49-F238E27FC236}">
                      <a16:creationId xmlns:a16="http://schemas.microsoft.com/office/drawing/2014/main" xmlns="" id="{87237F76-B6B6-4D31-89F9-DA26289637D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/>
                <a:srcRect l="1595" t="50000" r="46111" b="6477"/>
                <a:stretch/>
              </p:blipFill>
              <p:spPr>
                <a:xfrm>
                  <a:off x="6332028" y="1216473"/>
                  <a:ext cx="727502" cy="605481"/>
                </a:xfrm>
                <a:prstGeom prst="rect">
                  <a:avLst/>
                </a:prstGeom>
              </p:spPr>
            </p:pic>
            <p:pic>
              <p:nvPicPr>
                <p:cNvPr id="24" name="Picture 23">
                  <a:extLst>
                    <a:ext uri="{FF2B5EF4-FFF2-40B4-BE49-F238E27FC236}">
                      <a16:creationId xmlns:a16="http://schemas.microsoft.com/office/drawing/2014/main" xmlns="" id="{87BF214A-BA49-454A-8F96-5875ED7C09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0034525" y="3276572"/>
                  <a:ext cx="962170" cy="855061"/>
                </a:xfrm>
                <a:prstGeom prst="rect">
                  <a:avLst/>
                </a:prstGeom>
              </p:spPr>
            </p:pic>
          </p:grpSp>
          <p:sp>
            <p:nvSpPr>
              <p:cNvPr id="21" name="Text Box 7">
                <a:extLst>
                  <a:ext uri="{FF2B5EF4-FFF2-40B4-BE49-F238E27FC236}">
                    <a16:creationId xmlns:a16="http://schemas.microsoft.com/office/drawing/2014/main" xmlns="" id="{25AFB59E-0364-4804-BF9E-EA8B7436E863}"/>
                  </a:ext>
                </a:extLst>
              </p:cNvPr>
              <p:cNvSpPr txBox="1"/>
              <p:nvPr/>
            </p:nvSpPr>
            <p:spPr>
              <a:xfrm>
                <a:off x="8813913" y="3571862"/>
                <a:ext cx="4013882" cy="19093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 45 – 6        46 - 5</a:t>
                </a:r>
              </a:p>
              <a:p>
                <a:pPr>
                  <a:lnSpc>
                    <a:spcPct val="200000"/>
                  </a:lnSpc>
                </a:pPr>
                <a:r>
                  <a:rPr lang="en-US" sz="3200" b="1" dirty="0">
                    <a:solidFill>
                      <a:schemeClr val="tx1"/>
                    </a:solidFill>
                    <a:latin typeface="+mj-lt"/>
                    <a:cs typeface="Times New Roman" panose="02020603050405020304" pitchFamily="18" charset="0"/>
                  </a:rPr>
                  <a:t> 86 – 40        80 - 46 </a:t>
                </a:r>
              </a:p>
            </p:txBody>
          </p:sp>
        </p:grpSp>
        <p:sp>
          <p:nvSpPr>
            <p:cNvPr id="18" name="Oval 17">
              <a:extLst>
                <a:ext uri="{FF2B5EF4-FFF2-40B4-BE49-F238E27FC236}">
                  <a16:creationId xmlns:a16="http://schemas.microsoft.com/office/drawing/2014/main" xmlns="" id="{F0C4FAE8-F756-49DC-815C-7635C4BA7C4C}"/>
                </a:ext>
              </a:extLst>
            </p:cNvPr>
            <p:cNvSpPr/>
            <p:nvPr/>
          </p:nvSpPr>
          <p:spPr>
            <a:xfrm>
              <a:off x="10207954" y="2717802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xmlns="" id="{41DF7FAB-DD86-4264-92EA-8F393E154436}"/>
                </a:ext>
              </a:extLst>
            </p:cNvPr>
            <p:cNvSpPr/>
            <p:nvPr/>
          </p:nvSpPr>
          <p:spPr>
            <a:xfrm>
              <a:off x="10207955" y="3690694"/>
              <a:ext cx="558261" cy="558261"/>
            </a:xfrm>
            <a:prstGeom prst="ellipse">
              <a:avLst/>
            </a:prstGeom>
            <a:ln>
              <a:solidFill>
                <a:srgbClr val="002060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25" name="Oval 24">
            <a:extLst>
              <a:ext uri="{FF2B5EF4-FFF2-40B4-BE49-F238E27FC236}">
                <a16:creationId xmlns:a16="http://schemas.microsoft.com/office/drawing/2014/main" xmlns="" id="{3512E2F8-1B34-488D-AB09-0026B906E675}"/>
              </a:ext>
            </a:extLst>
          </p:cNvPr>
          <p:cNvSpPr/>
          <p:nvPr/>
        </p:nvSpPr>
        <p:spPr>
          <a:xfrm>
            <a:off x="3332384" y="2514561"/>
            <a:ext cx="557786" cy="557786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xmlns="" id="{9A57F5E8-D628-4ABE-B2C7-E8811FA4DB5C}"/>
              </a:ext>
            </a:extLst>
          </p:cNvPr>
          <p:cNvSpPr/>
          <p:nvPr/>
        </p:nvSpPr>
        <p:spPr>
          <a:xfrm>
            <a:off x="3288434" y="3501817"/>
            <a:ext cx="575217" cy="575217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9594ABD1-D8BC-4661-AE3E-0A825F92218D}"/>
              </a:ext>
            </a:extLst>
          </p:cNvPr>
          <p:cNvSpPr/>
          <p:nvPr/>
        </p:nvSpPr>
        <p:spPr>
          <a:xfrm>
            <a:off x="8435732" y="3560756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xmlns="" id="{2536387A-6218-4929-BE01-FC43ECBEE7E2}"/>
              </a:ext>
            </a:extLst>
          </p:cNvPr>
          <p:cNvGrpSpPr/>
          <p:nvPr/>
        </p:nvGrpSpPr>
        <p:grpSpPr>
          <a:xfrm>
            <a:off x="1710984" y="442775"/>
            <a:ext cx="1016577" cy="1410499"/>
            <a:chOff x="2232273" y="241649"/>
            <a:chExt cx="1016577" cy="1410499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xmlns="" id="{99AD2999-D0F4-40DE-880B-BFDAB8AB6F09}"/>
                </a:ext>
              </a:extLst>
            </p:cNvPr>
            <p:cNvSpPr/>
            <p:nvPr/>
          </p:nvSpPr>
          <p:spPr>
            <a:xfrm>
              <a:off x="2232273" y="241649"/>
              <a:ext cx="571520" cy="1410499"/>
            </a:xfrm>
            <a:prstGeom prst="roundRect">
              <a:avLst>
                <a:gd name="adj" fmla="val 25000"/>
              </a:avLst>
            </a:prstGeom>
            <a:solidFill>
              <a:srgbClr val="92D050"/>
            </a:solidFill>
            <a:ln/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&gt;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&lt;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=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060FF2A2-8361-44B4-A371-3F6D3C282993}"/>
                </a:ext>
              </a:extLst>
            </p:cNvPr>
            <p:cNvSpPr txBox="1"/>
            <p:nvPr/>
          </p:nvSpPr>
          <p:spPr>
            <a:xfrm>
              <a:off x="2769145" y="759603"/>
              <a:ext cx="47970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solidFill>
                    <a:srgbClr val="FF0000"/>
                  </a:solidFill>
                </a:rPr>
                <a:t>?</a:t>
              </a: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xmlns="" id="{9F4D02CD-E1F3-44D3-99C8-A4037FFCED4F}"/>
              </a:ext>
            </a:extLst>
          </p:cNvPr>
          <p:cNvSpPr/>
          <p:nvPr/>
        </p:nvSpPr>
        <p:spPr>
          <a:xfrm>
            <a:off x="8433759" y="2596778"/>
            <a:ext cx="571874" cy="571874"/>
          </a:xfrm>
          <a:prstGeom prst="ellipse">
            <a:avLst/>
          </a:prstGeom>
          <a:solidFill>
            <a:srgbClr val="FFFF00"/>
          </a:solidFill>
          <a:ln>
            <a:solidFill>
              <a:srgbClr val="00206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&lt;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E5B15966-91E7-45E7-961F-DD60F824742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08381" y="260329"/>
            <a:ext cx="1068091" cy="10871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3552BC4F-4C2F-4EF1-88DC-109C8991CBF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3475" y="4949636"/>
            <a:ext cx="1216262" cy="142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205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2F5DF00-46EF-4FFB-A756-447B1743B2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"/>
          <a:stretch/>
        </p:blipFill>
        <p:spPr>
          <a:xfrm>
            <a:off x="-1" y="10868"/>
            <a:ext cx="12192001" cy="6418507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B8EF33F-1AF6-4E71-A5EB-18F2ECD59623}"/>
              </a:ext>
            </a:extLst>
          </p:cNvPr>
          <p:cNvSpPr/>
          <p:nvPr/>
        </p:nvSpPr>
        <p:spPr>
          <a:xfrm>
            <a:off x="979303" y="2762249"/>
            <a:ext cx="1679944" cy="1676401"/>
          </a:xfrm>
          <a:prstGeom prst="round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700" b="1" dirty="0"/>
              <a:t>5 </a:t>
            </a:r>
            <a:r>
              <a:rPr lang="en-US" sz="2700" b="1" dirty="0" err="1"/>
              <a:t>chướng</a:t>
            </a:r>
            <a:r>
              <a:rPr lang="en-US" sz="2700" b="1" dirty="0"/>
              <a:t> </a:t>
            </a:r>
            <a:r>
              <a:rPr lang="en-US" sz="2700" b="1" dirty="0" err="1"/>
              <a:t>ngại</a:t>
            </a:r>
            <a:r>
              <a:rPr lang="en-US" sz="2700" b="1" dirty="0"/>
              <a:t> </a:t>
            </a:r>
            <a:r>
              <a:rPr lang="en-US" sz="2700" b="1" dirty="0" err="1"/>
              <a:t>vật</a:t>
            </a:r>
            <a:endParaRPr lang="en-US" sz="27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CCD8197-0D89-4C68-9169-C287A1779908}"/>
              </a:ext>
            </a:extLst>
          </p:cNvPr>
          <p:cNvSpPr txBox="1"/>
          <p:nvPr/>
        </p:nvSpPr>
        <p:spPr>
          <a:xfrm>
            <a:off x="5585636" y="1509822"/>
            <a:ext cx="3324447" cy="923330"/>
          </a:xfrm>
          <a:prstGeom prst="rect">
            <a:avLst/>
          </a:prstGeom>
          <a:noFill/>
        </p:spPr>
        <p:txBody>
          <a:bodyPr wrap="square" rtlCol="0">
            <a:prstTxWarp prst="textChevronInverted">
              <a:avLst/>
            </a:prstTxWarp>
            <a:spAutoFit/>
          </a:bodyPr>
          <a:lstStyle/>
          <a:p>
            <a:r>
              <a:rPr lang="en-US" sz="5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ĐUA XE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D588704-4402-4990-BA13-57A2BEFD7D6C}"/>
              </a:ext>
            </a:extLst>
          </p:cNvPr>
          <p:cNvSpPr/>
          <p:nvPr/>
        </p:nvSpPr>
        <p:spPr>
          <a:xfrm>
            <a:off x="2761259" y="2570523"/>
            <a:ext cx="8451438" cy="205985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chướng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slide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theo.</a:t>
            </a:r>
            <a:endParaRPr lang="en-US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BBD96744-0A12-41F1-9995-70C30661D5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04651" y="5936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48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79C57ED8-6978-43C9-98FC-0651252C6089}"/>
              </a:ext>
            </a:extLst>
          </p:cNvPr>
          <p:cNvGrpSpPr/>
          <p:nvPr/>
        </p:nvGrpSpPr>
        <p:grpSpPr>
          <a:xfrm>
            <a:off x="0" y="-129256"/>
            <a:ext cx="12192000" cy="6466114"/>
            <a:chOff x="-111258" y="237604"/>
            <a:chExt cx="12736680" cy="658675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3BF28848-39C0-4333-8A72-D2FB5476CA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4808" t="9144" r="4507" b="9409"/>
            <a:stretch/>
          </p:blipFill>
          <p:spPr>
            <a:xfrm>
              <a:off x="-111258" y="237604"/>
              <a:ext cx="12736680" cy="6586750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E802C0CD-54A0-49EB-8894-E3FFEB2FA69B}"/>
                </a:ext>
              </a:extLst>
            </p:cNvPr>
            <p:cNvSpPr/>
            <p:nvPr/>
          </p:nvSpPr>
          <p:spPr>
            <a:xfrm>
              <a:off x="3108599" y="1379750"/>
              <a:ext cx="7316809" cy="2594780"/>
            </a:xfrm>
            <a:prstGeom prst="roundRect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/>
                <a:t>Em</a:t>
              </a:r>
              <a:r>
                <a:rPr lang="en-US" sz="2800" b="1" dirty="0"/>
                <a:t> </a:t>
              </a:r>
              <a:r>
                <a:rPr lang="en-US" sz="2800" b="1" dirty="0" err="1"/>
                <a:t>hãy</a:t>
              </a:r>
              <a:r>
                <a:rPr lang="en-US" sz="2800" b="1" dirty="0"/>
                <a:t> </a:t>
              </a:r>
              <a:r>
                <a:rPr lang="en-US" sz="2800" b="1" dirty="0" err="1"/>
                <a:t>chọn</a:t>
              </a:r>
              <a:r>
                <a:rPr lang="en-US" sz="2800" b="1" dirty="0"/>
                <a:t> </a:t>
              </a:r>
              <a:r>
                <a:rPr lang="en-US" sz="2800" b="1" dirty="0" err="1"/>
                <a:t>đáp</a:t>
              </a:r>
              <a:r>
                <a:rPr lang="en-US" sz="2800" b="1" dirty="0"/>
                <a:t> </a:t>
              </a:r>
              <a:r>
                <a:rPr lang="en-US" sz="2800" b="1" dirty="0" err="1"/>
                <a:t>án</a:t>
              </a:r>
              <a:r>
                <a:rPr lang="en-US" sz="2800" b="1" dirty="0"/>
                <a:t> </a:t>
              </a:r>
              <a:r>
                <a:rPr lang="en-US" sz="2800" b="1" dirty="0" err="1"/>
                <a:t>đúng</a:t>
              </a:r>
              <a:r>
                <a:rPr lang="en-US" sz="2800" b="1" dirty="0"/>
                <a:t> </a:t>
              </a:r>
              <a:r>
                <a:rPr lang="en-US" sz="2800" b="1" dirty="0" err="1"/>
                <a:t>để</a:t>
              </a:r>
              <a:r>
                <a:rPr lang="en-US" sz="2800" b="1" dirty="0"/>
                <a:t> </a:t>
              </a:r>
              <a:r>
                <a:rPr lang="en-US" sz="2800" b="1" dirty="0" err="1"/>
                <a:t>chiếc</a:t>
              </a:r>
              <a:r>
                <a:rPr lang="en-US" sz="2800" b="1" dirty="0"/>
                <a:t> </a:t>
              </a:r>
              <a:r>
                <a:rPr lang="en-US" sz="2800" b="1" dirty="0" err="1"/>
                <a:t>xe</a:t>
              </a:r>
              <a:r>
                <a:rPr lang="en-US" sz="2800" b="1" dirty="0"/>
                <a:t> </a:t>
              </a:r>
              <a:r>
                <a:rPr lang="en-US" sz="2800" b="1" dirty="0" err="1"/>
                <a:t>có</a:t>
              </a:r>
              <a:r>
                <a:rPr lang="en-US" sz="2800" b="1" dirty="0"/>
                <a:t> </a:t>
              </a:r>
              <a:r>
                <a:rPr lang="en-US" sz="2800" b="1" dirty="0" err="1"/>
                <a:t>thể</a:t>
              </a:r>
              <a:r>
                <a:rPr lang="en-US" sz="2800" b="1" dirty="0"/>
                <a:t> </a:t>
              </a:r>
              <a:r>
                <a:rPr lang="en-US" sz="2800" b="1" dirty="0" err="1"/>
                <a:t>vượt</a:t>
              </a:r>
              <a:r>
                <a:rPr lang="en-US" sz="2800" b="1" dirty="0"/>
                <a:t> qua </a:t>
              </a:r>
              <a:r>
                <a:rPr lang="en-US" sz="2800" b="1" dirty="0" err="1"/>
                <a:t>chướng</a:t>
              </a:r>
              <a:r>
                <a:rPr lang="en-US" sz="2800" b="1" dirty="0"/>
                <a:t> </a:t>
              </a:r>
              <a:r>
                <a:rPr lang="en-US" sz="2800" b="1" dirty="0" err="1"/>
                <a:t>ngại</a:t>
              </a:r>
              <a:r>
                <a:rPr lang="en-US" sz="2800" b="1" dirty="0"/>
                <a:t> </a:t>
              </a:r>
              <a:r>
                <a:rPr lang="en-US" sz="2800" b="1" dirty="0" err="1"/>
                <a:t>vật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về</a:t>
              </a:r>
              <a:r>
                <a:rPr lang="en-US" sz="2800" b="1" dirty="0"/>
                <a:t> </a:t>
              </a:r>
              <a:r>
                <a:rPr lang="en-US" sz="2800" b="1" dirty="0" err="1"/>
                <a:t>đích</a:t>
              </a:r>
              <a:r>
                <a:rPr lang="en-US" sz="2800" b="1" dirty="0"/>
                <a:t> </a:t>
              </a:r>
              <a:r>
                <a:rPr lang="en-US" sz="2800" b="1" dirty="0" err="1"/>
                <a:t>nhanh</a:t>
              </a:r>
              <a:r>
                <a:rPr lang="en-US" sz="2800" b="1" dirty="0"/>
                <a:t> </a:t>
              </a:r>
              <a:r>
                <a:rPr lang="en-US" sz="2800" b="1" dirty="0" err="1"/>
                <a:t>nhất</a:t>
              </a:r>
              <a:r>
                <a:rPr lang="en-US" sz="2800" b="1" dirty="0"/>
                <a:t> </a:t>
              </a:r>
              <a:r>
                <a:rPr lang="en-US" sz="2800" b="1" dirty="0" err="1"/>
                <a:t>nhé</a:t>
              </a:r>
              <a:r>
                <a:rPr lang="en-US" sz="2800" b="1" dirty="0"/>
                <a:t>!</a:t>
              </a:r>
            </a:p>
            <a:p>
              <a:pPr algn="ctr"/>
              <a:endParaRPr lang="en-US" sz="2800" b="1" dirty="0"/>
            </a:p>
            <a:p>
              <a:pPr algn="ctr"/>
              <a:endParaRPr lang="en-US" sz="2800" b="1" dirty="0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2FC350E-1370-47B5-9162-F7A1C19AE15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2500" y1="49444" x2="66944" y2="50556"/>
                        <a14:foregroundMark x1="34167" y1="46389" x2="70000" y2="49167"/>
                        <a14:foregroundMark x1="64444" y1="42500" x2="64167" y2="38333"/>
                        <a14:foregroundMark x1="34444" y1="53056" x2="67500" y2="55278"/>
                        <a14:foregroundMark x1="39722" y1="61389" x2="42222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38" t="29524" b="29762"/>
          <a:stretch/>
        </p:blipFill>
        <p:spPr>
          <a:xfrm>
            <a:off x="5578928" y="2691515"/>
            <a:ext cx="1817914" cy="824572"/>
          </a:xfrm>
          <a:prstGeom prst="rect">
            <a:avLst/>
          </a:prstGeom>
        </p:spPr>
      </p:pic>
      <p:pic>
        <p:nvPicPr>
          <p:cNvPr id="7" name="Tieng-coi-o-to-www_tiengdong_com">
            <a:hlinkClick r:id="" action="ppaction://media"/>
            <a:extLst>
              <a:ext uri="{FF2B5EF4-FFF2-40B4-BE49-F238E27FC236}">
                <a16:creationId xmlns:a16="http://schemas.microsoft.com/office/drawing/2014/main" xmlns="" id="{9FE0A4AD-389E-41ED-8AC5-93E3EB00C18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6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6854" y="687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181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5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808258193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2698</TotalTime>
  <Words>479</Words>
  <Application>Microsoft Office PowerPoint</Application>
  <PresentationFormat>Custom</PresentationFormat>
  <Paragraphs>137</Paragraphs>
  <Slides>18</Slides>
  <Notes>9</Notes>
  <HiddenSlides>0</HiddenSlides>
  <MMClips>19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RedStar</cp:lastModifiedBy>
  <cp:revision>554</cp:revision>
  <dcterms:created xsi:type="dcterms:W3CDTF">2021-02-20T02:56:00Z</dcterms:created>
  <dcterms:modified xsi:type="dcterms:W3CDTF">2021-12-28T16:43:29Z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