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8"/>
  </p:notesMasterIdLst>
  <p:sldIdLst>
    <p:sldId id="466" r:id="rId2"/>
    <p:sldId id="257" r:id="rId3"/>
    <p:sldId id="396" r:id="rId4"/>
    <p:sldId id="258" r:id="rId5"/>
    <p:sldId id="263" r:id="rId6"/>
    <p:sldId id="264" r:id="rId7"/>
    <p:sldId id="265" r:id="rId8"/>
    <p:sldId id="262" r:id="rId9"/>
    <p:sldId id="395" r:id="rId10"/>
    <p:sldId id="371" r:id="rId11"/>
    <p:sldId id="397" r:id="rId12"/>
    <p:sldId id="398" r:id="rId13"/>
    <p:sldId id="399" r:id="rId14"/>
    <p:sldId id="374" r:id="rId15"/>
    <p:sldId id="281" r:id="rId16"/>
    <p:sldId id="375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0000FF"/>
    <a:srgbClr val="00CC00"/>
    <a:srgbClr val="00FF00"/>
    <a:srgbClr val="51B416"/>
    <a:srgbClr val="F8CBAD"/>
    <a:srgbClr val="C1F48F"/>
    <a:srgbClr val="FF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9" autoAdjust="0"/>
    <p:restoredTop sz="92398" autoAdjust="0"/>
  </p:normalViewPr>
  <p:slideViewPr>
    <p:cSldViewPr snapToGrid="0">
      <p:cViewPr>
        <p:scale>
          <a:sx n="75" d="100"/>
          <a:sy n="75" d="100"/>
        </p:scale>
        <p:origin x="-324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1979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con </a:t>
            </a:r>
            <a:r>
              <a:rPr lang="en-US" dirty="0" err="1"/>
              <a:t>cừu</a:t>
            </a:r>
            <a:r>
              <a:rPr lang="en-US" dirty="0"/>
              <a:t> sang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kia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2509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con </a:t>
            </a:r>
            <a:r>
              <a:rPr lang="en-US" dirty="0" err="1"/>
              <a:t>cừu</a:t>
            </a:r>
            <a:r>
              <a:rPr lang="en-US" dirty="0"/>
              <a:t> sang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kia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121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con </a:t>
            </a:r>
            <a:r>
              <a:rPr lang="en-US" dirty="0" err="1"/>
              <a:t>cừu</a:t>
            </a:r>
            <a:r>
              <a:rPr lang="en-US" dirty="0"/>
              <a:t> sang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kia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7443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con </a:t>
            </a:r>
            <a:r>
              <a:rPr lang="en-US" dirty="0" err="1"/>
              <a:t>cừu</a:t>
            </a:r>
            <a:r>
              <a:rPr lang="en-US" dirty="0"/>
              <a:t> sang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kia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263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832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60437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4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4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94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9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76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01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440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665" r:id="rId7"/>
    <p:sldLayoutId id="2147483715" r:id="rId8"/>
    <p:sldLayoutId id="2147483709" r:id="rId9"/>
    <p:sldLayoutId id="214748372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40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0" Type="http://schemas.openxmlformats.org/officeDocument/2006/relationships/image" Target="../media/image11.png"/><Relationship Id="rId4" Type="http://schemas.openxmlformats.org/officeDocument/2006/relationships/audio" Target="../media/media2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png"/><Relationship Id="rId18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png"/><Relationship Id="rId18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png"/><Relationship Id="rId18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media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audio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29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8.gif"/><Relationship Id="rId5" Type="http://schemas.openxmlformats.org/officeDocument/2006/relationships/control" Target="../activeX/activeX4.xml"/><Relationship Id="rId15" Type="http://schemas.openxmlformats.org/officeDocument/2006/relationships/image" Target="../media/image32.wmf"/><Relationship Id="rId10" Type="http://schemas.openxmlformats.org/officeDocument/2006/relationships/image" Target="../media/image27.png"/><Relationship Id="rId4" Type="http://schemas.openxmlformats.org/officeDocument/2006/relationships/control" Target="../activeX/activeX3.xml"/><Relationship Id="rId9" Type="http://schemas.openxmlformats.org/officeDocument/2006/relationships/image" Target="../media/image26.png"/><Relationship Id="rId14" Type="http://schemas.openxmlformats.org/officeDocument/2006/relationships/image" Target="../media/image3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109959" y="1658131"/>
            <a:ext cx="10201832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20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790161" y="44189"/>
            <a:ext cx="1500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4E6A46A-15CB-4DE3-89FA-ADD78F8DC4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7" b="55459" l="75554" r="97284">
                        <a14:foregroundMark x1="86705" y1="51528" x2="86705" y2="51528"/>
                        <a14:foregroundMark x1="85061" y1="53130" x2="88778" y2="53275"/>
                        <a14:foregroundMark x1="87920" y1="55459" x2="87920" y2="55459"/>
                        <a14:foregroundMark x1="93138" y1="38428" x2="93138" y2="38428"/>
                      </a14:backgroundRemoval>
                    </a14:imgEffect>
                  </a14:imgLayer>
                </a14:imgProps>
              </a:ext>
            </a:extLst>
          </a:blip>
          <a:srcRect l="72871" t="8177" b="41222"/>
          <a:stretch/>
        </p:blipFill>
        <p:spPr>
          <a:xfrm>
            <a:off x="4193308" y="0"/>
            <a:ext cx="3921992" cy="3592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E47AA12-2689-4A56-907A-25D992A33D5A}"/>
              </a:ext>
            </a:extLst>
          </p:cNvPr>
          <p:cNvSpPr txBox="1"/>
          <p:nvPr/>
        </p:nvSpPr>
        <p:spPr>
          <a:xfrm>
            <a:off x="368300" y="3939310"/>
            <a:ext cx="116713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CC"/>
                </a:solidFill>
                <a:effectLst/>
                <a:latin typeface="UTM Avo" panose="02040603050506020204" pitchFamily="18" charset="0"/>
              </a:rPr>
              <a:t>Sao la </a:t>
            </a:r>
            <a:r>
              <a:rPr lang="en-US" sz="2800" b="1" i="0" dirty="0" err="1">
                <a:solidFill>
                  <a:srgbClr val="0000CC"/>
                </a:solidFill>
                <a:effectLst/>
                <a:latin typeface="UTM Avo" panose="02040603050506020204" pitchFamily="18" charset="0"/>
              </a:rPr>
              <a:t>còn</a:t>
            </a:r>
            <a:r>
              <a:rPr lang="en-US" sz="2800" b="1" i="0" dirty="0">
                <a:solidFill>
                  <a:srgbClr val="0000CC"/>
                </a:solidFill>
                <a:effectLst/>
                <a:latin typeface="UTM Avo" panose="02040603050506020204" pitchFamily="18" charset="0"/>
              </a:rPr>
              <a:t> đ</a:t>
            </a:r>
            <a:r>
              <a:rPr lang="vi-VN" sz="2800" b="1" i="0" dirty="0">
                <a:solidFill>
                  <a:srgbClr val="0000CC"/>
                </a:solidFill>
                <a:effectLst/>
                <a:latin typeface="UTM Avo" panose="02040603050506020204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ợc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gọi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“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Kỳ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lân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Châu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Á”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loài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thú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hiếm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thế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giới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sống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vùng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núi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rừng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Tr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ờng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Sơn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Việt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Nam đ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ợc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khoa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phát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1992. Sao la đ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ợc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xếp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mức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Nguy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cấp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(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nguy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c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ơ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tuyệt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chủng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tự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nhiên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cao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)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Sách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đỏ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Liên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minh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tồn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Thế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giới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Sách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đỏ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Việt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9A295CE-A329-4F62-85CE-2208E5476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31280"/>
          </a:xfrm>
          <a:prstGeom prst="rect">
            <a:avLst/>
          </a:prstGeom>
        </p:spPr>
      </p:pic>
      <p:pic>
        <p:nvPicPr>
          <p:cNvPr id="3" name="Sao La - Động vật quý hiếm bậc nhất thế giới tại Việt Nam.">
            <a:hlinkClick r:id="" action="ppaction://media"/>
            <a:extLst>
              <a:ext uri="{FF2B5EF4-FFF2-40B4-BE49-F238E27FC236}">
                <a16:creationId xmlns="" xmlns:a16="http://schemas.microsoft.com/office/drawing/2014/main" id="{94F9DF5D-5C05-45E9-BD6A-C7ABF1B8F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44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5C39042-3F6A-48B5-8398-889DEE83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983" y="114394"/>
            <a:ext cx="8051617" cy="4048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954DE5-2C6A-47C4-A2D9-B9E9D5229603}"/>
              </a:ext>
            </a:extLst>
          </p:cNvPr>
          <p:cNvSpPr txBox="1"/>
          <p:nvPr/>
        </p:nvSpPr>
        <p:spPr>
          <a:xfrm>
            <a:off x="4271017" y="4220496"/>
            <a:ext cx="3903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F9AC35-B084-46DC-9D2C-497C8CE26D7D}"/>
              </a:ext>
            </a:extLst>
          </p:cNvPr>
          <p:cNvSpPr txBox="1"/>
          <p:nvPr/>
        </p:nvSpPr>
        <p:spPr>
          <a:xfrm>
            <a:off x="4760100" y="5250363"/>
            <a:ext cx="3814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= 9 (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2497DC-4D9E-4B95-AED6-8E227C75CEC2}"/>
              </a:ext>
            </a:extLst>
          </p:cNvPr>
          <p:cNvSpPr txBox="1"/>
          <p:nvPr/>
        </p:nvSpPr>
        <p:spPr>
          <a:xfrm>
            <a:off x="5387009" y="5729841"/>
            <a:ext cx="3387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9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F5A883F8-E19B-4CE8-B572-3DF6FD37CED3}"/>
              </a:ext>
            </a:extLst>
          </p:cNvPr>
          <p:cNvSpPr/>
          <p:nvPr/>
        </p:nvSpPr>
        <p:spPr>
          <a:xfrm>
            <a:off x="116540" y="104454"/>
            <a:ext cx="1004871" cy="60053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5/a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299607A-7E42-4AC2-82AC-FAED9F44C94F}"/>
              </a:ext>
            </a:extLst>
          </p:cNvPr>
          <p:cNvSpPr txBox="1"/>
          <p:nvPr/>
        </p:nvSpPr>
        <p:spPr>
          <a:xfrm>
            <a:off x="3452727" y="4757920"/>
            <a:ext cx="6443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Huyền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nhặt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C99910-81ED-4101-9707-BC146D8B8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34" y="4898537"/>
            <a:ext cx="1293354" cy="1520602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3DEE2313-7D05-4ACE-A21C-FB321826B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69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1599 -0.1641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5C39042-3F6A-48B5-8398-889DEE83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03998" y="104454"/>
            <a:ext cx="7979802" cy="426434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954DE5-2C6A-47C4-A2D9-B9E9D5229603}"/>
              </a:ext>
            </a:extLst>
          </p:cNvPr>
          <p:cNvSpPr txBox="1"/>
          <p:nvPr/>
        </p:nvSpPr>
        <p:spPr>
          <a:xfrm>
            <a:off x="4189100" y="4254223"/>
            <a:ext cx="3939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F9AC35-B084-46DC-9D2C-497C8CE26D7D}"/>
              </a:ext>
            </a:extLst>
          </p:cNvPr>
          <p:cNvSpPr txBox="1"/>
          <p:nvPr/>
        </p:nvSpPr>
        <p:spPr>
          <a:xfrm>
            <a:off x="4678184" y="5284090"/>
            <a:ext cx="3848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+ 9 = 17 (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2497DC-4D9E-4B95-AED6-8E227C75CEC2}"/>
              </a:ext>
            </a:extLst>
          </p:cNvPr>
          <p:cNvSpPr txBox="1"/>
          <p:nvPr/>
        </p:nvSpPr>
        <p:spPr>
          <a:xfrm>
            <a:off x="5305092" y="5763568"/>
            <a:ext cx="3848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17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299607A-7E42-4AC2-82AC-FAED9F44C94F}"/>
              </a:ext>
            </a:extLst>
          </p:cNvPr>
          <p:cNvSpPr txBox="1"/>
          <p:nvPr/>
        </p:nvSpPr>
        <p:spPr>
          <a:xfrm>
            <a:off x="2740795" y="4791647"/>
            <a:ext cx="9369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ghép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C99910-81ED-4101-9707-BC146D8B8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54" y="4791647"/>
            <a:ext cx="1293354" cy="152060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6FB9EA74-462D-489B-8DD7-A30544D60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="" xmlns:a16="http://schemas.microsoft.com/office/drawing/2014/main" id="{F5A883F8-E19B-4CE8-B572-3DF6FD37CED3}"/>
              </a:ext>
            </a:extLst>
          </p:cNvPr>
          <p:cNvSpPr/>
          <p:nvPr/>
        </p:nvSpPr>
        <p:spPr>
          <a:xfrm>
            <a:off x="116540" y="104454"/>
            <a:ext cx="1004871" cy="60053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5/b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58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26459 -0.1638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1889736" y="3428999"/>
            <a:ext cx="84125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C09731-A4AD-4A0E-819B-5CA6D456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1A16EC7C-6DB4-42A2-9A62-C18F1D745820}"/>
              </a:ext>
            </a:extLst>
          </p:cNvPr>
          <p:cNvSpPr txBox="1"/>
          <p:nvPr/>
        </p:nvSpPr>
        <p:spPr>
          <a:xfrm>
            <a:off x="3549849" y="2630552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256EA8-0561-4A12-A7CD-6F385A06E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425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5"/>
            <a:ext cx="7487444" cy="8605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KHỞI ĐỘNG </a:t>
            </a:r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=""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4" y="1822580"/>
            <a:ext cx="4249241" cy="4653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62"/>
            <a:ext cx="12192000" cy="64494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437745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" y="437745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1" y="437745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43" y="437745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=""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0CC80CF-8418-400E-B29E-28A93A102EDC}"/>
              </a:ext>
            </a:extLst>
          </p:cNvPr>
          <p:cNvSpPr/>
          <p:nvPr/>
        </p:nvSpPr>
        <p:spPr>
          <a:xfrm>
            <a:off x="1737118" y="1784727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12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=""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149600" y="2899293"/>
            <a:ext cx="1728306" cy="528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4 </a:t>
            </a:r>
          </a:p>
        </p:txBody>
      </p:sp>
      <p:sp>
        <p:nvSpPr>
          <p:cNvPr id="20" name="B-Sai">
            <a:extLst>
              <a:ext uri="{FF2B5EF4-FFF2-40B4-BE49-F238E27FC236}">
                <a16:creationId xmlns=""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112209" y="2893093"/>
            <a:ext cx="1728306" cy="528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=""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149600" y="3590176"/>
            <a:ext cx="1728306" cy="528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5</a:t>
            </a:r>
          </a:p>
        </p:txBody>
      </p:sp>
      <p:sp>
        <p:nvSpPr>
          <p:cNvPr id="22" name="D-Sai">
            <a:extLst>
              <a:ext uri="{FF2B5EF4-FFF2-40B4-BE49-F238E27FC236}">
                <a16:creationId xmlns=""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112209" y="3591416"/>
            <a:ext cx="1728306" cy="528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394352" y="57914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7"/>
                <a:ext cx="1869495" cy="746879"/>
                <a:chOff x="9485951" y="178467"/>
                <a:chExt cx="1869495" cy="746879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7"/>
                  <a:ext cx="1197466" cy="746879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92493" y="390103"/>
                  <a:ext cx="1762953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13 – 8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" y="471116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36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=""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16444" y="3028071"/>
            <a:ext cx="1598659" cy="62792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9 </a:t>
            </a:r>
          </a:p>
        </p:txBody>
      </p:sp>
      <p:sp>
        <p:nvSpPr>
          <p:cNvPr id="20" name="B-Sai">
            <a:extLst>
              <a:ext uri="{FF2B5EF4-FFF2-40B4-BE49-F238E27FC236}">
                <a16:creationId xmlns=""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3656333" y="3828352"/>
            <a:ext cx="1598659" cy="62792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6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=""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217063" y="3010400"/>
            <a:ext cx="1598659" cy="62792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7</a:t>
            </a:r>
          </a:p>
        </p:txBody>
      </p:sp>
      <p:sp>
        <p:nvSpPr>
          <p:cNvPr id="22" name="D-Sai">
            <a:extLst>
              <a:ext uri="{FF2B5EF4-FFF2-40B4-BE49-F238E27FC236}">
                <a16:creationId xmlns=""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269238" y="3838320"/>
            <a:ext cx="1598659" cy="62792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576950" y="61319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57531" cy="746877"/>
                <a:chOff x="9485951" y="178468"/>
                <a:chExt cx="1257531" cy="7468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746877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46016" y="390102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15 - … = 8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0" y="513831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2" y="505166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36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=""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93226" y="3914493"/>
            <a:ext cx="1647799" cy="53019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5</a:t>
            </a:r>
          </a:p>
        </p:txBody>
      </p:sp>
      <p:sp>
        <p:nvSpPr>
          <p:cNvPr id="20" name="B-Sai">
            <a:extLst>
              <a:ext uri="{FF2B5EF4-FFF2-40B4-BE49-F238E27FC236}">
                <a16:creationId xmlns=""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5938208" y="3143300"/>
            <a:ext cx="1647799" cy="53019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=""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693226" y="3163901"/>
            <a:ext cx="1647799" cy="53019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22" name="D-Sai">
            <a:extLst>
              <a:ext uri="{FF2B5EF4-FFF2-40B4-BE49-F238E27FC236}">
                <a16:creationId xmlns=""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5957713" y="3880122"/>
            <a:ext cx="1647799" cy="53019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576950" y="678697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… + 9 = 16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3" y="563106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75" y="554441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8" y="554441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36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=""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89936" y="2924080"/>
            <a:ext cx="1599797" cy="57664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8 </a:t>
            </a:r>
          </a:p>
        </p:txBody>
      </p:sp>
      <p:sp>
        <p:nvSpPr>
          <p:cNvPr id="20" name="B-Sai">
            <a:extLst>
              <a:ext uri="{FF2B5EF4-FFF2-40B4-BE49-F238E27FC236}">
                <a16:creationId xmlns=""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071251" y="2924080"/>
            <a:ext cx="1599797" cy="57664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19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=""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096000" y="3807937"/>
            <a:ext cx="1599797" cy="57664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9</a:t>
            </a:r>
          </a:p>
        </p:txBody>
      </p:sp>
      <p:sp>
        <p:nvSpPr>
          <p:cNvPr id="22" name="D-Sai">
            <a:extLst>
              <a:ext uri="{FF2B5EF4-FFF2-40B4-BE49-F238E27FC236}">
                <a16:creationId xmlns=""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889935" y="3867675"/>
            <a:ext cx="1599797" cy="57664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14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66010" y="548729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7"/>
                <a:ext cx="1241150" cy="746878"/>
                <a:chOff x="9485951" y="178467"/>
                <a:chExt cx="1241150" cy="74687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7"/>
                  <a:ext cx="1197466" cy="74687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9635" y="337952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318895" y="1140210"/>
              <a:ext cx="2993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6 + 8 – 5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" y="4742302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3" y="5597915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83" y="560351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45" y="551686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8" y="551686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" y="523275"/>
            <a:ext cx="646362" cy="5117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578987" y="1111674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36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57FA7AC-9CDD-4E2F-BF76-11D9992FB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78"/>
          <a:stretch/>
        </p:blipFill>
        <p:spPr>
          <a:xfrm>
            <a:off x="3175" y="-1"/>
            <a:ext cx="12185650" cy="645885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AAAAF6E6-102C-4CF9-8F24-67DF53C8F402}"/>
              </a:ext>
            </a:extLst>
          </p:cNvPr>
          <p:cNvGrpSpPr/>
          <p:nvPr/>
        </p:nvGrpSpPr>
        <p:grpSpPr>
          <a:xfrm>
            <a:off x="698500" y="897686"/>
            <a:ext cx="9766602" cy="2821839"/>
            <a:chOff x="103586" y="2956552"/>
            <a:chExt cx="8942104" cy="2821842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3EDBAF19-C3F7-4271-A88E-31BC71BFD9F9}"/>
                </a:ext>
              </a:extLst>
            </p:cNvPr>
            <p:cNvGrpSpPr/>
            <p:nvPr/>
          </p:nvGrpSpPr>
          <p:grpSpPr>
            <a:xfrm>
              <a:off x="103586" y="2956552"/>
              <a:ext cx="8942104" cy="2821842"/>
              <a:chOff x="1266024" y="3075879"/>
              <a:chExt cx="8942104" cy="2324239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="" xmlns:a16="http://schemas.microsoft.com/office/drawing/2014/main" id="{59F1BB64-5B69-4C6F-8D19-FF1CC4D226FA}"/>
                  </a:ext>
                </a:extLst>
              </p:cNvPr>
              <p:cNvSpPr/>
              <p:nvPr/>
            </p:nvSpPr>
            <p:spPr>
              <a:xfrm>
                <a:off x="1730981" y="3406041"/>
                <a:ext cx="8414342" cy="1924802"/>
              </a:xfrm>
              <a:prstGeom prst="roundRect">
                <a:avLst/>
              </a:pr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ADC3EEA0-195A-4563-B17A-51764FF09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89424" y="4790811"/>
                <a:ext cx="718704" cy="609307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="" xmlns:a16="http://schemas.microsoft.com/office/drawing/2014/main" id="{F34F1559-E1A6-40A0-8C96-C0B606CA8A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7421" t="53580" r="2212" b="10109"/>
              <a:stretch/>
            </p:blipFill>
            <p:spPr>
              <a:xfrm>
                <a:off x="1266024" y="3075879"/>
                <a:ext cx="900189" cy="809738"/>
              </a:xfrm>
              <a:prstGeom prst="rect">
                <a:avLst/>
              </a:prstGeom>
            </p:spPr>
          </p:pic>
        </p:grpSp>
        <p:sp>
          <p:nvSpPr>
            <p:cNvPr id="39" name="Text Box 7">
              <a:extLst>
                <a:ext uri="{FF2B5EF4-FFF2-40B4-BE49-F238E27FC236}">
                  <a16:creationId xmlns="" xmlns:a16="http://schemas.microsoft.com/office/drawing/2014/main" id="{538513D6-08EF-492F-A2A5-35F58C677BEC}"/>
                </a:ext>
              </a:extLst>
            </p:cNvPr>
            <p:cNvSpPr txBox="1"/>
            <p:nvPr/>
          </p:nvSpPr>
          <p:spPr>
            <a:xfrm>
              <a:off x="946397" y="3385527"/>
              <a:ext cx="3505790" cy="1646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6 + 6 + 4 = </a:t>
              </a: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7 + 7 + 3 =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C417B5-D92B-4E59-A8FF-658BFFD0EB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7792" y="211415"/>
            <a:ext cx="1068091" cy="108711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0047DA8C-4161-4DFF-9BE6-5720B7FD1355}"/>
              </a:ext>
            </a:extLst>
          </p:cNvPr>
          <p:cNvGrpSpPr/>
          <p:nvPr/>
        </p:nvGrpSpPr>
        <p:grpSpPr>
          <a:xfrm>
            <a:off x="4879368" y="254293"/>
            <a:ext cx="2549575" cy="562708"/>
            <a:chOff x="1230144" y="321217"/>
            <a:chExt cx="2450358" cy="56270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54BA6DD7-398F-4235-80FC-7DCF11F27440}"/>
                </a:ext>
              </a:extLst>
            </p:cNvPr>
            <p:cNvSpPr/>
            <p:nvPr/>
          </p:nvSpPr>
          <p:spPr>
            <a:xfrm>
              <a:off x="1230144" y="321217"/>
              <a:ext cx="2450358" cy="562708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25E7D329-3E5A-4485-8C74-999BB8E0A823}"/>
                </a:ext>
              </a:extLst>
            </p:cNvPr>
            <p:cNvSpPr/>
            <p:nvPr/>
          </p:nvSpPr>
          <p:spPr>
            <a:xfrm>
              <a:off x="1278827" y="346525"/>
              <a:ext cx="509131" cy="5374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44" name="Text Box 7">
            <a:extLst>
              <a:ext uri="{FF2B5EF4-FFF2-40B4-BE49-F238E27FC236}">
                <a16:creationId xmlns="" xmlns:a16="http://schemas.microsoft.com/office/drawing/2014/main" id="{B68DE529-D7B9-4695-99A9-082EBC8F88CC}"/>
              </a:ext>
            </a:extLst>
          </p:cNvPr>
          <p:cNvSpPr txBox="1"/>
          <p:nvPr/>
        </p:nvSpPr>
        <p:spPr>
          <a:xfrm>
            <a:off x="6029409" y="1289043"/>
            <a:ext cx="382903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16 </a:t>
            </a:r>
            <a:r>
              <a:rPr lang="en-US" sz="32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 + 8 =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18 </a:t>
            </a:r>
            <a:r>
              <a:rPr lang="en-US" sz="32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 </a:t>
            </a:r>
            <a:r>
              <a:rPr lang="en-US" sz="32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 = </a:t>
            </a:r>
          </a:p>
        </p:txBody>
      </p:sp>
      <p:sp>
        <p:nvSpPr>
          <p:cNvPr id="45" name="Text Box 7">
            <a:extLst>
              <a:ext uri="{FF2B5EF4-FFF2-40B4-BE49-F238E27FC236}">
                <a16:creationId xmlns="" xmlns:a16="http://schemas.microsoft.com/office/drawing/2014/main" id="{EBB46AAD-4826-44C2-956A-C935425C8FCB}"/>
              </a:ext>
            </a:extLst>
          </p:cNvPr>
          <p:cNvSpPr txBox="1"/>
          <p:nvPr/>
        </p:nvSpPr>
        <p:spPr>
          <a:xfrm>
            <a:off x="4192521" y="2769262"/>
            <a:ext cx="3829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 + 9 </a:t>
            </a:r>
            <a:r>
              <a:rPr lang="en-US" sz="32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 =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11488B1-E21D-493D-B248-91DDFEE272A9}"/>
              </a:ext>
            </a:extLst>
          </p:cNvPr>
          <p:cNvGrpSpPr/>
          <p:nvPr/>
        </p:nvGrpSpPr>
        <p:grpSpPr>
          <a:xfrm>
            <a:off x="128113" y="3828634"/>
            <a:ext cx="5331655" cy="2554545"/>
            <a:chOff x="128113" y="3828634"/>
            <a:chExt cx="5331655" cy="2554545"/>
          </a:xfrm>
        </p:grpSpPr>
        <p:sp>
          <p:nvSpPr>
            <p:cNvPr id="76" name="Text Box 7">
              <a:extLst>
                <a:ext uri="{FF2B5EF4-FFF2-40B4-BE49-F238E27FC236}">
                  <a16:creationId xmlns="" xmlns:a16="http://schemas.microsoft.com/office/drawing/2014/main" id="{EE1FBEA8-0A34-402E-9F80-59C57707BB59}"/>
                </a:ext>
              </a:extLst>
            </p:cNvPr>
            <p:cNvSpPr txBox="1"/>
            <p:nvPr/>
          </p:nvSpPr>
          <p:spPr>
            <a:xfrm>
              <a:off x="128113" y="3828634"/>
              <a:ext cx="533165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ô        ,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="" xmlns:a16="http://schemas.microsoft.com/office/drawing/2014/main" id="{7690A674-CA8F-4D6F-84D2-81957FAC37F3}"/>
                </a:ext>
              </a:extLst>
            </p:cNvPr>
            <p:cNvSpPr/>
            <p:nvPr/>
          </p:nvSpPr>
          <p:spPr>
            <a:xfrm>
              <a:off x="1957224" y="4892341"/>
              <a:ext cx="438475" cy="42713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B35E550B-BF4A-4F1B-A522-C1DCD6629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664474"/>
              </p:ext>
            </p:extLst>
          </p:nvPr>
        </p:nvGraphicFramePr>
        <p:xfrm>
          <a:off x="5696138" y="4140201"/>
          <a:ext cx="3295521" cy="1782048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98507">
                  <a:extLst>
                    <a:ext uri="{9D8B030D-6E8A-4147-A177-3AD203B41FA5}">
                      <a16:colId xmlns="" xmlns:a16="http://schemas.microsoft.com/office/drawing/2014/main" val="375922911"/>
                    </a:ext>
                  </a:extLst>
                </a:gridCol>
                <a:gridCol w="1098507">
                  <a:extLst>
                    <a:ext uri="{9D8B030D-6E8A-4147-A177-3AD203B41FA5}">
                      <a16:colId xmlns="" xmlns:a16="http://schemas.microsoft.com/office/drawing/2014/main" val="2353565471"/>
                    </a:ext>
                  </a:extLst>
                </a:gridCol>
                <a:gridCol w="1098507">
                  <a:extLst>
                    <a:ext uri="{9D8B030D-6E8A-4147-A177-3AD203B41FA5}">
                      <a16:colId xmlns="" xmlns:a16="http://schemas.microsoft.com/office/drawing/2014/main" val="776603097"/>
                    </a:ext>
                  </a:extLst>
                </a:gridCol>
              </a:tblGrid>
              <a:tr h="874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4617373"/>
                  </a:ext>
                </a:extLst>
              </a:tr>
              <a:tr h="9080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8571864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DFC299-4097-43CF-8C51-D6C8967F93E2}"/>
              </a:ext>
            </a:extLst>
          </p:cNvPr>
          <p:cNvSpPr txBox="1"/>
          <p:nvPr/>
        </p:nvSpPr>
        <p:spPr>
          <a:xfrm>
            <a:off x="6029409" y="4271038"/>
            <a:ext cx="105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17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A905858-2804-44E9-8DFA-C7BD2CC1AFE1}"/>
              </a:ext>
            </a:extLst>
          </p:cNvPr>
          <p:cNvSpPr txBox="1"/>
          <p:nvPr/>
        </p:nvSpPr>
        <p:spPr>
          <a:xfrm>
            <a:off x="6994846" y="4223845"/>
            <a:ext cx="1298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9DCF67D-EFB0-4705-AC3C-7665CA95AB50}"/>
              </a:ext>
            </a:extLst>
          </p:cNvPr>
          <p:cNvSpPr txBox="1"/>
          <p:nvPr/>
        </p:nvSpPr>
        <p:spPr>
          <a:xfrm>
            <a:off x="7944742" y="4230135"/>
            <a:ext cx="1298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10</a:t>
            </a:r>
          </a:p>
        </p:txBody>
      </p:sp>
      <p:graphicFrame>
        <p:nvGraphicFramePr>
          <p:cNvPr id="37" name="Table 6">
            <a:extLst>
              <a:ext uri="{FF2B5EF4-FFF2-40B4-BE49-F238E27FC236}">
                <a16:creationId xmlns="" xmlns:a16="http://schemas.microsoft.com/office/drawing/2014/main" id="{9E3C1082-39B9-4250-8700-2E60EF61F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652303"/>
              </p:ext>
            </p:extLst>
          </p:nvPr>
        </p:nvGraphicFramePr>
        <p:xfrm>
          <a:off x="9279488" y="4181112"/>
          <a:ext cx="2188612" cy="1698987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94306">
                  <a:extLst>
                    <a:ext uri="{9D8B030D-6E8A-4147-A177-3AD203B41FA5}">
                      <a16:colId xmlns="" xmlns:a16="http://schemas.microsoft.com/office/drawing/2014/main" val="375922911"/>
                    </a:ext>
                  </a:extLst>
                </a:gridCol>
                <a:gridCol w="1094306">
                  <a:extLst>
                    <a:ext uri="{9D8B030D-6E8A-4147-A177-3AD203B41FA5}">
                      <a16:colId xmlns="" xmlns:a16="http://schemas.microsoft.com/office/drawing/2014/main" val="2353565471"/>
                    </a:ext>
                  </a:extLst>
                </a:gridCol>
              </a:tblGrid>
              <a:tr h="8332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4617373"/>
                  </a:ext>
                </a:extLst>
              </a:tr>
              <a:tr h="8657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8571864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2B04F1E-E855-45E4-B497-61EF937D0BB0}"/>
              </a:ext>
            </a:extLst>
          </p:cNvPr>
          <p:cNvSpPr txBox="1"/>
          <p:nvPr/>
        </p:nvSpPr>
        <p:spPr>
          <a:xfrm>
            <a:off x="9445864" y="4243236"/>
            <a:ext cx="105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415A3039-2D51-4126-88DE-718E7B0C67DF}"/>
              </a:ext>
            </a:extLst>
          </p:cNvPr>
          <p:cNvSpPr txBox="1"/>
          <p:nvPr/>
        </p:nvSpPr>
        <p:spPr>
          <a:xfrm>
            <a:off x="10465102" y="4267601"/>
            <a:ext cx="105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6AF62A5B-4993-425A-8376-EF0C06E40A79}"/>
              </a:ext>
            </a:extLst>
          </p:cNvPr>
          <p:cNvSpPr txBox="1"/>
          <p:nvPr/>
        </p:nvSpPr>
        <p:spPr>
          <a:xfrm>
            <a:off x="5801417" y="5177121"/>
            <a:ext cx="105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6F97DD10-55CC-4325-B564-7958497B7B9B}"/>
              </a:ext>
            </a:extLst>
          </p:cNvPr>
          <p:cNvSpPr txBox="1"/>
          <p:nvPr/>
        </p:nvSpPr>
        <p:spPr>
          <a:xfrm>
            <a:off x="7079616" y="5105906"/>
            <a:ext cx="877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B06C8E3A-4191-4AB5-95B4-D24A06E89BD2}"/>
              </a:ext>
            </a:extLst>
          </p:cNvPr>
          <p:cNvSpPr txBox="1"/>
          <p:nvPr/>
        </p:nvSpPr>
        <p:spPr>
          <a:xfrm>
            <a:off x="8155025" y="5144763"/>
            <a:ext cx="877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EE9414D0-7B38-4EA4-AF45-0DC048739273}"/>
              </a:ext>
            </a:extLst>
          </p:cNvPr>
          <p:cNvSpPr txBox="1"/>
          <p:nvPr/>
        </p:nvSpPr>
        <p:spPr>
          <a:xfrm>
            <a:off x="9377459" y="5116223"/>
            <a:ext cx="900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DD7E6B26-9D77-4839-A55E-D2BAF7FF0E54}"/>
              </a:ext>
            </a:extLst>
          </p:cNvPr>
          <p:cNvSpPr txBox="1"/>
          <p:nvPr/>
        </p:nvSpPr>
        <p:spPr>
          <a:xfrm>
            <a:off x="10549598" y="5119064"/>
            <a:ext cx="105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F6FA748F-148E-4C1C-9A82-099E41A2EA8E}"/>
              </a:ext>
            </a:extLst>
          </p:cNvPr>
          <p:cNvSpPr/>
          <p:nvPr/>
        </p:nvSpPr>
        <p:spPr>
          <a:xfrm>
            <a:off x="4449751" y="1500040"/>
            <a:ext cx="625457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162282EA-5217-4A00-9234-A2500A43FB82}"/>
              </a:ext>
            </a:extLst>
          </p:cNvPr>
          <p:cNvSpPr/>
          <p:nvPr/>
        </p:nvSpPr>
        <p:spPr>
          <a:xfrm>
            <a:off x="4495970" y="2292553"/>
            <a:ext cx="625457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C3FE6933-9497-4EF2-AF8D-106B49F9EBC8}"/>
              </a:ext>
            </a:extLst>
          </p:cNvPr>
          <p:cNvSpPr/>
          <p:nvPr/>
        </p:nvSpPr>
        <p:spPr>
          <a:xfrm>
            <a:off x="8967344" y="1500188"/>
            <a:ext cx="625457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3904237F-BF27-44F7-8599-58CD619E92CE}"/>
              </a:ext>
            </a:extLst>
          </p:cNvPr>
          <p:cNvSpPr/>
          <p:nvPr/>
        </p:nvSpPr>
        <p:spPr>
          <a:xfrm>
            <a:off x="8791114" y="2307328"/>
            <a:ext cx="625457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F4F6637E-A43D-4AEC-BFB2-F6297EA3EB45}"/>
              </a:ext>
            </a:extLst>
          </p:cNvPr>
          <p:cNvSpPr/>
          <p:nvPr/>
        </p:nvSpPr>
        <p:spPr>
          <a:xfrm>
            <a:off x="6837241" y="2988512"/>
            <a:ext cx="625457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323" name="TextBox9" r:id="rId2" imgW="666720" imgH="514440"/>
        </mc:Choice>
        <mc:Fallback>
          <p:control name="TextBox9" r:id="rId2" imgW="666720" imgH="51444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9675" y="1449388"/>
                  <a:ext cx="663575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24" name="TextBox1" r:id="rId3" imgW="666720" imgH="514440"/>
        </mc:Choice>
        <mc:Fallback>
          <p:control name="TextBox1" r:id="rId3" imgW="666720" imgH="5144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08413" y="2274888"/>
                  <a:ext cx="665162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25" name="TextBox2" r:id="rId4" imgW="666720" imgH="514440"/>
        </mc:Choice>
        <mc:Fallback>
          <p:control name="TextBox2" r:id="rId4" imgW="666720" imgH="5144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61350" y="1500188"/>
                  <a:ext cx="665163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26" name="TextBox4" r:id="rId5" imgW="666720" imgH="514440"/>
        </mc:Choice>
        <mc:Fallback>
          <p:control name="TextBox4" r:id="rId5" imgW="666720" imgH="51444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59750" y="2298700"/>
                  <a:ext cx="665163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27" name="TextBox5" r:id="rId6" imgW="666720" imgH="514440"/>
        </mc:Choice>
        <mc:Fallback>
          <p:control name="TextBox5" r:id="rId6" imgW="666720" imgH="5144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9975" y="2979738"/>
                  <a:ext cx="665163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21536 0.5057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8907 0.5185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2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01406 0.4106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8268 0.29491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14557 0.4018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6" grpId="0"/>
      <p:bldP spid="43" grpId="0"/>
      <p:bldP spid="47" grpId="0"/>
      <p:bldP spid="50" grpId="0"/>
      <p:bldP spid="51" grpId="0"/>
      <p:bldP spid="55" grpId="0"/>
      <p:bldP spid="58" grpId="0"/>
      <p:bldP spid="60" grpId="0"/>
      <p:bldP spid="33" grpId="0" animBg="1"/>
      <p:bldP spid="33" grpId="1" animBg="1"/>
      <p:bldP spid="48" grpId="0" animBg="1"/>
      <p:bldP spid="48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1680716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2559</TotalTime>
  <Words>535</Words>
  <Application>Microsoft Office PowerPoint</Application>
  <PresentationFormat>Custom</PresentationFormat>
  <Paragraphs>90</Paragraphs>
  <Slides>16</Slides>
  <Notes>8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</cp:lastModifiedBy>
  <cp:revision>526</cp:revision>
  <dcterms:created xsi:type="dcterms:W3CDTF">2021-02-20T02:56:00Z</dcterms:created>
  <dcterms:modified xsi:type="dcterms:W3CDTF">2021-12-29T02:17:43Z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