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7" r:id="rId2"/>
    <p:sldId id="277" r:id="rId3"/>
    <p:sldId id="303" r:id="rId4"/>
    <p:sldId id="304" r:id="rId5"/>
    <p:sldId id="305" r:id="rId6"/>
    <p:sldId id="306" r:id="rId7"/>
    <p:sldId id="307" r:id="rId8"/>
    <p:sldId id="292" r:id="rId9"/>
    <p:sldId id="299" r:id="rId10"/>
    <p:sldId id="293" r:id="rId11"/>
    <p:sldId id="294" r:id="rId12"/>
    <p:sldId id="296" r:id="rId13"/>
    <p:sldId id="295" r:id="rId14"/>
    <p:sldId id="302" r:id="rId15"/>
    <p:sldId id="301" r:id="rId16"/>
    <p:sldId id="270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algun Gothic" pitchFamily="34" charset="-127"/>
      <p:regular r:id="rId23"/>
      <p:bold r:id="rId24"/>
    </p:embeddedFont>
    <p:embeddedFont>
      <p:font typeface="微软雅黑" pitchFamily="34" charset="-122"/>
      <p:regular r:id="rId25"/>
      <p:bold r:id="rId26"/>
    </p:embeddedFont>
    <p:embeddedFont>
      <p:font typeface="Wingdings 2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9C9C9"/>
    <a:srgbClr val="C7C7C7"/>
    <a:srgbClr val="FFFF99"/>
    <a:srgbClr val="FF8119"/>
    <a:srgbClr val="FF7707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9" d="100"/>
          <a:sy n="79" d="100"/>
        </p:scale>
        <p:origin x="-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EF41-C2FF-4776-AAA0-A9ED6973B540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7E827-D99F-4F7A-B552-1E522208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9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973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14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04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048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567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430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76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033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9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5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5" r:id="rId7"/>
    <p:sldLayoutId id="2147483686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475699" y="121374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309534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C03BB5-2E45-459E-A044-802CE2628669}"/>
              </a:ext>
            </a:extLst>
          </p:cNvPr>
          <p:cNvSpPr txBox="1"/>
          <p:nvPr/>
        </p:nvSpPr>
        <p:spPr>
          <a:xfrm>
            <a:off x="384314" y="1598219"/>
            <a:ext cx="11807686" cy="243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Kể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đã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học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đũa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E4C0EC-E574-4987-AAD3-A5E297515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>
          <a:xfrm>
            <a:off x="690170" y="883819"/>
            <a:ext cx="11862945" cy="53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049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3C78254-EB8D-4EB4-B161-9A1D2A9D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83" y="336885"/>
            <a:ext cx="11754843" cy="6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686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3D4A05F-5AC7-4A54-B9A2-AEE3CA8F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" y="596626"/>
            <a:ext cx="10603552" cy="61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13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4C83C1-4B43-41D9-9392-C91789A53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71" y="467727"/>
            <a:ext cx="11918166" cy="58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427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651787" y="-2"/>
            <a:ext cx="6539421" cy="6896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-18196" y="-1"/>
            <a:ext cx="6503261" cy="6858000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958235" y="1893404"/>
            <a:ext cx="42755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ArchDow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4800" b="1" dirty="0">
                <a:latin typeface="+mj-lt"/>
                <a:ea typeface="微软雅黑" panose="020B0503020204020204" pitchFamily="34" charset="-122"/>
                <a:cs typeface="Times New Roman" pitchFamily="18" charset="0"/>
              </a:rPr>
              <a:t>KỂ TOÀN BỘ </a:t>
            </a:r>
          </a:p>
          <a:p>
            <a:pPr algn="ctr"/>
            <a:r>
              <a:rPr lang="en-US" altLang="zh-CN" sz="4800" b="1" dirty="0">
                <a:latin typeface="+mj-lt"/>
                <a:ea typeface="微软雅黑" panose="020B0503020204020204" pitchFamily="34" charset="-122"/>
                <a:cs typeface="Times New Roman" pitchFamily="18" charset="0"/>
              </a:rPr>
              <a:t>CÂU CHUYỆN</a:t>
            </a:r>
            <a:endParaRPr lang="zh-CN" altLang="en-US" sz="4800" b="1" dirty="0">
              <a:latin typeface="+mj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4" y="4541866"/>
            <a:ext cx="2398825" cy="1501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793" y="1359969"/>
            <a:ext cx="1335140" cy="20179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22" y="3785129"/>
            <a:ext cx="2437185" cy="22156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4" y="2907552"/>
            <a:ext cx="2966891" cy="2769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C84E97-F6BF-4A86-96A4-5B8DC9C71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9FEA1CA-9B15-49C5-8EED-759D9B2B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" y="410816"/>
            <a:ext cx="12020520" cy="6447183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B1AB8B2-14DA-480B-B4EE-DD48D4644831}"/>
              </a:ext>
            </a:extLst>
          </p:cNvPr>
          <p:cNvSpPr/>
          <p:nvPr/>
        </p:nvSpPr>
        <p:spPr>
          <a:xfrm>
            <a:off x="85740" y="410816"/>
            <a:ext cx="11582400" cy="708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4938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1960472"/>
            <a:ext cx="6252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6" y="4235689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35" y="4059278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65F7BC10-2B3B-40D7-9E1B-EDBA6929E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2903368" y="3733801"/>
            <a:ext cx="2310152" cy="293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4913596" y="5388514"/>
            <a:ext cx="88537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5658247" y="5366825"/>
            <a:ext cx="88537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7410847" y="5366825"/>
            <a:ext cx="88537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6525475" y="5359568"/>
            <a:ext cx="885372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393" y="498626"/>
            <a:ext cx="73629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Vịt con lạc mẹ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474" y="2068287"/>
            <a:ext cx="9541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Những chú vịt con m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ả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i mê ham chơi nên đã lạc mất mẹ, các em hãy trả lời đúng các câu hỏi để vịt con tìm về v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i vịt mẹ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.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Tieng-vit-keu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3022BA47-565C-4AA1-AA2D-25E8C70AAFEC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E9E05C-2570-4D12-A6B9-B9431706E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635D7E3B-F7B8-4847-ABE7-E2F76BFBF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677401" y="4455663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49" y="770350"/>
            <a:ext cx="11777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itchFamily="18" charset="0"/>
              </a:rPr>
              <a:t>1. 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Thấy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b="1" dirty="0">
                <a:latin typeface="+mj-lt"/>
                <a:cs typeface="Times New Roman" pitchFamily="18" charset="0"/>
              </a:rPr>
              <a:t> con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không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yêu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thương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nhau</a:t>
            </a:r>
            <a:r>
              <a:rPr 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b="1" dirty="0">
                <a:latin typeface="+mj-lt"/>
                <a:cs typeface="Times New Roman" pitchFamily="18" charset="0"/>
              </a:rPr>
              <a:t> cha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làm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gì</a:t>
            </a:r>
            <a:r>
              <a:rPr lang="en-US" sz="3200" b="1" dirty="0">
                <a:latin typeface="+mj-lt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chia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con.</a:t>
            </a:r>
            <a:endParaRPr lang="vi-VN" sz="32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3574" y="1858072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373573" y="2827422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331060" y="3782610"/>
            <a:ext cx="532449" cy="515745"/>
          </a:xfrm>
          <a:prstGeom prst="roundRect">
            <a:avLst/>
          </a:prstGeom>
          <a:solidFill>
            <a:srgbClr val="C9C9C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8547" y="3729183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77600" y="5975129"/>
            <a:ext cx="801404" cy="827679"/>
          </a:xfrm>
          <a:prstGeom prst="rect">
            <a:avLst/>
          </a:prstGeom>
        </p:spPr>
      </p:pic>
      <p:pic>
        <p:nvPicPr>
          <p:cNvPr id="1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64393" y="3892991"/>
            <a:ext cx="609600" cy="609600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13A8EF63-F5DB-44EF-B250-ADA3DCA064CB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F01AF4-47A6-431E-A32D-375B6DDA7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57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4341F4B0-0000-4927-9CBF-2406E2019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067801" y="4455663"/>
            <a:ext cx="1829751" cy="23218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463388"/>
            <a:ext cx="1021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+mj-lt"/>
                <a:cs typeface="Times New Roman" pitchFamily="18" charset="0"/>
              </a:rPr>
              <a:t>2</a:t>
            </a:r>
            <a:r>
              <a:rPr lang="vi-VN" sz="3600" b="1" dirty="0" smtClean="0">
                <a:latin typeface="+mj-lt"/>
                <a:cs typeface="Times New Roman" pitchFamily="18" charset="0"/>
              </a:rPr>
              <a:t>)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600" b="1" dirty="0">
                <a:latin typeface="+mj-lt"/>
                <a:cs typeface="Times New Roman" pitchFamily="18" charset="0"/>
              </a:rPr>
              <a:t> cha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yêu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cầu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3600" b="1" dirty="0">
                <a:latin typeface="+mj-lt"/>
                <a:cs typeface="Times New Roman" pitchFamily="18" charset="0"/>
              </a:rPr>
              <a:t> con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làm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gì</a:t>
            </a:r>
            <a:r>
              <a:rPr lang="vi-VN" sz="3600" b="1" dirty="0">
                <a:latin typeface="+mj-lt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vi-VN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quét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dọn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ẻ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gãy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bó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đũa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gồi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cơm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chung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82152" y="1676399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1981201" y="2760856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1939637" y="3939918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39637" y="2659559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15600" y="5975129"/>
            <a:ext cx="801404" cy="8276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90596" y="5949827"/>
            <a:ext cx="801404" cy="827679"/>
          </a:xfrm>
          <a:prstGeom prst="rect">
            <a:avLst/>
          </a:prstGeom>
        </p:spPr>
      </p:pic>
      <p:pic>
        <p:nvPicPr>
          <p:cNvPr id="2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8381C8DA-5EFE-4BF2-BE10-76CEB48FE7D3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1912FCB-6617-427B-8B8E-6BFCCEA1E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9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957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AD11CC2-121C-401A-A1F9-7C596EDD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8229601" y="4455663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463388"/>
            <a:ext cx="1021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+mj-lt"/>
                <a:cs typeface="Times New Roman" pitchFamily="18" charset="0"/>
              </a:rPr>
              <a:t>3</a:t>
            </a:r>
            <a:r>
              <a:rPr lang="vi-VN" sz="3600" b="1" dirty="0" smtClean="0">
                <a:latin typeface="+mj-lt"/>
                <a:cs typeface="Times New Roman" pitchFamily="18" charset="0"/>
              </a:rPr>
              <a:t>)</a:t>
            </a:r>
            <a:r>
              <a:rPr lang="vi-VN" sz="3600" b="1" dirty="0">
                <a:latin typeface="+mj-lt"/>
                <a:cs typeface="Times New Roman" pitchFamily="18" charset="0"/>
              </a:rPr>
              <a:t> 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600" b="1" dirty="0">
                <a:latin typeface="+mj-lt"/>
                <a:cs typeface="Times New Roman" pitchFamily="18" charset="0"/>
              </a:rPr>
              <a:t> cha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bẻ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bó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đũa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bằng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cách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nào</a:t>
            </a:r>
            <a:r>
              <a:rPr lang="vi-VN" sz="3600" b="1" dirty="0">
                <a:latin typeface="+mj-lt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vi-VN" sz="3600" dirty="0">
                <a:latin typeface="+mj-lt"/>
                <a:cs typeface="Times New Roman" pitchFamily="18" charset="0"/>
              </a:rPr>
              <a:t> 	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cởi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bó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đũa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ra,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bẻ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chiếc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đũa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 	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dao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bó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đũa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cha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bẻ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gãy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bó</a:t>
            </a:r>
            <a:r>
              <a:rPr lang="en-US" sz="3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đũa</a:t>
            </a:r>
            <a:r>
              <a:rPr lang="en-US" sz="36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1868" y="1647127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938686" y="2772473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901869" y="3854085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9628" y="1536609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677400" y="5975129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53800" y="6030322"/>
            <a:ext cx="801404" cy="827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04969" y="6030322"/>
            <a:ext cx="801404" cy="827679"/>
          </a:xfrm>
          <a:prstGeom prst="rect">
            <a:avLst/>
          </a:prstGeom>
        </p:spPr>
      </p:pic>
      <p:pic>
        <p:nvPicPr>
          <p:cNvPr id="14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xmlns="" id="{BAD2CF62-062C-424D-8CB9-427490A8650B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105314-8D09-40A1-B234-FFE9B54D21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957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957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BC518B4-5344-4948-926E-00B259759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7428197" y="4455663"/>
            <a:ext cx="1829751" cy="2321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302" y="553819"/>
            <a:ext cx="109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Times New Roman" pitchFamily="18" charset="0"/>
              </a:rPr>
              <a:t>4</a:t>
            </a:r>
            <a:r>
              <a:rPr lang="vi-VN" sz="3600" b="1" dirty="0" smtClean="0">
                <a:latin typeface="+mj-lt"/>
                <a:cs typeface="Times New Roman" pitchFamily="18" charset="0"/>
              </a:rPr>
              <a:t>.</a:t>
            </a:r>
            <a:r>
              <a:rPr lang="vi-VN" sz="3600" b="1" dirty="0">
                <a:latin typeface="+mj-lt"/>
                <a:cs typeface="Times New Roman" pitchFamily="18" charset="0"/>
              </a:rPr>
              <a:t> 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600" b="1" dirty="0">
                <a:latin typeface="+mj-lt"/>
                <a:cs typeface="Times New Roman" pitchFamily="18" charset="0"/>
              </a:rPr>
              <a:t> cha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muốn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khuyên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3600" b="1" dirty="0">
                <a:latin typeface="+mj-lt"/>
                <a:cs typeface="Times New Roman" pitchFamily="18" charset="0"/>
              </a:rPr>
              <a:t> con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điều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gì</a:t>
            </a:r>
            <a:r>
              <a:rPr lang="en-US" sz="3600" b="1"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875996" y="5975129"/>
            <a:ext cx="801404" cy="827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01400" y="5975129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703565" y="6030322"/>
            <a:ext cx="801404" cy="8276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1072" y="1458686"/>
            <a:ext cx="10041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con: Anh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đùm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bọc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476196" y="6030322"/>
            <a:ext cx="801404" cy="827679"/>
          </a:xfrm>
          <a:prstGeom prst="rect">
            <a:avLst/>
          </a:prstGeom>
        </p:spPr>
      </p:pic>
      <p:pic>
        <p:nvPicPr>
          <p:cNvPr id="1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08397" y="2412685"/>
            <a:ext cx="609600" cy="609600"/>
          </a:xfrm>
          <a:prstGeom prst="rect">
            <a:avLst/>
          </a:prstGeom>
        </p:spPr>
      </p:pic>
      <p:pic>
        <p:nvPicPr>
          <p:cNvPr id="16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8" name="Hình Bầu dục 17">
            <a:extLst>
              <a:ext uri="{FF2B5EF4-FFF2-40B4-BE49-F238E27FC236}">
                <a16:creationId xmlns:a16="http://schemas.microsoft.com/office/drawing/2014/main" xmlns="" id="{0EB11D79-BF58-4719-AF1C-0E21EB0B5F3C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1214875-A65B-42D8-8ADD-C760E8AD3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14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14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9FEA1CA-9B15-49C5-8EED-759D9B2B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/>
          <a:stretch/>
        </p:blipFill>
        <p:spPr>
          <a:xfrm>
            <a:off x="0" y="1062658"/>
            <a:ext cx="12192000" cy="5795342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B1AB8B2-14DA-480B-B4EE-DD48D4644831}"/>
              </a:ext>
            </a:extLst>
          </p:cNvPr>
          <p:cNvSpPr/>
          <p:nvPr/>
        </p:nvSpPr>
        <p:spPr>
          <a:xfrm>
            <a:off x="2937224" y="410816"/>
            <a:ext cx="11582400" cy="708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8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772945" y="-2"/>
            <a:ext cx="6418263" cy="6768365"/>
          </a:xfrm>
          <a:prstGeom prst="rect">
            <a:avLst/>
          </a:prstGeom>
        </p:spPr>
      </p:pic>
      <p:pic>
        <p:nvPicPr>
          <p:cNvPr id="17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-17637" y="-1"/>
            <a:ext cx="6503261" cy="68580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793" y="1359969"/>
            <a:ext cx="1335140" cy="2017951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3" y="3649480"/>
            <a:ext cx="3171473" cy="28831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71647" y="1062732"/>
            <a:ext cx="4448711" cy="4327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03260309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4" y="2523366"/>
            <a:ext cx="3949978" cy="3686935"/>
          </a:xfrm>
          <a:prstGeom prst="rect">
            <a:avLst/>
          </a:prstGeom>
        </p:spPr>
      </p:pic>
      <p:sp>
        <p:nvSpPr>
          <p:cNvPr id="18" name="HUY DUẨN"/>
          <p:cNvSpPr txBox="1"/>
          <p:nvPr/>
        </p:nvSpPr>
        <p:spPr>
          <a:xfrm>
            <a:off x="4077293" y="2072233"/>
            <a:ext cx="4529068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Arial"/>
              </a:rPr>
              <a:t>KỂ TỪNG ĐOẠN THEO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FC96F1-1C1E-43B2-9F2A-7F786F7E4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121</Words>
  <Application>Microsoft Office PowerPoint</Application>
  <PresentationFormat>Custom</PresentationFormat>
  <Paragraphs>31</Paragraphs>
  <Slides>16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等线</vt:lpstr>
      <vt:lpstr>Malgun Gothic</vt:lpstr>
      <vt:lpstr>Times New Roman</vt:lpstr>
      <vt:lpstr>微软雅黑</vt:lpstr>
      <vt:lpstr>Wingdings 2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RedStar</cp:lastModifiedBy>
  <cp:revision>77</cp:revision>
  <dcterms:created xsi:type="dcterms:W3CDTF">2021-11-01T08:16:43Z</dcterms:created>
  <dcterms:modified xsi:type="dcterms:W3CDTF">2021-12-27T15:56:31Z</dcterms:modified>
</cp:coreProperties>
</file>