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6" r:id="rId3"/>
    <p:sldId id="257" r:id="rId4"/>
    <p:sldId id="285" r:id="rId5"/>
    <p:sldId id="286" r:id="rId6"/>
    <p:sldId id="260" r:id="rId7"/>
    <p:sldId id="287" r:id="rId8"/>
    <p:sldId id="261" r:id="rId9"/>
    <p:sldId id="288" r:id="rId10"/>
    <p:sldId id="263" r:id="rId11"/>
    <p:sldId id="265" r:id="rId12"/>
    <p:sldId id="268" r:id="rId13"/>
    <p:sldId id="289" r:id="rId14"/>
    <p:sldId id="259" r:id="rId15"/>
    <p:sldId id="284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svg"/><Relationship Id="rId18" Type="http://schemas.openxmlformats.org/officeDocument/2006/relationships/image" Target="../media/image39.png"/><Relationship Id="rId3" Type="http://schemas.openxmlformats.org/officeDocument/2006/relationships/image" Target="../media/image26.svg"/><Relationship Id="rId21" Type="http://schemas.openxmlformats.org/officeDocument/2006/relationships/image" Target="../media/image4.svg"/><Relationship Id="rId7" Type="http://schemas.openxmlformats.org/officeDocument/2006/relationships/image" Target="../media/image32.svg"/><Relationship Id="rId12" Type="http://schemas.openxmlformats.org/officeDocument/2006/relationships/image" Target="../media/image35.png"/><Relationship Id="rId17" Type="http://schemas.openxmlformats.org/officeDocument/2006/relationships/image" Target="../media/image38.svg"/><Relationship Id="rId2" Type="http://schemas.openxmlformats.org/officeDocument/2006/relationships/image" Target="../media/image25.png"/><Relationship Id="rId16" Type="http://schemas.openxmlformats.org/officeDocument/2006/relationships/image" Target="../media/image37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2.svg"/><Relationship Id="rId5" Type="http://schemas.openxmlformats.org/officeDocument/2006/relationships/image" Target="../media/image30.svg"/><Relationship Id="rId15" Type="http://schemas.openxmlformats.org/officeDocument/2006/relationships/image" Target="../media/image18.svg"/><Relationship Id="rId10" Type="http://schemas.openxmlformats.org/officeDocument/2006/relationships/image" Target="../media/image11.png"/><Relationship Id="rId19" Type="http://schemas.openxmlformats.org/officeDocument/2006/relationships/image" Target="../media/image4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36.svg"/><Relationship Id="rId5" Type="http://schemas.openxmlformats.org/officeDocument/2006/relationships/image" Target="../media/image4.sv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36.svg"/><Relationship Id="rId5" Type="http://schemas.openxmlformats.org/officeDocument/2006/relationships/image" Target="../media/image4.sv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12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36.svg"/><Relationship Id="rId5" Type="http://schemas.openxmlformats.org/officeDocument/2006/relationships/image" Target="../media/image4.sv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D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73408">
            <a:off x="13027798" y="8569730"/>
            <a:ext cx="2977607" cy="47607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56391" y="-1850483"/>
            <a:ext cx="4613918" cy="50550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62138">
            <a:off x="16252370" y="7536271"/>
            <a:ext cx="2201604" cy="24511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130665">
            <a:off x="16866708" y="6667488"/>
            <a:ext cx="1507583" cy="1678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734570">
            <a:off x="17500479" y="9050150"/>
            <a:ext cx="1413500" cy="15737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196028">
            <a:off x="326525" y="7370944"/>
            <a:ext cx="1134009" cy="12625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87278" y="8672159"/>
            <a:ext cx="2375559" cy="23323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577741">
            <a:off x="2331019" y="8888529"/>
            <a:ext cx="1776473" cy="20832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17925" y="4551930"/>
            <a:ext cx="1567565" cy="16516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984293" y="2859876"/>
            <a:ext cx="2565768" cy="33841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560000" y="219547"/>
            <a:ext cx="2455478" cy="22322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282696">
            <a:off x="1736542" y="-1570503"/>
            <a:ext cx="2809929" cy="31033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852935" y="-482946"/>
            <a:ext cx="1187871" cy="11835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927616">
            <a:off x="-487709" y="6427833"/>
            <a:ext cx="1273368" cy="14932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88163">
            <a:off x="12964529" y="7956660"/>
            <a:ext cx="1657525" cy="19437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-4614256">
            <a:off x="12837236" y="-1098148"/>
            <a:ext cx="2216498" cy="217619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85907">
            <a:off x="17840266" y="5733341"/>
            <a:ext cx="1079148" cy="12014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51054" y="3515262"/>
            <a:ext cx="140671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B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5782" y="0"/>
            <a:ext cx="16502218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1471138" y="4722259"/>
            <a:ext cx="1253006" cy="842482"/>
            <a:chOff x="0" y="0"/>
            <a:chExt cx="1930400" cy="12979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E4B9FA"/>
            </a:solidFill>
          </p:spPr>
        </p:sp>
      </p:grpSp>
      <p:pic>
        <p:nvPicPr>
          <p:cNvPr id="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16386">
            <a:off x="16606595" y="-146689"/>
            <a:ext cx="2357955" cy="17491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55156" y="266700"/>
            <a:ext cx="13349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en-US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6" r="13983" b="4869"/>
          <a:stretch/>
        </p:blipFill>
        <p:spPr>
          <a:xfrm>
            <a:off x="3200400" y="4545998"/>
            <a:ext cx="3984000" cy="528737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7543800" y="2728360"/>
            <a:ext cx="7924800" cy="4015340"/>
          </a:xfrm>
          <a:prstGeom prst="cloudCallout">
            <a:avLst>
              <a:gd name="adj1" fmla="val -49421"/>
              <a:gd name="adj2" fmla="val 43466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i="1" dirty="0">
                <a:solidFill>
                  <a:schemeClr val="tx1"/>
                </a:solidFill>
              </a:rPr>
              <a:t>Tóc Hà như thế nào?</a:t>
            </a:r>
            <a:endParaRPr lang="en-US" sz="3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57400" y="0"/>
            <a:ext cx="162306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1856687" y="4722259"/>
            <a:ext cx="1253006" cy="842482"/>
            <a:chOff x="0" y="0"/>
            <a:chExt cx="1930400" cy="12979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D1E1AD"/>
            </a:solidFill>
          </p:spPr>
        </p:sp>
      </p:grpSp>
      <p:pic>
        <p:nvPicPr>
          <p:cNvPr id="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860071">
            <a:off x="16721562" y="1693736"/>
            <a:ext cx="3132877" cy="31214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76650" y="1045436"/>
            <a:ext cx="1299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86200" y="3009900"/>
            <a:ext cx="472440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86200" y="4714867"/>
            <a:ext cx="472440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86200" y="6419834"/>
            <a:ext cx="472440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Ai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trêu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06672" y="8124801"/>
            <a:ext cx="472440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985607" y="2992272"/>
            <a:ext cx="6547513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985608" y="4572000"/>
            <a:ext cx="6547513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85608" y="6419834"/>
            <a:ext cx="6547513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985608" y="8107173"/>
            <a:ext cx="6547513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18" idx="3"/>
            <a:endCxn id="25" idx="1"/>
          </p:cNvCxnSpPr>
          <p:nvPr/>
        </p:nvCxnSpPr>
        <p:spPr>
          <a:xfrm>
            <a:off x="8610600" y="3581400"/>
            <a:ext cx="1375008" cy="5097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3"/>
            <a:endCxn id="24" idx="1"/>
          </p:cNvCxnSpPr>
          <p:nvPr/>
        </p:nvCxnSpPr>
        <p:spPr>
          <a:xfrm>
            <a:off x="8610600" y="5286367"/>
            <a:ext cx="1375008" cy="17049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3"/>
            <a:endCxn id="23" idx="1"/>
          </p:cNvCxnSpPr>
          <p:nvPr/>
        </p:nvCxnSpPr>
        <p:spPr>
          <a:xfrm flipV="1">
            <a:off x="8610600" y="5143500"/>
            <a:ext cx="1375008" cy="18478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3"/>
            <a:endCxn id="22" idx="1"/>
          </p:cNvCxnSpPr>
          <p:nvPr/>
        </p:nvCxnSpPr>
        <p:spPr>
          <a:xfrm flipV="1">
            <a:off x="8631072" y="3563772"/>
            <a:ext cx="1354535" cy="51325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7536" y="0"/>
            <a:ext cx="16621125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1471138" y="4722259"/>
            <a:ext cx="1253006" cy="842482"/>
            <a:chOff x="0" y="0"/>
            <a:chExt cx="1930400" cy="12979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555B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82426">
            <a:off x="15857258" y="-1101148"/>
            <a:ext cx="3730081" cy="39835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228926">
            <a:off x="1086776" y="8056883"/>
            <a:ext cx="2864212" cy="30588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38600" y="419100"/>
            <a:ext cx="10967635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đũa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…” </a:t>
            </a:r>
            <a:r>
              <a:rPr lang="en-U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37560" y="3006785"/>
            <a:ext cx="13639800" cy="4770537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đùm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11761" b="7347"/>
          <a:stretch/>
        </p:blipFill>
        <p:spPr>
          <a:xfrm>
            <a:off x="12992414" y="7048500"/>
            <a:ext cx="5306247" cy="307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6400" y="0"/>
            <a:ext cx="16621125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1471138" y="4722259"/>
            <a:ext cx="1253006" cy="842482"/>
            <a:chOff x="0" y="0"/>
            <a:chExt cx="1930400" cy="12979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555B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82426">
            <a:off x="15857258" y="-1101148"/>
            <a:ext cx="3730081" cy="39835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228926">
            <a:off x="1086776" y="8056883"/>
            <a:ext cx="2864212" cy="30588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00400" y="307749"/>
            <a:ext cx="1211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4 – 5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2175" y="1485900"/>
            <a:ext cx="10743317" cy="436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Ở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089509"/>
            <a:ext cx="8562975" cy="42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8799" y="0"/>
            <a:ext cx="16459202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5400000">
            <a:off x="1623538" y="4722259"/>
            <a:ext cx="1253006" cy="842482"/>
            <a:chOff x="0" y="0"/>
            <a:chExt cx="1930400" cy="12979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D83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2400" y="8775695"/>
            <a:ext cx="947382" cy="1539169"/>
            <a:chOff x="0" y="0"/>
            <a:chExt cx="3552105" cy="662422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212431"/>
              <a:ext cx="3552105" cy="5411794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28717" y="0"/>
              <a:ext cx="2090087" cy="220219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019800" y="8763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352" y="5770003"/>
            <a:ext cx="4393803" cy="4393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D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73408">
            <a:off x="13027798" y="8569730"/>
            <a:ext cx="2977607" cy="47607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56391" y="-1850483"/>
            <a:ext cx="4613918" cy="50550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62138">
            <a:off x="16252370" y="7536271"/>
            <a:ext cx="2201604" cy="24511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130665">
            <a:off x="16866708" y="6667488"/>
            <a:ext cx="1507583" cy="1678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734570">
            <a:off x="17500479" y="9050150"/>
            <a:ext cx="1413500" cy="15737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196028">
            <a:off x="326525" y="7370944"/>
            <a:ext cx="1134009" cy="12625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87278" y="8672159"/>
            <a:ext cx="2375559" cy="23323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577741">
            <a:off x="2331019" y="8888529"/>
            <a:ext cx="1776473" cy="20832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17925" y="4551930"/>
            <a:ext cx="1567565" cy="16516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984293" y="2859876"/>
            <a:ext cx="2565768" cy="33841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560000" y="219547"/>
            <a:ext cx="2455478" cy="22322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282696">
            <a:off x="1736542" y="-1570503"/>
            <a:ext cx="2809929" cy="31033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852935" y="-482946"/>
            <a:ext cx="1187871" cy="11835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927616">
            <a:off x="-487709" y="6427833"/>
            <a:ext cx="1273368" cy="14932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88163">
            <a:off x="12964529" y="7956660"/>
            <a:ext cx="1657525" cy="19437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-4614256">
            <a:off x="12837236" y="-1098148"/>
            <a:ext cx="2216498" cy="217619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85907">
            <a:off x="17840266" y="5733341"/>
            <a:ext cx="1079148" cy="12014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51054" y="3515262"/>
            <a:ext cx="140671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D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269931">
            <a:off x="17003502" y="2882213"/>
            <a:ext cx="1353652" cy="15874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28" b="10479"/>
          <a:stretch>
            <a:fillRect/>
          </a:stretch>
        </p:blipFill>
        <p:spPr>
          <a:xfrm rot="-1231150">
            <a:off x="1043062" y="-2455266"/>
            <a:ext cx="5053887" cy="48379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11738" flipH="1">
            <a:off x="-1735952" y="5224724"/>
            <a:ext cx="5529305" cy="74904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32574" flipH="1">
            <a:off x="13641409" y="6345137"/>
            <a:ext cx="6496445" cy="6472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280583">
            <a:off x="170779" y="4332786"/>
            <a:ext cx="865853" cy="10153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188846">
            <a:off x="427133" y="5124891"/>
            <a:ext cx="617995" cy="7247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597175">
            <a:off x="2635874" y="8152089"/>
            <a:ext cx="2552102" cy="33660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541047">
            <a:off x="15190548" y="-1051112"/>
            <a:ext cx="5090523" cy="46277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8424"/>
          <a:stretch>
            <a:fillRect/>
          </a:stretch>
        </p:blipFill>
        <p:spPr>
          <a:xfrm rot="-5888056">
            <a:off x="7498749" y="-3179205"/>
            <a:ext cx="3154571" cy="490693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309212" y="2019079"/>
            <a:ext cx="13635816" cy="6258079"/>
            <a:chOff x="68115" y="-767520"/>
            <a:chExt cx="18181088" cy="8344104"/>
          </a:xfrm>
        </p:grpSpPr>
        <p:sp>
          <p:nvSpPr>
            <p:cNvPr id="12" name="TextBox 12"/>
            <p:cNvSpPr txBox="1"/>
            <p:nvPr/>
          </p:nvSpPr>
          <p:spPr>
            <a:xfrm>
              <a:off x="68115" y="4028022"/>
              <a:ext cx="18181088" cy="1543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10000" b="1" dirty="0">
                  <a:solidFill>
                    <a:srgbClr val="2A29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CUỐI KÌ 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575619" y="-767520"/>
              <a:ext cx="11364912" cy="818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7200" dirty="0">
                  <a:solidFill>
                    <a:srgbClr val="2A29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18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408088" y="1662534"/>
              <a:ext cx="11364912" cy="787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6400" b="1" i="1" dirty="0" err="1">
                  <a:solidFill>
                    <a:srgbClr val="2A29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6400" b="1" i="1" dirty="0">
                  <a:solidFill>
                    <a:srgbClr val="2A29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9, 10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7872326" y="6721616"/>
              <a:ext cx="2436437" cy="854968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8748774">
            <a:off x="11951944" y="8905951"/>
            <a:ext cx="2290766" cy="25504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4709" r="18340"/>
          <a:stretch>
            <a:fillRect/>
          </a:stretch>
        </p:blipFill>
        <p:spPr>
          <a:xfrm rot="10427415">
            <a:off x="13061031" y="7835436"/>
            <a:ext cx="804986" cy="15737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2085" r="16017"/>
          <a:stretch>
            <a:fillRect/>
          </a:stretch>
        </p:blipFill>
        <p:spPr>
          <a:xfrm rot="4177288">
            <a:off x="14661849" y="1069540"/>
            <a:ext cx="703515" cy="12654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1970" r="14794"/>
          <a:stretch>
            <a:fillRect/>
          </a:stretch>
        </p:blipFill>
        <p:spPr>
          <a:xfrm rot="5101081">
            <a:off x="14419390" y="646971"/>
            <a:ext cx="463376" cy="81584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r="18701"/>
          <a:stretch>
            <a:fillRect/>
          </a:stretch>
        </p:blipFill>
        <p:spPr>
          <a:xfrm rot="6515010">
            <a:off x="13898826" y="-603282"/>
            <a:ext cx="1023242" cy="140129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38726">
            <a:off x="-1694321" y="-983038"/>
            <a:ext cx="4099606" cy="449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53791">
            <a:off x="10473024" y="-1780554"/>
            <a:ext cx="4308575" cy="34545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24646" y="-1993844"/>
            <a:ext cx="3981541" cy="4362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673308"/>
            <a:ext cx="3228687" cy="3169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0321">
            <a:off x="7128139" y="-2916062"/>
            <a:ext cx="4259967" cy="37286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23859">
            <a:off x="16482989" y="3879887"/>
            <a:ext cx="2215742" cy="29224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09600" y="723900"/>
            <a:ext cx="71247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02"/>
              </a:lnSpc>
              <a:spcBef>
                <a:spcPct val="0"/>
              </a:spcBef>
            </a:pP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4800" b="1" i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800" b="1" i="1" dirty="0">
              <a:solidFill>
                <a:srgbClr val="2A29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1952904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BÍM TÓC ĐUÔI SAM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0" y="2628900"/>
            <a:ext cx="149352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rabi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bím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bím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réo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Bím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!”.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sấn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bím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bím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loạng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phịch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òa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mách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53791">
            <a:off x="10473024" y="-1780554"/>
            <a:ext cx="4308575" cy="34545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24646" y="-1993844"/>
            <a:ext cx="3981541" cy="4362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673308"/>
            <a:ext cx="3228687" cy="3169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0321">
            <a:off x="7128139" y="-2916062"/>
            <a:ext cx="4259967" cy="37286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23859">
            <a:off x="16482989" y="3879887"/>
            <a:ext cx="2215742" cy="29224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09600" y="723900"/>
            <a:ext cx="71247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02"/>
              </a:lnSpc>
              <a:spcBef>
                <a:spcPct val="0"/>
              </a:spcBef>
            </a:pP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4800" b="1" i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800" b="1" i="1" dirty="0">
              <a:solidFill>
                <a:srgbClr val="2A29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1952904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BÍM TÓC ĐUÔI SAM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0" y="2628900"/>
            <a:ext cx="149352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bím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đầm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đìa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ạ?</a:t>
            </a:r>
          </a:p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nín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hẳn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4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53791">
            <a:off x="10473024" y="-1780554"/>
            <a:ext cx="4308575" cy="34545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24646" y="-1993844"/>
            <a:ext cx="3981541" cy="4362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673308"/>
            <a:ext cx="3228687" cy="3169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0321">
            <a:off x="7128139" y="-2916062"/>
            <a:ext cx="4259967" cy="37286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23859">
            <a:off x="16482989" y="3879887"/>
            <a:ext cx="2215742" cy="29224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09600" y="723900"/>
            <a:ext cx="71247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02"/>
              </a:lnSpc>
              <a:spcBef>
                <a:spcPct val="0"/>
              </a:spcBef>
            </a:pP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4800" b="1" i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A2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800" b="1" i="1" dirty="0">
              <a:solidFill>
                <a:srgbClr val="2A29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1952904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BÍM TÓC ĐUÔI SAM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9691" y="2705100"/>
            <a:ext cx="12496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3. Tan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ngượng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nghịu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200000"/>
              </a:lnSpc>
            </a:pP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KU-YO-Y-A-NA-GI (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Gừng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t="7520" r="18214" b="3745"/>
          <a:stretch/>
        </p:blipFill>
        <p:spPr>
          <a:xfrm>
            <a:off x="152400" y="5349207"/>
            <a:ext cx="3657600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200" y="0"/>
            <a:ext cx="170688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83552">
            <a:off x="16746077" y="1364114"/>
            <a:ext cx="2334568" cy="3556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43470">
            <a:off x="1600073" y="8423471"/>
            <a:ext cx="1603940" cy="24436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42780">
            <a:off x="16100134" y="1030929"/>
            <a:ext cx="1567565" cy="14497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01000" y="1386492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4619199" y="2324100"/>
            <a:ext cx="3810000" cy="457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6" t="11644" r="12329"/>
          <a:stretch/>
        </p:blipFill>
        <p:spPr>
          <a:xfrm>
            <a:off x="11453599" y="2500313"/>
            <a:ext cx="3810000" cy="42195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81910" y="6889845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BÍM TÓC ĐUÔI SAM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10566" y="6889845"/>
            <a:ext cx="6153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5"/>
          <p:cNvGrpSpPr/>
          <p:nvPr/>
        </p:nvGrpSpPr>
        <p:grpSpPr>
          <a:xfrm rot="-5400000">
            <a:off x="922600" y="4722259"/>
            <a:ext cx="1253006" cy="842482"/>
            <a:chOff x="0" y="0"/>
            <a:chExt cx="1930400" cy="1297940"/>
          </a:xfrm>
        </p:grpSpPr>
        <p:sp>
          <p:nvSpPr>
            <p:cNvPr id="23" name="Freeform 6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D834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200" y="0"/>
            <a:ext cx="170688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83552">
            <a:off x="16746077" y="1364114"/>
            <a:ext cx="2334568" cy="3556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43470">
            <a:off x="1600073" y="8423471"/>
            <a:ext cx="1603940" cy="24436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42780">
            <a:off x="16100134" y="1030929"/>
            <a:ext cx="1567565" cy="14497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01000" y="1386492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81910" y="6889845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LOẠNG CHOẠNG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vững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10566" y="6889845"/>
            <a:ext cx="6153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NGƯỢNG NGHỊU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3"/>
          <a:stretch/>
        </p:blipFill>
        <p:spPr>
          <a:xfrm>
            <a:off x="4533008" y="2933700"/>
            <a:ext cx="4317603" cy="3835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14800" b="6800"/>
          <a:stretch/>
        </p:blipFill>
        <p:spPr>
          <a:xfrm>
            <a:off x="11451629" y="2730302"/>
            <a:ext cx="4471307" cy="4038600"/>
          </a:xfrm>
          <a:prstGeom prst="rect">
            <a:avLst/>
          </a:prstGeom>
        </p:spPr>
      </p:pic>
      <p:grpSp>
        <p:nvGrpSpPr>
          <p:cNvPr id="14" name="Group 5"/>
          <p:cNvGrpSpPr/>
          <p:nvPr/>
        </p:nvGrpSpPr>
        <p:grpSpPr>
          <a:xfrm rot="-5400000">
            <a:off x="940797" y="4430060"/>
            <a:ext cx="1253006" cy="842482"/>
            <a:chOff x="0" y="0"/>
            <a:chExt cx="1930400" cy="1297940"/>
          </a:xfrm>
        </p:grpSpPr>
        <p:sp>
          <p:nvSpPr>
            <p:cNvPr id="15" name="Freeform 6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D834"/>
            </a:solidFill>
          </p:spPr>
        </p:sp>
      </p:grpSp>
    </p:spTree>
    <p:extLst>
      <p:ext uri="{BB962C8B-B14F-4D97-AF65-F5344CB8AC3E}">
        <p14:creationId xmlns:p14="http://schemas.microsoft.com/office/powerpoint/2010/main" val="34060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4713" y="0"/>
            <a:ext cx="16533287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5400000">
            <a:off x="1471138" y="4722259"/>
            <a:ext cx="1253006" cy="842482"/>
            <a:chOff x="0" y="0"/>
            <a:chExt cx="1930400" cy="12979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D9C4C"/>
            </a:solidFill>
          </p:spPr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768178" flipH="1">
            <a:off x="16421842" y="7815420"/>
            <a:ext cx="2152187" cy="29155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01891" y="563351"/>
            <a:ext cx="1489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1556" y="1542514"/>
            <a:ext cx="120396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bím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eriod" startAt="2"/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4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bím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bím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1600" y="2705100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81600" y="3539325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1600" y="4373550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1600" y="6134100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81600" y="7048500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58854" y="7962900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1600" y="2705100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81600" y="4373550"/>
            <a:ext cx="609600" cy="609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81600" y="7048500"/>
            <a:ext cx="609600" cy="609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4713" y="0"/>
            <a:ext cx="16533287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5400000">
            <a:off x="1471138" y="4722259"/>
            <a:ext cx="1253006" cy="842482"/>
            <a:chOff x="0" y="0"/>
            <a:chExt cx="1930400" cy="12979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D9C4C"/>
            </a:solidFill>
          </p:spPr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768178" flipH="1">
            <a:off x="2415826" y="8042385"/>
            <a:ext cx="2152187" cy="29155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01891" y="563351"/>
            <a:ext cx="1489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1556" y="1542514"/>
            <a:ext cx="1203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bím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1600" y="2705100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81600" y="3539325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1600" y="4373550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1600" y="2705100"/>
            <a:ext cx="609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81600" y="2705100"/>
            <a:ext cx="609600" cy="609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5498510"/>
            <a:ext cx="6096000" cy="45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1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671</Words>
  <Application>Microsoft Office PowerPoint</Application>
  <PresentationFormat>Custom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12</cp:revision>
  <dcterms:created xsi:type="dcterms:W3CDTF">2006-08-16T00:00:00Z</dcterms:created>
  <dcterms:modified xsi:type="dcterms:W3CDTF">2026-01-03T09:45:51Z</dcterms:modified>
  <dc:identifier>DAEswOIwa4E</dc:identifier>
</cp:coreProperties>
</file>