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75" r:id="rId6"/>
    <p:sldId id="276" r:id="rId7"/>
    <p:sldId id="259" r:id="rId8"/>
    <p:sldId id="271" r:id="rId9"/>
    <p:sldId id="272" r:id="rId10"/>
    <p:sldId id="273" r:id="rId11"/>
    <p:sldId id="274" r:id="rId12"/>
    <p:sldId id="264" r:id="rId13"/>
    <p:sldId id="270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76599" y="3676441"/>
            <a:ext cx="13716000" cy="2678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33808" y="2857500"/>
            <a:ext cx="2942791" cy="4840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15364556" y="6405567"/>
            <a:ext cx="2202114" cy="3635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253" y="8550541"/>
            <a:ext cx="9573498" cy="28074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8200" y="800100"/>
            <a:ext cx="16535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800" b="1" i="1" dirty="0">
                <a:solidFill>
                  <a:srgbClr val="2E5077"/>
                </a:solidFill>
                <a:cs typeface="Arial" panose="020B0604020202020204" pitchFamily="34" charset="0"/>
              </a:rPr>
              <a:t>Ghép mỗi câu ở bên A với mẫu câu thích hợp ở bên B:</a:t>
            </a:r>
            <a:endParaRPr lang="en-US" sz="4800" b="1" i="1" dirty="0">
              <a:solidFill>
                <a:srgbClr val="2E50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93145">
            <a:off x="16419047" y="-1833318"/>
            <a:ext cx="2394486" cy="46451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362200" y="3221920"/>
            <a:ext cx="63246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57142" y="3220214"/>
            <a:ext cx="4876800" cy="1066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Ai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62200" y="5152025"/>
            <a:ext cx="63246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2200" y="7083836"/>
            <a:ext cx="63246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57142" y="5152025"/>
            <a:ext cx="4876800" cy="1066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Ai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49181" y="7083836"/>
            <a:ext cx="4876800" cy="1066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Ai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6350" y="2006099"/>
            <a:ext cx="87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57392" y="2006099"/>
            <a:ext cx="87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Arrow Connector 4"/>
          <p:cNvCxnSpPr>
            <a:stCxn id="2" idx="3"/>
            <a:endCxn id="14" idx="1"/>
          </p:cNvCxnSpPr>
          <p:nvPr/>
        </p:nvCxnSpPr>
        <p:spPr>
          <a:xfrm>
            <a:off x="8686800" y="3755320"/>
            <a:ext cx="1670342" cy="1930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11" idx="1"/>
          </p:cNvCxnSpPr>
          <p:nvPr/>
        </p:nvCxnSpPr>
        <p:spPr>
          <a:xfrm flipV="1">
            <a:off x="8686800" y="3753614"/>
            <a:ext cx="1670342" cy="19318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3"/>
            <a:endCxn id="15" idx="1"/>
          </p:cNvCxnSpPr>
          <p:nvPr/>
        </p:nvCxnSpPr>
        <p:spPr>
          <a:xfrm>
            <a:off x="8686800" y="7617236"/>
            <a:ext cx="166238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4253" y="8550541"/>
            <a:ext cx="9573498" cy="28074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8200" y="800100"/>
            <a:ext cx="16002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93145">
            <a:off x="16419047" y="-1833318"/>
            <a:ext cx="2394486" cy="4645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3182647"/>
            <a:ext cx="1720711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Sao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9601200" y="3619500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3600" y="5905500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687800" y="7048500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06887" y="3619500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43600" y="5905500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678275" y="7048500"/>
            <a:ext cx="5334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7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07116" flipH="1">
            <a:off x="14329556" y="-910700"/>
            <a:ext cx="3645848" cy="43122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419600" y="1257300"/>
            <a:ext cx="781615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81173">
            <a:off x="166362" y="6815931"/>
            <a:ext cx="2222763" cy="3516652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6438900"/>
            <a:ext cx="2693670" cy="384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24200" y="3682913"/>
            <a:ext cx="13716000" cy="2678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ts val="110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4005" y="2857500"/>
            <a:ext cx="3278394" cy="4840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366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81173">
            <a:off x="12215276" y="2417569"/>
            <a:ext cx="3605719" cy="4767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8177163" y="-129095"/>
            <a:ext cx="2267130" cy="19483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7979128" y="276379"/>
            <a:ext cx="2329745" cy="200212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24356" y="1788308"/>
            <a:ext cx="4411331" cy="56820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47278" y="5067300"/>
            <a:ext cx="104394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en-US" sz="96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CUỐI KÌ 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57278" y="1729461"/>
            <a:ext cx="28194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2561" y="3502558"/>
            <a:ext cx="285351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6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7,8 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776">
            <a:off x="11614246" y="8268951"/>
            <a:ext cx="7067527" cy="26961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46445" y="1180385"/>
            <a:ext cx="9955388" cy="9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VẮNG NHÀ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9607" y="2019300"/>
            <a:ext cx="6629400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quýt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  <a:p>
            <a:pPr>
              <a:lnSpc>
                <a:spcPct val="150000"/>
              </a:lnSpc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lo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Vẩn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À,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63540" y="2084415"/>
            <a:ext cx="6629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“Mai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kẻo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Ô,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CAO XUÂN SƠN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40" y="6279883"/>
            <a:ext cx="6157277" cy="4007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345429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509220" flipH="1">
            <a:off x="15666856" y="-720393"/>
            <a:ext cx="3710598" cy="43888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86600" y="699154"/>
            <a:ext cx="3475342" cy="77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48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07374">
            <a:off x="15439757" y="7796369"/>
            <a:ext cx="4364870" cy="27617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90800" y="1257300"/>
            <a:ext cx="12954700" cy="506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quýt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Vẩn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ý,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9698"/>
            <a:ext cx="3581400" cy="499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776">
            <a:off x="11614246" y="8268951"/>
            <a:ext cx="7067527" cy="26961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14800" y="688170"/>
            <a:ext cx="9955388" cy="9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TỪNG ĐOẠN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9607" y="2019300"/>
            <a:ext cx="6629400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quýt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  <a:p>
            <a:pPr>
              <a:lnSpc>
                <a:spcPct val="150000"/>
              </a:lnSpc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lo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Vẩn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À,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99978" y="2121858"/>
            <a:ext cx="6629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“Mai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kẻo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Ô,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CAO XUÂN SƠN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61" y="6279883"/>
            <a:ext cx="6157277" cy="40071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05074" y="2247900"/>
            <a:ext cx="700407" cy="70040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204506" y="6591300"/>
            <a:ext cx="700407" cy="70040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9382512" y="2248291"/>
            <a:ext cx="700407" cy="70040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644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4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776">
            <a:off x="11614246" y="8268951"/>
            <a:ext cx="7067527" cy="26961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14800" y="688170"/>
            <a:ext cx="9955388" cy="9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9607" y="2019300"/>
            <a:ext cx="6629400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quýt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  <a:p>
            <a:pPr>
              <a:lnSpc>
                <a:spcPct val="150000"/>
              </a:lnSpc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lo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Vẩn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À,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63540" y="2084415"/>
            <a:ext cx="6629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“Mai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kẻo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Ô,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CAO XUÂN SƠN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40" y="6279883"/>
            <a:ext cx="6157277" cy="40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15364556" y="6405567"/>
            <a:ext cx="2202114" cy="3635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253" y="8550541"/>
            <a:ext cx="9573498" cy="28074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68828" y="1247774"/>
            <a:ext cx="1194026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nhận ra điều gì lạ bên mâm cơm?</a:t>
            </a:r>
            <a:endParaRPr lang="en-US" sz="4800" b="1" i="1" dirty="0">
              <a:solidFill>
                <a:srgbClr val="2E50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93145">
            <a:off x="14989190" y="-1923662"/>
            <a:ext cx="3425777" cy="46451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661860" y="2847454"/>
            <a:ext cx="14554200" cy="2743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200" dirty="0">
                <a:solidFill>
                  <a:schemeClr val="tx1"/>
                </a:solidFill>
              </a:rPr>
              <a:t> </a:t>
            </a:r>
            <a:r>
              <a:rPr lang="vi-VN" sz="4200" dirty="0">
                <a:solidFill>
                  <a:schemeClr val="tx1"/>
                </a:solidFill>
              </a:rPr>
              <a:t>Điều lạ bé nhận ra bên mâm cơm là mâm cơm mẹ nấu rất ngon mà mẹ chỉ ăn qua quýt rồi buông đũa lặng nhìn bé.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7" b="13643"/>
          <a:stretch/>
        </p:blipFill>
        <p:spPr>
          <a:xfrm>
            <a:off x="762000" y="6343948"/>
            <a:ext cx="7864690" cy="4228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15364556" y="6405567"/>
            <a:ext cx="2202114" cy="3635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253" y="8550541"/>
            <a:ext cx="9573498" cy="28074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68828" y="1247774"/>
            <a:ext cx="1194026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i="1" dirty="0">
                <a:solidFill>
                  <a:srgbClr val="2E5077"/>
                </a:solidFill>
                <a:cs typeface="Arial" panose="020B0604020202020204" pitchFamily="34" charset="0"/>
              </a:rPr>
              <a:t>Theo bé, vì sao mẹ lo?</a:t>
            </a:r>
            <a:endParaRPr lang="en-US" sz="4800" b="1" i="1" dirty="0">
              <a:solidFill>
                <a:srgbClr val="2E50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93145">
            <a:off x="14989190" y="-1923662"/>
            <a:ext cx="3425777" cy="46451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661860" y="2847454"/>
            <a:ext cx="14554200" cy="23278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Theo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>
                <a:solidFill>
                  <a:schemeClr val="tx1"/>
                </a:solidFill>
              </a:rPr>
              <a:t>M</a:t>
            </a:r>
            <a:r>
              <a:rPr lang="vi-VN" sz="4200" dirty="0">
                <a:solidFill>
                  <a:schemeClr val="tx1"/>
                </a:solidFill>
              </a:rPr>
              <a:t>ẹ lo vì sáng nay bố vừa đi công tác xa.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r="18400"/>
          <a:stretch/>
        </p:blipFill>
        <p:spPr>
          <a:xfrm>
            <a:off x="3429000" y="5067300"/>
            <a:ext cx="3276600" cy="52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15364556" y="6405567"/>
            <a:ext cx="2202114" cy="3635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253" y="8550541"/>
            <a:ext cx="9573498" cy="28074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50974" y="1228675"/>
            <a:ext cx="12575972" cy="77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800" b="1" i="1" dirty="0">
                <a:solidFill>
                  <a:srgbClr val="2E5077"/>
                </a:solidFill>
                <a:cs typeface="Arial" panose="020B0604020202020204" pitchFamily="34" charset="0"/>
              </a:rPr>
              <a:t>Vì sao bé nghĩ bữa nay bé là người lớn</a:t>
            </a:r>
            <a:r>
              <a:rPr lang="en-US" sz="4800" b="1" i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93145">
            <a:off x="14989190" y="-1923662"/>
            <a:ext cx="3425777" cy="46451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661860" y="2847454"/>
            <a:ext cx="14554200" cy="23278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200" dirty="0">
                <a:solidFill>
                  <a:schemeClr val="tx1"/>
                </a:solidFill>
              </a:rPr>
              <a:t> </a:t>
            </a:r>
            <a:r>
              <a:rPr lang="vi-VN" sz="4200" dirty="0">
                <a:solidFill>
                  <a:schemeClr val="tx1"/>
                </a:solidFill>
              </a:rPr>
              <a:t>Bé nghĩ bữa nay bé là người lớn vì bé hiểu được lòng mẹ và an ủi được mẹ.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3" r="18675"/>
          <a:stretch/>
        </p:blipFill>
        <p:spPr>
          <a:xfrm>
            <a:off x="3124200" y="5366574"/>
            <a:ext cx="3429000" cy="48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612</Words>
  <Application>Microsoft Office PowerPoint</Application>
  <PresentationFormat>Custom</PresentationFormat>
  <Paragraphs>85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9</cp:revision>
  <dcterms:created xsi:type="dcterms:W3CDTF">2006-08-16T00:00:00Z</dcterms:created>
  <dcterms:modified xsi:type="dcterms:W3CDTF">2026-01-03T09:45:33Z</dcterms:modified>
  <dc:identifier>DAEsqHx_k_E</dc:identifier>
</cp:coreProperties>
</file>