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258" r:id="rId4"/>
    <p:sldId id="276" r:id="rId5"/>
    <p:sldId id="277" r:id="rId6"/>
    <p:sldId id="278" r:id="rId7"/>
    <p:sldId id="279" r:id="rId8"/>
    <p:sldId id="267" r:id="rId9"/>
    <p:sldId id="280" r:id="rId10"/>
    <p:sldId id="269" r:id="rId11"/>
    <p:sldId id="281" r:id="rId12"/>
    <p:sldId id="275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81247" y="3695700"/>
            <a:ext cx="14125503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6B7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2787" y="609713"/>
            <a:ext cx="3702424" cy="2494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0064"/>
            <a:ext cx="18288000" cy="66308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9182100"/>
            <a:ext cx="18288000" cy="5807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0989" y="952500"/>
            <a:ext cx="155448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Qua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1075" y="3390900"/>
            <a:ext cx="15964627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Þ"/>
            </a:pPr>
            <a:r>
              <a:rPr lang="vi-VN" sz="42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Ông cụ thương con cháu và nghĩ cho con cháu, nghĩ về lâu dài.</a:t>
            </a:r>
            <a:endParaRPr lang="en-US" sz="4200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57700"/>
            <a:ext cx="5791200" cy="516353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334500"/>
            <a:ext cx="18288000" cy="580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43366">
            <a:off x="11562888" y="-2659039"/>
            <a:ext cx="9932560" cy="65735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438083">
            <a:off x="-3013651" y="-861730"/>
            <a:ext cx="7740472" cy="51227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169966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9240"/>
          <a:stretch/>
        </p:blipFill>
        <p:spPr>
          <a:xfrm>
            <a:off x="13362498" y="6471571"/>
            <a:ext cx="4925502" cy="3792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62100"/>
            <a:ext cx="1775865" cy="19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720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81247" y="3695700"/>
            <a:ext cx="14125503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6B7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6B7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2787" y="609713"/>
            <a:ext cx="3702424" cy="2494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0064"/>
            <a:ext cx="18288000" cy="66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0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984" y="2312243"/>
            <a:ext cx="11750260" cy="4781549"/>
            <a:chOff x="-18515" y="-5054884"/>
            <a:chExt cx="15667013" cy="6375398"/>
          </a:xfrm>
        </p:grpSpPr>
        <p:sp>
          <p:nvSpPr>
            <p:cNvPr id="3" name="TextBox 3"/>
            <p:cNvSpPr txBox="1"/>
            <p:nvPr/>
          </p:nvSpPr>
          <p:spPr>
            <a:xfrm>
              <a:off x="-18515" y="-338743"/>
              <a:ext cx="15667013" cy="1659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8"/>
                </a:lnSpc>
              </a:pPr>
              <a:r>
                <a:rPr lang="en-US" sz="11000" b="1" dirty="0">
                  <a:solidFill>
                    <a:srgbClr val="6B7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CUỐI KÌ 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775609" y="-5054884"/>
              <a:ext cx="4078765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dirty="0">
                  <a:solidFill>
                    <a:srgbClr val="684E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18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82999" y="6447943"/>
            <a:ext cx="1900237" cy="38485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013609" y="4841555"/>
            <a:ext cx="5182456" cy="64278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43366">
            <a:off x="11562888" y="-2659039"/>
            <a:ext cx="9932560" cy="65735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870325">
            <a:off x="-1236843" y="-1721917"/>
            <a:ext cx="5628924" cy="3837903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5715000" y="4152900"/>
            <a:ext cx="6499935" cy="5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400" b="1" i="1" dirty="0" err="1">
                <a:solidFill>
                  <a:srgbClr val="68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b="1" i="1" dirty="0">
                <a:solidFill>
                  <a:srgbClr val="68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83579" y="1877586"/>
            <a:ext cx="5579846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800" b="1" dirty="0">
                <a:solidFill>
                  <a:srgbClr val="6B7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TRỒNG NA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909" y="-148569"/>
            <a:ext cx="1231609" cy="10584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8001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450" y="-95250"/>
            <a:ext cx="4419600" cy="31525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81200" y="3057079"/>
            <a:ext cx="15011400" cy="622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Một cụ già lúi húi ngoài vườn, trồng cây na nhỏ. Người hàng xóm thấy vậy, cười bảo:</a:t>
            </a:r>
            <a:endParaRPr lang="en-US" sz="3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Cụ ơi, cụ nhiều tuổi sao còn trồng na? Cụ trồng chuối có phải hơn không? Chuối mau ra quả. Còn na, chắc gì cụ đã chờ được đến ngày có quả.</a:t>
            </a:r>
            <a:endParaRPr lang="en-US" sz="3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Cụ già đáp:</a:t>
            </a:r>
            <a:endParaRPr lang="en-US" sz="3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8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- Có sao đâu! Tôi không ăn thì con cháu tôi ăn. Chúng sẽ chẳng quên người trồng.</a:t>
            </a:r>
            <a:endParaRPr lang="en-US" sz="3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4000"/>
              </a:lnSpc>
            </a:pPr>
            <a:r>
              <a:rPr lang="vi-VN" sz="2800" b="1" i="1" dirty="0">
                <a:solidFill>
                  <a:srgbClr val="000000"/>
                </a:solidFill>
                <a:ea typeface="Arial" panose="020B0604020202020204" pitchFamily="34" charset="0"/>
              </a:rPr>
              <a:t>Truyện dân gian Việt Nam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909" y="-148569"/>
            <a:ext cx="1231609" cy="10584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0287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199589"/>
            <a:ext cx="6676328" cy="6610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4637" y="2199589"/>
            <a:ext cx="6853238" cy="82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4637" y="3771900"/>
            <a:ext cx="7700963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Symbol" panose="05050102010706020507" pitchFamily="18" charset="2"/>
              <a:buChar char="Þ"/>
            </a:pP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909" y="-148569"/>
            <a:ext cx="1231609" cy="10584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0287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2199589"/>
            <a:ext cx="6066728" cy="6610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400" y="2213876"/>
            <a:ext cx="8915399" cy="82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4637" y="3771900"/>
            <a:ext cx="8234363" cy="441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Bác hàng xóm ngạc nhiên, nói: </a:t>
            </a:r>
            <a:r>
              <a:rPr lang="vi-VN" sz="3800" i="1" dirty="0">
                <a:solidFill>
                  <a:schemeClr val="tx1"/>
                </a:solidFill>
                <a:cs typeface="Arial" panose="020B0604020202020204" pitchFamily="34" charset="0"/>
              </a:rPr>
              <a:t>“Cụ ơi, cụ nhiều tuổi sao còn trồng na? Cụ trồng chuối có phải hơn không?”.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909" y="-148569"/>
            <a:ext cx="1231609" cy="10584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0287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2199589"/>
            <a:ext cx="6066728" cy="6610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398" y="2019300"/>
            <a:ext cx="8915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78917" y="4390339"/>
            <a:ext cx="8234363" cy="441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Bác hàng xóm khuyên ông cụ trồng chuối vì chuối mau ra quả, còn na, chắc gì cụ đã chờ được đến ngày có quả</a:t>
            </a:r>
            <a:r>
              <a:rPr lang="en-US" sz="38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02909" y="-148569"/>
            <a:ext cx="1231609" cy="105841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10287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2199589"/>
            <a:ext cx="6066728" cy="6610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06553" y="2214943"/>
            <a:ext cx="89153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3924300"/>
            <a:ext cx="8762997" cy="396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Ông cụ trả lời: </a:t>
            </a:r>
            <a:r>
              <a:rPr lang="vi-VN" sz="3800" i="1" dirty="0">
                <a:solidFill>
                  <a:schemeClr val="tx1"/>
                </a:solidFill>
                <a:cs typeface="Arial" panose="020B0604020202020204" pitchFamily="34" charset="0"/>
              </a:rPr>
              <a:t>“Có sao đâu! Tôi không ăn thì con cháu tôi ăn. Chúng sẽ chẳng quên người trồng”.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438083">
            <a:off x="-3013651" y="-861730"/>
            <a:ext cx="7740472" cy="51227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52800" y="1333500"/>
            <a:ext cx="12411682" cy="1244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6400" b="1" dirty="0">
                <a:solidFill>
                  <a:srgbClr val="68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THEO NHÓM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99699" y="6362700"/>
            <a:ext cx="869143" cy="2094321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32347" y="7707796"/>
            <a:ext cx="1203848" cy="25411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7" b="8395"/>
          <a:stretch/>
        </p:blipFill>
        <p:spPr>
          <a:xfrm>
            <a:off x="5029200" y="3162300"/>
            <a:ext cx="9372600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438083">
            <a:off x="-3013651" y="-861730"/>
            <a:ext cx="7740472" cy="51227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52799" y="994340"/>
            <a:ext cx="1241168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6400" b="1" dirty="0">
                <a:solidFill>
                  <a:srgbClr val="684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TRƯỚC LỚP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99699" y="6362700"/>
            <a:ext cx="869143" cy="2094321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32347" y="7707796"/>
            <a:ext cx="1203848" cy="2541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b="17381"/>
          <a:stretch/>
        </p:blipFill>
        <p:spPr>
          <a:xfrm>
            <a:off x="4521481" y="2781864"/>
            <a:ext cx="1007431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899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358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2026-01-03T09:43:52Z</dcterms:modified>
  <dc:identifier>DAEsqHx_k_E</dc:identifier>
</cp:coreProperties>
</file>