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68" r:id="rId2"/>
    <p:sldId id="256" r:id="rId3"/>
    <p:sldId id="258" r:id="rId4"/>
    <p:sldId id="272" r:id="rId5"/>
    <p:sldId id="259" r:id="rId6"/>
    <p:sldId id="260" r:id="rId7"/>
    <p:sldId id="273" r:id="rId8"/>
    <p:sldId id="274" r:id="rId9"/>
    <p:sldId id="275" r:id="rId10"/>
    <p:sldId id="276" r:id="rId11"/>
    <p:sldId id="277" r:id="rId12"/>
    <p:sldId id="265" r:id="rId13"/>
    <p:sldId id="271" r:id="rId1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67A202-1D0E-4FC9-932B-2BED7B3D4A59}" type="datetimeFigureOut">
              <a:rPr lang="en-US" smtClean="0"/>
              <a:t>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962DF4-849A-4451-BD46-DFCFF46F714C}" type="slidenum">
              <a:rPr lang="en-US" smtClean="0"/>
              <a:t>‹#›</a:t>
            </a:fld>
            <a:endParaRPr lang="en-US"/>
          </a:p>
        </p:txBody>
      </p:sp>
    </p:spTree>
    <p:extLst>
      <p:ext uri="{BB962C8B-B14F-4D97-AF65-F5344CB8AC3E}">
        <p14:creationId xmlns:p14="http://schemas.microsoft.com/office/powerpoint/2010/main" val="932225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962DF4-849A-4451-BD46-DFCFF46F714C}" type="slidenum">
              <a:rPr lang="en-US" smtClean="0"/>
              <a:t>4</a:t>
            </a:fld>
            <a:endParaRPr lang="en-US"/>
          </a:p>
        </p:txBody>
      </p:sp>
    </p:spTree>
    <p:extLst>
      <p:ext uri="{BB962C8B-B14F-4D97-AF65-F5344CB8AC3E}">
        <p14:creationId xmlns:p14="http://schemas.microsoft.com/office/powerpoint/2010/main" val="3417790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2.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sv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sp>
        <p:nvSpPr>
          <p:cNvPr id="3" name="TextBox 3"/>
          <p:cNvSpPr txBox="1"/>
          <p:nvPr/>
        </p:nvSpPr>
        <p:spPr>
          <a:xfrm>
            <a:off x="2590800" y="3543300"/>
            <a:ext cx="13792200" cy="3118674"/>
          </a:xfrm>
          <a:prstGeom prst="rect">
            <a:avLst/>
          </a:prstGeom>
        </p:spPr>
        <p:txBody>
          <a:bodyPr wrap="square" lIns="0" tIns="0" rIns="0" bIns="0" rtlCol="0" anchor="t">
            <a:spAutoFit/>
          </a:bodyPr>
          <a:lstStyle/>
          <a:p>
            <a:pPr algn="ctr">
              <a:lnSpc>
                <a:spcPct val="150000"/>
              </a:lnSpc>
            </a:pPr>
            <a:r>
              <a:rPr lang="en-US" sz="7200" b="1" dirty="0">
                <a:solidFill>
                  <a:srgbClr val="405BBC"/>
                </a:solidFill>
                <a:latin typeface="Arial" panose="020B0604020202020204" pitchFamily="34" charset="0"/>
                <a:cs typeface="Arial" panose="020B0604020202020204" pitchFamily="34" charset="0"/>
              </a:rPr>
              <a:t>CHÀO MỪNG CÁC EM ĐẾN VỚI BÀI HỌC NGÀY HÔM NAY!</a:t>
            </a:r>
          </a:p>
        </p:txBody>
      </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76559" y="7429501"/>
            <a:ext cx="5273910" cy="2857500"/>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570" y="145161"/>
            <a:ext cx="2408830" cy="2080353"/>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93457">
            <a:off x="424631" y="1279806"/>
            <a:ext cx="2233385" cy="23003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sp>
        <p:nvSpPr>
          <p:cNvPr id="6" name="AutoShape 6"/>
          <p:cNvSpPr/>
          <p:nvPr/>
        </p:nvSpPr>
        <p:spPr>
          <a:xfrm>
            <a:off x="0" y="0"/>
            <a:ext cx="2106293" cy="10287000"/>
          </a:xfrm>
          <a:prstGeom prst="rect">
            <a:avLst/>
          </a:prstGeom>
          <a:solidFill>
            <a:schemeClr val="accent6">
              <a:lumMod val="75000"/>
            </a:schemeClr>
          </a:solidFill>
        </p:spPr>
      </p:sp>
      <p:sp>
        <p:nvSpPr>
          <p:cNvPr id="7" name="TextBox 7"/>
          <p:cNvSpPr txBox="1"/>
          <p:nvPr/>
        </p:nvSpPr>
        <p:spPr>
          <a:xfrm>
            <a:off x="7543800" y="419100"/>
            <a:ext cx="5516754" cy="986489"/>
          </a:xfrm>
          <a:prstGeom prst="rect">
            <a:avLst/>
          </a:prstGeom>
        </p:spPr>
        <p:txBody>
          <a:bodyPr wrap="square" lIns="0" tIns="0" rIns="0" bIns="0" rtlCol="0" anchor="t">
            <a:spAutoFit/>
          </a:bodyPr>
          <a:lstStyle/>
          <a:p>
            <a:pPr algn="ctr">
              <a:lnSpc>
                <a:spcPts val="8820"/>
              </a:lnSpc>
            </a:pPr>
            <a:r>
              <a:rPr lang="en-US" sz="4800" b="1" dirty="0">
                <a:solidFill>
                  <a:srgbClr val="405BBC"/>
                </a:solidFill>
                <a:latin typeface="Arial" panose="020B0604020202020204" pitchFamily="34" charset="0"/>
                <a:cs typeface="Arial" panose="020B0604020202020204" pitchFamily="34" charset="0"/>
              </a:rPr>
              <a:t>LUYỆN TẬP</a:t>
            </a:r>
          </a:p>
        </p:txBody>
      </p:sp>
      <p:sp>
        <p:nvSpPr>
          <p:cNvPr id="14" name="TextBox 13"/>
          <p:cNvSpPr txBox="1"/>
          <p:nvPr/>
        </p:nvSpPr>
        <p:spPr>
          <a:xfrm>
            <a:off x="3139377" y="1405589"/>
            <a:ext cx="14325600" cy="2677656"/>
          </a:xfrm>
          <a:prstGeom prst="rect">
            <a:avLst/>
          </a:prstGeom>
          <a:noFill/>
        </p:spPr>
        <p:txBody>
          <a:bodyPr wrap="square" rtlCol="0">
            <a:spAutoFit/>
          </a:bodyPr>
          <a:lstStyle/>
          <a:p>
            <a:pPr>
              <a:lnSpc>
                <a:spcPct val="200000"/>
              </a:lnSpc>
            </a:pPr>
            <a:r>
              <a:rPr lang="en-US" sz="4200" dirty="0">
                <a:latin typeface="Arial" panose="020B0604020202020204" pitchFamily="34" charset="0"/>
                <a:cs typeface="Arial" panose="020B0604020202020204" pitchFamily="34" charset="0"/>
              </a:rPr>
              <a:t>5. </a:t>
            </a:r>
            <a:r>
              <a:rPr lang="en-US" sz="4200" dirty="0" err="1">
                <a:latin typeface="Arial" panose="020B0604020202020204" pitchFamily="34" charset="0"/>
                <a:cs typeface="Arial" panose="020B0604020202020204" pitchFamily="34" charset="0"/>
              </a:rPr>
              <a:t>Em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cần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đặt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thêm</a:t>
            </a:r>
            <a:r>
              <a:rPr lang="en-US" sz="4200" dirty="0">
                <a:latin typeface="Arial" panose="020B0604020202020204" pitchFamily="34" charset="0"/>
                <a:cs typeface="Arial" panose="020B0604020202020204" pitchFamily="34" charset="0"/>
              </a:rPr>
              <a:t> 2 </a:t>
            </a:r>
            <a:r>
              <a:rPr lang="en-US" sz="4200" b="1" i="1" dirty="0" err="1">
                <a:solidFill>
                  <a:srgbClr val="FF0000"/>
                </a:solidFill>
                <a:latin typeface="Arial" panose="020B0604020202020204" pitchFamily="34" charset="0"/>
                <a:cs typeface="Arial" panose="020B0604020202020204" pitchFamily="34" charset="0"/>
              </a:rPr>
              <a:t>dấu</a:t>
            </a:r>
            <a:r>
              <a:rPr lang="en-US" sz="4200" b="1" i="1" dirty="0">
                <a:solidFill>
                  <a:srgbClr val="FF0000"/>
                </a:solidFill>
                <a:latin typeface="Arial" panose="020B0604020202020204" pitchFamily="34" charset="0"/>
                <a:cs typeface="Arial" panose="020B0604020202020204" pitchFamily="34" charset="0"/>
              </a:rPr>
              <a:t> </a:t>
            </a:r>
            <a:r>
              <a:rPr lang="en-US" sz="4200" b="1" i="1" dirty="0" err="1">
                <a:solidFill>
                  <a:srgbClr val="FF0000"/>
                </a:solidFill>
                <a:latin typeface="Arial" panose="020B0604020202020204" pitchFamily="34" charset="0"/>
                <a:cs typeface="Arial" panose="020B0604020202020204" pitchFamily="34" charset="0"/>
              </a:rPr>
              <a:t>chấm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còn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thiếu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vào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những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chỗ</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nào</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đoạn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văn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sau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Chữ</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đầu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câu</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cần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viết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thế</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nào</a:t>
            </a:r>
            <a:r>
              <a:rPr lang="en-US" sz="4200" dirty="0">
                <a:latin typeface="Arial" panose="020B0604020202020204" pitchFamily="34" charset="0"/>
                <a:cs typeface="Arial" panose="020B0604020202020204" pitchFamily="34" charset="0"/>
              </a:rPr>
              <a:t>?</a:t>
            </a:r>
          </a:p>
        </p:txBody>
      </p:sp>
      <p:sp>
        <p:nvSpPr>
          <p:cNvPr id="2" name="TextBox 1"/>
          <p:cNvSpPr txBox="1"/>
          <p:nvPr/>
        </p:nvSpPr>
        <p:spPr>
          <a:xfrm>
            <a:off x="3284188" y="5295900"/>
            <a:ext cx="14035977" cy="3419526"/>
          </a:xfrm>
          <a:prstGeom prst="rect">
            <a:avLst/>
          </a:prstGeom>
          <a:noFill/>
          <a:ln w="57150">
            <a:solidFill>
              <a:srgbClr val="FF0000"/>
            </a:solidFill>
          </a:ln>
        </p:spPr>
        <p:txBody>
          <a:bodyPr wrap="square" rtlCol="0">
            <a:spAutoFit/>
          </a:bodyPr>
          <a:lstStyle/>
          <a:p>
            <a:pPr algn="just">
              <a:lnSpc>
                <a:spcPct val="200000"/>
              </a:lnSpc>
            </a:pPr>
            <a:r>
              <a:rPr lang="en-US" sz="3800" dirty="0" err="1">
                <a:latin typeface="Arial" panose="020B0604020202020204" pitchFamily="34" charset="0"/>
                <a:cs typeface="Arial" panose="020B0604020202020204" pitchFamily="34" charset="0"/>
              </a:rPr>
              <a:t>Dế</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Mèn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vật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trong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truyện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Dế</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Mèn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phưu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lưu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kí</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lần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Dế</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Mèn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cứu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thoát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Dế</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Trũi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sau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hai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chú</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dế</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kết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bạn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Dế</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Mèn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cùng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Dế</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Trũi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ngao</a:t>
            </a:r>
            <a:r>
              <a:rPr lang="en-US" sz="3800" dirty="0">
                <a:latin typeface="Arial" panose="020B0604020202020204" pitchFamily="34" charset="0"/>
                <a:cs typeface="Arial" panose="020B0604020202020204" pitchFamily="34" charset="0"/>
              </a:rPr>
              <a:t> du </a:t>
            </a:r>
            <a:r>
              <a:rPr lang="en-US" sz="3800" dirty="0" err="1">
                <a:latin typeface="Arial" panose="020B0604020202020204" pitchFamily="34" charset="0"/>
                <a:cs typeface="Arial" panose="020B0604020202020204" pitchFamily="34" charset="0"/>
              </a:rPr>
              <a:t>thiên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hạ</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để</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mở</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mang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hiểu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biết</a:t>
            </a:r>
            <a:r>
              <a:rPr lang="en-US" sz="3800" dirty="0">
                <a:latin typeface="Arial" panose="020B0604020202020204" pitchFamily="34" charset="0"/>
                <a:cs typeface="Arial" panose="020B0604020202020204" pitchFamily="34" charset="0"/>
              </a:rPr>
              <a:t>.</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5298" b="5298"/>
          <a:stretch/>
        </p:blipFill>
        <p:spPr>
          <a:xfrm>
            <a:off x="2381883" y="3924300"/>
            <a:ext cx="2443163" cy="1988060"/>
          </a:xfrm>
          <a:prstGeom prst="rect">
            <a:avLst/>
          </a:prstGeom>
        </p:spPr>
      </p:pic>
      <p:sp>
        <p:nvSpPr>
          <p:cNvPr id="8" name="TextBox 7"/>
          <p:cNvSpPr txBox="1"/>
          <p:nvPr/>
        </p:nvSpPr>
        <p:spPr>
          <a:xfrm>
            <a:off x="3260133" y="5143500"/>
            <a:ext cx="14035977" cy="3600986"/>
          </a:xfrm>
          <a:prstGeom prst="rect">
            <a:avLst/>
          </a:prstGeom>
          <a:noFill/>
          <a:ln w="57150">
            <a:solidFill>
              <a:srgbClr val="FF0000"/>
            </a:solidFill>
          </a:ln>
        </p:spPr>
        <p:txBody>
          <a:bodyPr wrap="square" rtlCol="0">
            <a:spAutoFit/>
          </a:bodyPr>
          <a:lstStyle/>
          <a:p>
            <a:pPr algn="just">
              <a:lnSpc>
                <a:spcPct val="200000"/>
              </a:lnSpc>
            </a:pPr>
            <a:r>
              <a:rPr lang="en-US" sz="3800" dirty="0" err="1">
                <a:latin typeface="Arial" panose="020B0604020202020204" pitchFamily="34" charset="0"/>
                <a:cs typeface="Arial" panose="020B0604020202020204" pitchFamily="34" charset="0"/>
              </a:rPr>
              <a:t>Dế</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Mèn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vật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trong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truyện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Dế</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Mèn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phưu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lưu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kí</a:t>
            </a:r>
            <a:r>
              <a:rPr lang="en-US" sz="3800" dirty="0">
                <a:latin typeface="Arial" panose="020B0604020202020204" pitchFamily="34" charset="0"/>
                <a:cs typeface="Arial" panose="020B0604020202020204" pitchFamily="34" charset="0"/>
              </a:rPr>
              <a:t> </a:t>
            </a:r>
            <a:r>
              <a:rPr lang="en-US" sz="3800" b="1" dirty="0">
                <a:solidFill>
                  <a:srgbClr val="FF0000"/>
                </a:solidFill>
                <a:latin typeface="Arial" panose="020B0604020202020204" pitchFamily="34" charset="0"/>
                <a:cs typeface="Arial" panose="020B0604020202020204" pitchFamily="34" charset="0"/>
              </a:rPr>
              <a:t>. </a:t>
            </a:r>
            <a:r>
              <a:rPr lang="en-US" sz="3800" b="1" dirty="0" err="1">
                <a:solidFill>
                  <a:srgbClr val="FF0000"/>
                </a:solidFill>
                <a:latin typeface="Arial" panose="020B0604020202020204" pitchFamily="34" charset="0"/>
                <a:cs typeface="Arial" panose="020B0604020202020204" pitchFamily="34" charset="0"/>
              </a:rPr>
              <a:t>Một</a:t>
            </a:r>
            <a:r>
              <a:rPr lang="en-US" sz="3800" b="1" dirty="0">
                <a:solidFill>
                  <a:srgbClr val="FF0000"/>
                </a:solidFill>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lần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Dế</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Mèn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cứu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thoát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Dế</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Trũi</a:t>
            </a:r>
            <a:r>
              <a:rPr lang="en-US" sz="3800" dirty="0">
                <a:latin typeface="Arial" panose="020B0604020202020204" pitchFamily="34" charset="0"/>
                <a:cs typeface="Arial" panose="020B0604020202020204" pitchFamily="34" charset="0"/>
              </a:rPr>
              <a:t> </a:t>
            </a:r>
            <a:r>
              <a:rPr lang="en-US" sz="3800" b="1" dirty="0">
                <a:solidFill>
                  <a:srgbClr val="FF0000"/>
                </a:solidFill>
                <a:latin typeface="Arial" panose="020B0604020202020204" pitchFamily="34" charset="0"/>
                <a:cs typeface="Arial" panose="020B0604020202020204" pitchFamily="34" charset="0"/>
              </a:rPr>
              <a:t>. </a:t>
            </a:r>
            <a:r>
              <a:rPr lang="en-US" sz="3800" b="1" dirty="0" err="1">
                <a:solidFill>
                  <a:srgbClr val="FF0000"/>
                </a:solidFill>
                <a:latin typeface="Arial" panose="020B0604020202020204" pitchFamily="34" charset="0"/>
                <a:cs typeface="Arial" panose="020B0604020202020204" pitchFamily="34" charset="0"/>
              </a:rPr>
              <a:t>Sau</a:t>
            </a:r>
            <a:r>
              <a:rPr lang="en-US" sz="3800" b="1" dirty="0">
                <a:solidFill>
                  <a:srgbClr val="FF0000"/>
                </a:solidFill>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hai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chú</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dế</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kết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bạn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Dế</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Mèn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cùng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Dế</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Trũi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ngao</a:t>
            </a:r>
            <a:r>
              <a:rPr lang="en-US" sz="3800" dirty="0">
                <a:latin typeface="Arial" panose="020B0604020202020204" pitchFamily="34" charset="0"/>
                <a:cs typeface="Arial" panose="020B0604020202020204" pitchFamily="34" charset="0"/>
              </a:rPr>
              <a:t> du </a:t>
            </a:r>
            <a:r>
              <a:rPr lang="en-US" sz="3800" dirty="0" err="1">
                <a:latin typeface="Arial" panose="020B0604020202020204" pitchFamily="34" charset="0"/>
                <a:cs typeface="Arial" panose="020B0604020202020204" pitchFamily="34" charset="0"/>
              </a:rPr>
              <a:t>thiên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hạ</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để</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mở</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mang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hiểu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biết</a:t>
            </a:r>
            <a:r>
              <a:rPr lang="en-US" sz="3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230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2" grpId="0" animBg="1"/>
      <p:bldP spid="2" grpId="1"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sp>
        <p:nvSpPr>
          <p:cNvPr id="6" name="AutoShape 6"/>
          <p:cNvSpPr/>
          <p:nvPr/>
        </p:nvSpPr>
        <p:spPr>
          <a:xfrm>
            <a:off x="0" y="0"/>
            <a:ext cx="2106293" cy="10287000"/>
          </a:xfrm>
          <a:prstGeom prst="rect">
            <a:avLst/>
          </a:prstGeom>
          <a:solidFill>
            <a:schemeClr val="accent6">
              <a:lumMod val="75000"/>
            </a:schemeClr>
          </a:solidFill>
        </p:spPr>
      </p:sp>
      <p:sp>
        <p:nvSpPr>
          <p:cNvPr id="7" name="TextBox 7"/>
          <p:cNvSpPr txBox="1"/>
          <p:nvPr/>
        </p:nvSpPr>
        <p:spPr>
          <a:xfrm>
            <a:off x="7543800" y="419100"/>
            <a:ext cx="5516754" cy="986489"/>
          </a:xfrm>
          <a:prstGeom prst="rect">
            <a:avLst/>
          </a:prstGeom>
        </p:spPr>
        <p:txBody>
          <a:bodyPr wrap="square" lIns="0" tIns="0" rIns="0" bIns="0" rtlCol="0" anchor="t">
            <a:spAutoFit/>
          </a:bodyPr>
          <a:lstStyle/>
          <a:p>
            <a:pPr algn="ctr">
              <a:lnSpc>
                <a:spcPts val="8820"/>
              </a:lnSpc>
            </a:pPr>
            <a:r>
              <a:rPr lang="en-US" sz="4800" b="1" dirty="0">
                <a:solidFill>
                  <a:srgbClr val="405BBC"/>
                </a:solidFill>
                <a:latin typeface="Arial" panose="020B0604020202020204" pitchFamily="34" charset="0"/>
                <a:cs typeface="Arial" panose="020B0604020202020204" pitchFamily="34" charset="0"/>
              </a:rPr>
              <a:t>LUYỆN TẬP</a:t>
            </a:r>
          </a:p>
        </p:txBody>
      </p:sp>
      <p:sp>
        <p:nvSpPr>
          <p:cNvPr id="14" name="TextBox 13"/>
          <p:cNvSpPr txBox="1"/>
          <p:nvPr/>
        </p:nvSpPr>
        <p:spPr>
          <a:xfrm>
            <a:off x="4168077" y="1638300"/>
            <a:ext cx="12268199" cy="2677656"/>
          </a:xfrm>
          <a:prstGeom prst="rect">
            <a:avLst/>
          </a:prstGeom>
          <a:noFill/>
        </p:spPr>
        <p:txBody>
          <a:bodyPr wrap="square" rtlCol="0">
            <a:spAutoFit/>
          </a:bodyPr>
          <a:lstStyle/>
          <a:p>
            <a:pPr>
              <a:lnSpc>
                <a:spcPct val="200000"/>
              </a:lnSpc>
            </a:pPr>
            <a:r>
              <a:rPr lang="en-US" sz="4200" dirty="0">
                <a:latin typeface="Arial" panose="020B0604020202020204" pitchFamily="34" charset="0"/>
                <a:cs typeface="Arial" panose="020B0604020202020204" pitchFamily="34" charset="0"/>
              </a:rPr>
              <a:t>6. </a:t>
            </a:r>
            <a:r>
              <a:rPr lang="en-US" sz="4200" dirty="0" err="1">
                <a:latin typeface="Arial" panose="020B0604020202020204" pitchFamily="34" charset="0"/>
                <a:cs typeface="Arial" panose="020B0604020202020204" pitchFamily="34" charset="0"/>
              </a:rPr>
              <a:t>Nghe</a:t>
            </a:r>
            <a:r>
              <a:rPr lang="en-US" sz="4200" dirty="0">
                <a:latin typeface="Arial" panose="020B0604020202020204" pitchFamily="34" charset="0"/>
                <a:cs typeface="Arial" panose="020B0604020202020204" pitchFamily="34" charset="0"/>
              </a:rPr>
              <a:t> – </a:t>
            </a:r>
            <a:r>
              <a:rPr lang="en-US" sz="4200" dirty="0" err="1">
                <a:latin typeface="Arial" panose="020B0604020202020204" pitchFamily="34" charset="0"/>
                <a:cs typeface="Arial" panose="020B0604020202020204" pitchFamily="34" charset="0"/>
              </a:rPr>
              <a:t>viết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Trên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chiếc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bè</a:t>
            </a:r>
            <a:r>
              <a:rPr lang="en-US" sz="4200" dirty="0">
                <a:latin typeface="Arial" panose="020B0604020202020204" pitchFamily="34" charset="0"/>
                <a:cs typeface="Arial" panose="020B0604020202020204" pitchFamily="34" charset="0"/>
              </a:rPr>
              <a:t> </a:t>
            </a:r>
            <a:r>
              <a:rPr lang="en-US" sz="4200" b="1" i="1" dirty="0">
                <a:latin typeface="Arial" panose="020B0604020202020204" pitchFamily="34" charset="0"/>
                <a:cs typeface="Arial" panose="020B0604020202020204" pitchFamily="34" charset="0"/>
              </a:rPr>
              <a:t>(</a:t>
            </a:r>
            <a:r>
              <a:rPr lang="en-US" sz="4200" b="1" i="1" dirty="0" err="1">
                <a:latin typeface="Arial" panose="020B0604020202020204" pitchFamily="34" charset="0"/>
                <a:cs typeface="Arial" panose="020B0604020202020204" pitchFamily="34" charset="0"/>
              </a:rPr>
              <a:t>từ</a:t>
            </a:r>
            <a:r>
              <a:rPr lang="en-US" sz="4200" b="1" i="1" dirty="0">
                <a:latin typeface="Arial" panose="020B0604020202020204" pitchFamily="34" charset="0"/>
                <a:cs typeface="Arial" panose="020B0604020202020204" pitchFamily="34" charset="0"/>
              </a:rPr>
              <a:t> “</a:t>
            </a:r>
            <a:r>
              <a:rPr lang="en-US" sz="4200" b="1" i="1" dirty="0" err="1">
                <a:latin typeface="Arial" panose="020B0604020202020204" pitchFamily="34" charset="0"/>
                <a:cs typeface="Arial" panose="020B0604020202020204" pitchFamily="34" charset="0"/>
              </a:rPr>
              <a:t>Mùa</a:t>
            </a:r>
            <a:r>
              <a:rPr lang="en-US" sz="4200" b="1" i="1" dirty="0">
                <a:latin typeface="Arial" panose="020B0604020202020204" pitchFamily="34" charset="0"/>
                <a:cs typeface="Arial" panose="020B0604020202020204" pitchFamily="34" charset="0"/>
              </a:rPr>
              <a:t> </a:t>
            </a:r>
            <a:r>
              <a:rPr lang="en-US" sz="4200" b="1" i="1" dirty="0" err="1">
                <a:latin typeface="Arial" panose="020B0604020202020204" pitchFamily="34" charset="0"/>
                <a:cs typeface="Arial" panose="020B0604020202020204" pitchFamily="34" charset="0"/>
              </a:rPr>
              <a:t>thu</a:t>
            </a:r>
            <a:r>
              <a:rPr lang="en-US" sz="4200" b="1" i="1" dirty="0">
                <a:latin typeface="Arial" panose="020B0604020202020204" pitchFamily="34" charset="0"/>
                <a:cs typeface="Arial" panose="020B0604020202020204" pitchFamily="34" charset="0"/>
              </a:rPr>
              <a:t>…” </a:t>
            </a:r>
            <a:r>
              <a:rPr lang="en-US" sz="4200" b="1" i="1" dirty="0" err="1">
                <a:latin typeface="Arial" panose="020B0604020202020204" pitchFamily="34" charset="0"/>
                <a:cs typeface="Arial" panose="020B0604020202020204" pitchFamily="34" charset="0"/>
              </a:rPr>
              <a:t>đến</a:t>
            </a:r>
            <a:r>
              <a:rPr lang="en-US" sz="4200" b="1" i="1" dirty="0">
                <a:latin typeface="Arial" panose="020B0604020202020204" pitchFamily="34" charset="0"/>
                <a:cs typeface="Arial" panose="020B0604020202020204" pitchFamily="34" charset="0"/>
              </a:rPr>
              <a:t> “…</a:t>
            </a:r>
            <a:r>
              <a:rPr lang="en-US" sz="4200" b="1" i="1" dirty="0" err="1">
                <a:latin typeface="Arial" panose="020B0604020202020204" pitchFamily="34" charset="0"/>
                <a:cs typeface="Arial" panose="020B0604020202020204" pitchFamily="34" charset="0"/>
              </a:rPr>
              <a:t>luôn</a:t>
            </a:r>
            <a:r>
              <a:rPr lang="en-US" sz="4200" b="1" i="1" dirty="0">
                <a:latin typeface="Arial" panose="020B0604020202020204" pitchFamily="34" charset="0"/>
                <a:cs typeface="Arial" panose="020B0604020202020204" pitchFamily="34" charset="0"/>
              </a:rPr>
              <a:t> </a:t>
            </a:r>
            <a:r>
              <a:rPr lang="en-US" sz="4200" b="1" i="1" dirty="0" err="1">
                <a:latin typeface="Arial" panose="020B0604020202020204" pitchFamily="34" charset="0"/>
                <a:cs typeface="Arial" panose="020B0604020202020204" pitchFamily="34" charset="0"/>
              </a:rPr>
              <a:t>luôn</a:t>
            </a:r>
            <a:r>
              <a:rPr lang="en-US" sz="4200" b="1" i="1" dirty="0">
                <a:latin typeface="Arial" panose="020B0604020202020204" pitchFamily="34" charset="0"/>
                <a:cs typeface="Arial" panose="020B0604020202020204" pitchFamily="34" charset="0"/>
              </a:rPr>
              <a:t> </a:t>
            </a:r>
            <a:r>
              <a:rPr lang="en-US" sz="4200" b="1" i="1" dirty="0" err="1">
                <a:latin typeface="Arial" panose="020B0604020202020204" pitchFamily="34" charset="0"/>
                <a:cs typeface="Arial" panose="020B0604020202020204" pitchFamily="34" charset="0"/>
              </a:rPr>
              <a:t>mới</a:t>
            </a:r>
            <a:r>
              <a:rPr lang="en-US" sz="4200" b="1" i="1" dirty="0">
                <a:latin typeface="Arial" panose="020B0604020202020204" pitchFamily="34" charset="0"/>
                <a:cs typeface="Arial" panose="020B0604020202020204" pitchFamily="34" charset="0"/>
              </a:rPr>
              <a:t>”</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6000" t="6400" r="15200" b="5599"/>
          <a:stretch/>
        </p:blipFill>
        <p:spPr>
          <a:xfrm>
            <a:off x="7558976" y="4548667"/>
            <a:ext cx="5486400" cy="5181600"/>
          </a:xfrm>
          <a:prstGeom prst="rect">
            <a:avLst/>
          </a:prstGeom>
        </p:spPr>
      </p:pic>
    </p:spTree>
    <p:extLst>
      <p:ext uri="{BB962C8B-B14F-4D97-AF65-F5344CB8AC3E}">
        <p14:creationId xmlns:p14="http://schemas.microsoft.com/office/powerpoint/2010/main" val="221493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sp>
        <p:nvSpPr>
          <p:cNvPr id="2" name="TextBox 2"/>
          <p:cNvSpPr txBox="1"/>
          <p:nvPr/>
        </p:nvSpPr>
        <p:spPr>
          <a:xfrm>
            <a:off x="2895600" y="952500"/>
            <a:ext cx="10556152" cy="1052468"/>
          </a:xfrm>
          <a:prstGeom prst="rect">
            <a:avLst/>
          </a:prstGeom>
        </p:spPr>
        <p:txBody>
          <a:bodyPr lIns="0" tIns="0" rIns="0" bIns="0" rtlCol="0" anchor="t">
            <a:spAutoFit/>
          </a:bodyPr>
          <a:lstStyle/>
          <a:p>
            <a:pPr algn="ctr">
              <a:lnSpc>
                <a:spcPts val="9000"/>
              </a:lnSpc>
            </a:pPr>
            <a:r>
              <a:rPr lang="en-US" sz="6400" b="1" dirty="0">
                <a:solidFill>
                  <a:srgbClr val="405BBC"/>
                </a:solidFill>
                <a:latin typeface="Arial" panose="020B0604020202020204" pitchFamily="34" charset="0"/>
                <a:cs typeface="Arial" panose="020B0604020202020204" pitchFamily="34" charset="0"/>
              </a:rPr>
              <a:t>CỦNG CỐ, DẶN DÒ</a:t>
            </a:r>
          </a:p>
        </p:txBody>
      </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08593">
            <a:off x="-699094" y="-438299"/>
            <a:ext cx="2328322" cy="3834064"/>
          </a:xfrm>
          <a:prstGeom prst="rect">
            <a:avLst/>
          </a:prstGeom>
        </p:spPr>
      </p:pic>
      <p:pic>
        <p:nvPicPr>
          <p:cNvPr id="25"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420600" y="7177217"/>
            <a:ext cx="5739534" cy="3109783"/>
          </a:xfrm>
          <a:prstGeom prst="rect">
            <a:avLst/>
          </a:prstGeom>
        </p:spPr>
      </p:pic>
      <p:pic>
        <p:nvPicPr>
          <p:cNvPr id="26"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852"/>
          <a:stretch>
            <a:fillRect/>
          </a:stretch>
        </p:blipFill>
        <p:spPr>
          <a:xfrm>
            <a:off x="11963400" y="7051178"/>
            <a:ext cx="2442432" cy="32358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sp>
        <p:nvSpPr>
          <p:cNvPr id="3" name="TextBox 3"/>
          <p:cNvSpPr txBox="1"/>
          <p:nvPr/>
        </p:nvSpPr>
        <p:spPr>
          <a:xfrm>
            <a:off x="2590800" y="3543300"/>
            <a:ext cx="13792200" cy="3118674"/>
          </a:xfrm>
          <a:prstGeom prst="rect">
            <a:avLst/>
          </a:prstGeom>
        </p:spPr>
        <p:txBody>
          <a:bodyPr wrap="square" lIns="0" tIns="0" rIns="0" bIns="0" rtlCol="0" anchor="t">
            <a:spAutoFit/>
          </a:bodyPr>
          <a:lstStyle/>
          <a:p>
            <a:pPr algn="ctr">
              <a:lnSpc>
                <a:spcPct val="150000"/>
              </a:lnSpc>
            </a:pPr>
            <a:r>
              <a:rPr lang="en-US" sz="7200" b="1" dirty="0">
                <a:solidFill>
                  <a:srgbClr val="405BBC"/>
                </a:solidFill>
                <a:latin typeface="Arial" panose="020B0604020202020204" pitchFamily="34" charset="0"/>
                <a:cs typeface="Arial" panose="020B0604020202020204" pitchFamily="34" charset="0"/>
              </a:rPr>
              <a:t>HẸN GẶP LẠI CÁC EM </a:t>
            </a:r>
          </a:p>
          <a:p>
            <a:pPr algn="ctr">
              <a:lnSpc>
                <a:spcPct val="150000"/>
              </a:lnSpc>
            </a:pPr>
            <a:r>
              <a:rPr lang="en-US" sz="7200" b="1" dirty="0">
                <a:solidFill>
                  <a:srgbClr val="405BBC"/>
                </a:solidFill>
                <a:latin typeface="Arial" panose="020B0604020202020204" pitchFamily="34" charset="0"/>
                <a:cs typeface="Arial" panose="020B0604020202020204" pitchFamily="34" charset="0"/>
              </a:rPr>
              <a:t>TRONG BÀI HỌC SAU!</a:t>
            </a:r>
          </a:p>
        </p:txBody>
      </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76559" y="7429501"/>
            <a:ext cx="5273910" cy="2857500"/>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570" y="145161"/>
            <a:ext cx="2408830" cy="2080353"/>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93457">
            <a:off x="424631" y="1279806"/>
            <a:ext cx="2233385" cy="2300302"/>
          </a:xfrm>
          <a:prstGeom prst="rect">
            <a:avLst/>
          </a:prstGeom>
        </p:spPr>
      </p:pic>
    </p:spTree>
    <p:extLst>
      <p:ext uri="{BB962C8B-B14F-4D97-AF65-F5344CB8AC3E}">
        <p14:creationId xmlns:p14="http://schemas.microsoft.com/office/powerpoint/2010/main" val="21557704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grpSp>
        <p:nvGrpSpPr>
          <p:cNvPr id="2" name="Group 2"/>
          <p:cNvGrpSpPr/>
          <p:nvPr/>
        </p:nvGrpSpPr>
        <p:grpSpPr>
          <a:xfrm>
            <a:off x="2815218" y="2156653"/>
            <a:ext cx="12827134" cy="4702008"/>
            <a:chOff x="-1476482" y="81319"/>
            <a:chExt cx="17102846" cy="6269344"/>
          </a:xfrm>
        </p:grpSpPr>
        <p:sp>
          <p:nvSpPr>
            <p:cNvPr id="3" name="TextBox 3"/>
            <p:cNvSpPr txBox="1"/>
            <p:nvPr/>
          </p:nvSpPr>
          <p:spPr>
            <a:xfrm>
              <a:off x="-1476482" y="4350115"/>
              <a:ext cx="17102846" cy="2000548"/>
            </a:xfrm>
            <a:prstGeom prst="rect">
              <a:avLst/>
            </a:prstGeom>
          </p:spPr>
          <p:txBody>
            <a:bodyPr wrap="square" lIns="0" tIns="0" rIns="0" bIns="0" rtlCol="0" anchor="t">
              <a:spAutoFit/>
            </a:bodyPr>
            <a:lstStyle/>
            <a:p>
              <a:pPr algn="ctr">
                <a:lnSpc>
                  <a:spcPts val="11715"/>
                </a:lnSpc>
              </a:pPr>
              <a:r>
                <a:rPr lang="en-US" sz="10500" b="1" dirty="0">
                  <a:solidFill>
                    <a:srgbClr val="405BBC"/>
                  </a:solidFill>
                  <a:latin typeface="Arial" panose="020B0604020202020204" pitchFamily="34" charset="0"/>
                  <a:cs typeface="Arial" panose="020B0604020202020204" pitchFamily="34" charset="0"/>
                </a:rPr>
                <a:t>ÔN TẬP CUỐI KÌ I</a:t>
              </a:r>
            </a:p>
          </p:txBody>
        </p:sp>
        <p:sp>
          <p:nvSpPr>
            <p:cNvPr id="4" name="TextBox 4"/>
            <p:cNvSpPr txBox="1"/>
            <p:nvPr/>
          </p:nvSpPr>
          <p:spPr>
            <a:xfrm>
              <a:off x="467801" y="2438182"/>
              <a:ext cx="13014253" cy="890329"/>
            </a:xfrm>
            <a:prstGeom prst="rect">
              <a:avLst/>
            </a:prstGeom>
          </p:spPr>
          <p:txBody>
            <a:bodyPr lIns="0" tIns="0" rIns="0" bIns="0" rtlCol="0" anchor="t">
              <a:spAutoFit/>
            </a:bodyPr>
            <a:lstStyle/>
            <a:p>
              <a:pPr algn="ctr">
                <a:lnSpc>
                  <a:spcPts val="5040"/>
                </a:lnSpc>
              </a:pPr>
              <a:r>
                <a:rPr lang="en-US" sz="6400" b="1" i="1" dirty="0" err="1">
                  <a:solidFill>
                    <a:srgbClr val="323232"/>
                  </a:solidFill>
                  <a:latin typeface="Arial" panose="020B0604020202020204" pitchFamily="34" charset="0"/>
                  <a:cs typeface="Arial" panose="020B0604020202020204" pitchFamily="34" charset="0"/>
                </a:rPr>
                <a:t>Tiết</a:t>
              </a:r>
              <a:r>
                <a:rPr lang="en-US" sz="6400" b="1" i="1" dirty="0">
                  <a:solidFill>
                    <a:srgbClr val="323232"/>
                  </a:solidFill>
                  <a:latin typeface="Arial" panose="020B0604020202020204" pitchFamily="34" charset="0"/>
                  <a:cs typeface="Arial" panose="020B0604020202020204" pitchFamily="34" charset="0"/>
                </a:rPr>
                <a:t> 3, 4</a:t>
              </a:r>
            </a:p>
          </p:txBody>
        </p:sp>
        <p:sp>
          <p:nvSpPr>
            <p:cNvPr id="5" name="TextBox 5"/>
            <p:cNvSpPr txBox="1"/>
            <p:nvPr/>
          </p:nvSpPr>
          <p:spPr>
            <a:xfrm>
              <a:off x="567814" y="81319"/>
              <a:ext cx="13014253" cy="882977"/>
            </a:xfrm>
            <a:prstGeom prst="rect">
              <a:avLst/>
            </a:prstGeom>
          </p:spPr>
          <p:txBody>
            <a:bodyPr lIns="0" tIns="0" rIns="0" bIns="0" rtlCol="0" anchor="t">
              <a:spAutoFit/>
            </a:bodyPr>
            <a:lstStyle/>
            <a:p>
              <a:pPr algn="ctr">
                <a:lnSpc>
                  <a:spcPts val="4654"/>
                </a:lnSpc>
              </a:pPr>
              <a:r>
                <a:rPr lang="en-US" sz="7200" dirty="0">
                  <a:solidFill>
                    <a:srgbClr val="323232"/>
                  </a:solidFill>
                  <a:latin typeface="Arial" panose="020B0604020202020204" pitchFamily="34" charset="0"/>
                  <a:cs typeface="Arial" panose="020B0604020202020204" pitchFamily="34" charset="0"/>
                </a:rPr>
                <a:t>BÀI 18</a:t>
              </a: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8113">
            <a:off x="14942065" y="-998912"/>
            <a:ext cx="8841218" cy="7635597"/>
          </a:xfrm>
          <a:prstGeom prst="rect">
            <a:avLst/>
          </a:prstGeom>
        </p:spPr>
      </p:pic>
      <p:grpSp>
        <p:nvGrpSpPr>
          <p:cNvPr id="7" name="Group 7"/>
          <p:cNvGrpSpPr/>
          <p:nvPr/>
        </p:nvGrpSpPr>
        <p:grpSpPr>
          <a:xfrm>
            <a:off x="-5035429" y="2095663"/>
            <a:ext cx="8623058" cy="10454130"/>
            <a:chOff x="0" y="0"/>
            <a:chExt cx="11497411" cy="13938841"/>
          </a:xfrm>
        </p:grpSpPr>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76309">
              <a:off x="747747" y="4406623"/>
              <a:ext cx="10001918" cy="8638020"/>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91058">
              <a:off x="2368152" y="410074"/>
              <a:ext cx="7675508" cy="7905486"/>
            </a:xfrm>
            <a:prstGeom prst="rect">
              <a:avLst/>
            </a:prstGeom>
          </p:spPr>
        </p:pic>
      </p:grpSp>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sp>
        <p:nvSpPr>
          <p:cNvPr id="11" name="TextBox 11"/>
          <p:cNvSpPr txBox="1"/>
          <p:nvPr/>
        </p:nvSpPr>
        <p:spPr>
          <a:xfrm>
            <a:off x="6324600" y="1326297"/>
            <a:ext cx="4991100" cy="1154162"/>
          </a:xfrm>
          <a:prstGeom prst="rect">
            <a:avLst/>
          </a:prstGeom>
        </p:spPr>
        <p:txBody>
          <a:bodyPr wrap="square" lIns="0" tIns="0" rIns="0" bIns="0" rtlCol="0" anchor="t">
            <a:spAutoFit/>
          </a:bodyPr>
          <a:lstStyle/>
          <a:p>
            <a:pPr>
              <a:lnSpc>
                <a:spcPts val="9000"/>
              </a:lnSpc>
            </a:pPr>
            <a:r>
              <a:rPr lang="en-US" sz="4800" b="1" dirty="0">
                <a:solidFill>
                  <a:srgbClr val="405BBC"/>
                </a:solidFill>
                <a:latin typeface="Arial" panose="020B0604020202020204" pitchFamily="34" charset="0"/>
                <a:cs typeface="Arial" panose="020B0604020202020204" pitchFamily="34" charset="0"/>
              </a:rPr>
              <a:t>TRÊN CHIẾC BÈ</a:t>
            </a:r>
          </a:p>
        </p:txBody>
      </p:sp>
      <p:sp>
        <p:nvSpPr>
          <p:cNvPr id="14" name="TextBox 13"/>
          <p:cNvSpPr txBox="1"/>
          <p:nvPr/>
        </p:nvSpPr>
        <p:spPr>
          <a:xfrm>
            <a:off x="838200" y="495300"/>
            <a:ext cx="6019800" cy="830997"/>
          </a:xfrm>
          <a:prstGeom prst="rect">
            <a:avLst/>
          </a:prstGeom>
          <a:noFill/>
        </p:spPr>
        <p:txBody>
          <a:bodyPr wrap="square" rtlCol="0">
            <a:spAutoFit/>
          </a:bodyPr>
          <a:lstStyle/>
          <a:p>
            <a:r>
              <a:rPr lang="en-US" sz="4800" b="1" i="1" dirty="0" err="1">
                <a:latin typeface="Arial" panose="020B0604020202020204" pitchFamily="34" charset="0"/>
                <a:cs typeface="Arial" panose="020B0604020202020204" pitchFamily="34" charset="0"/>
              </a:rPr>
              <a:t>Đọc</a:t>
            </a:r>
            <a:r>
              <a:rPr lang="en-US" sz="4800" b="1" i="1" dirty="0">
                <a:latin typeface="Arial" panose="020B0604020202020204" pitchFamily="34" charset="0"/>
                <a:cs typeface="Arial" panose="020B0604020202020204" pitchFamily="34" charset="0"/>
              </a:rPr>
              <a:t> </a:t>
            </a:r>
            <a:r>
              <a:rPr lang="en-US" sz="4800" b="1" i="1" dirty="0" err="1">
                <a:latin typeface="Arial" panose="020B0604020202020204" pitchFamily="34" charset="0"/>
                <a:cs typeface="Arial" panose="020B0604020202020204" pitchFamily="34" charset="0"/>
              </a:rPr>
              <a:t>và</a:t>
            </a:r>
            <a:r>
              <a:rPr lang="en-US" sz="4800" b="1" i="1" dirty="0">
                <a:latin typeface="Arial" panose="020B0604020202020204" pitchFamily="34" charset="0"/>
                <a:cs typeface="Arial" panose="020B0604020202020204" pitchFamily="34" charset="0"/>
              </a:rPr>
              <a:t> </a:t>
            </a:r>
            <a:r>
              <a:rPr lang="en-US" sz="4800" b="1" i="1" dirty="0" err="1">
                <a:latin typeface="Arial" panose="020B0604020202020204" pitchFamily="34" charset="0"/>
                <a:cs typeface="Arial" panose="020B0604020202020204" pitchFamily="34" charset="0"/>
              </a:rPr>
              <a:t>làm</a:t>
            </a:r>
            <a:r>
              <a:rPr lang="en-US" sz="4800" b="1" i="1" dirty="0">
                <a:latin typeface="Arial" panose="020B0604020202020204" pitchFamily="34" charset="0"/>
                <a:cs typeface="Arial" panose="020B0604020202020204" pitchFamily="34" charset="0"/>
              </a:rPr>
              <a:t> </a:t>
            </a:r>
            <a:r>
              <a:rPr lang="en-US" sz="4800" b="1" i="1" dirty="0" err="1">
                <a:latin typeface="Arial" panose="020B0604020202020204" pitchFamily="34" charset="0"/>
                <a:cs typeface="Arial" panose="020B0604020202020204" pitchFamily="34" charset="0"/>
              </a:rPr>
              <a:t>bài</a:t>
            </a:r>
            <a:r>
              <a:rPr lang="en-US" sz="4800" b="1" i="1" dirty="0">
                <a:latin typeface="Arial" panose="020B0604020202020204" pitchFamily="34" charset="0"/>
                <a:cs typeface="Arial" panose="020B0604020202020204" pitchFamily="34" charset="0"/>
              </a:rPr>
              <a:t> </a:t>
            </a:r>
            <a:r>
              <a:rPr lang="en-US" sz="4800" b="1" i="1" dirty="0" err="1">
                <a:latin typeface="Arial" panose="020B0604020202020204" pitchFamily="34" charset="0"/>
                <a:cs typeface="Arial" panose="020B0604020202020204" pitchFamily="34" charset="0"/>
              </a:rPr>
              <a:t>tập</a:t>
            </a:r>
            <a:endParaRPr lang="en-US" sz="4800" b="1" i="1" dirty="0">
              <a:latin typeface="Arial" panose="020B0604020202020204" pitchFamily="34" charset="0"/>
              <a:cs typeface="Arial" panose="020B0604020202020204" pitchFamily="34" charset="0"/>
            </a:endParaRPr>
          </a:p>
        </p:txBody>
      </p:sp>
      <p:sp>
        <p:nvSpPr>
          <p:cNvPr id="15" name="TextBox 14"/>
          <p:cNvSpPr txBox="1"/>
          <p:nvPr/>
        </p:nvSpPr>
        <p:spPr>
          <a:xfrm>
            <a:off x="1390648" y="2478753"/>
            <a:ext cx="15525752" cy="1846659"/>
          </a:xfrm>
          <a:prstGeom prst="rect">
            <a:avLst/>
          </a:prstGeom>
          <a:noFill/>
        </p:spPr>
        <p:txBody>
          <a:bodyPr wrap="square" rtlCol="0">
            <a:spAutoFit/>
          </a:bodyPr>
          <a:lstStyle/>
          <a:p>
            <a:pPr>
              <a:lnSpc>
                <a:spcPct val="150000"/>
              </a:lnSpc>
            </a:pPr>
            <a:r>
              <a:rPr lang="en-US" sz="3800" dirty="0">
                <a:latin typeface="Arial" panose="020B0604020202020204" pitchFamily="34" charset="0"/>
                <a:cs typeface="Arial" panose="020B0604020202020204" pitchFamily="34" charset="0"/>
              </a:rPr>
              <a:t>1. </a:t>
            </a:r>
            <a:r>
              <a:rPr lang="en-US" sz="3800" dirty="0" err="1">
                <a:latin typeface="Arial" panose="020B0604020202020204" pitchFamily="34" charset="0"/>
                <a:cs typeface="Arial" panose="020B0604020202020204" pitchFamily="34" charset="0"/>
              </a:rPr>
              <a:t>Tôi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Dế</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Trũi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rủ</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nhau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đi</a:t>
            </a:r>
            <a:r>
              <a:rPr lang="en-US" sz="3800" dirty="0">
                <a:latin typeface="Arial" panose="020B0604020202020204" pitchFamily="34" charset="0"/>
                <a:cs typeface="Arial" panose="020B0604020202020204" pitchFamily="34" charset="0"/>
              </a:rPr>
              <a:t> </a:t>
            </a:r>
            <a:r>
              <a:rPr lang="en-US" sz="3800" b="1" dirty="0" err="1">
                <a:latin typeface="Arial" panose="020B0604020202020204" pitchFamily="34" charset="0"/>
                <a:cs typeface="Arial" panose="020B0604020202020204" pitchFamily="34" charset="0"/>
              </a:rPr>
              <a:t>ngao</a:t>
            </a:r>
            <a:r>
              <a:rPr lang="en-US" sz="3800" b="1" dirty="0">
                <a:latin typeface="Arial" panose="020B0604020202020204" pitchFamily="34" charset="0"/>
                <a:cs typeface="Arial" panose="020B0604020202020204" pitchFamily="34" charset="0"/>
              </a:rPr>
              <a:t> du </a:t>
            </a:r>
            <a:r>
              <a:rPr lang="en-US" sz="3800" b="1" dirty="0" err="1">
                <a:latin typeface="Arial" panose="020B0604020202020204" pitchFamily="34" charset="0"/>
                <a:cs typeface="Arial" panose="020B0604020202020204" pitchFamily="34" charset="0"/>
              </a:rPr>
              <a:t>thiên</a:t>
            </a:r>
            <a:r>
              <a:rPr lang="en-US" sz="3800" b="1" dirty="0">
                <a:latin typeface="Arial" panose="020B0604020202020204" pitchFamily="34" charset="0"/>
                <a:cs typeface="Arial" panose="020B0604020202020204" pitchFamily="34" charset="0"/>
              </a:rPr>
              <a:t> </a:t>
            </a:r>
            <a:r>
              <a:rPr lang="en-US" sz="3800" b="1" dirty="0" err="1">
                <a:latin typeface="Arial" panose="020B0604020202020204" pitchFamily="34" charset="0"/>
                <a:cs typeface="Arial" panose="020B0604020202020204" pitchFamily="34" charset="0"/>
              </a:rPr>
              <a:t>hạ</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Chúng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tôi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ngày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đêm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nghỉ</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cùng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nhau</a:t>
            </a:r>
            <a:r>
              <a:rPr lang="en-US" sz="3800" dirty="0">
                <a:latin typeface="Arial" panose="020B0604020202020204" pitchFamily="34" charset="0"/>
                <a:cs typeface="Arial" panose="020B0604020202020204" pitchFamily="34" charset="0"/>
              </a:rPr>
              <a:t> say </a:t>
            </a:r>
            <a:r>
              <a:rPr lang="en-US" sz="3800" dirty="0" err="1">
                <a:latin typeface="Arial" panose="020B0604020202020204" pitchFamily="34" charset="0"/>
                <a:cs typeface="Arial" panose="020B0604020202020204" pitchFamily="34" charset="0"/>
              </a:rPr>
              <a:t>ngắm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dọc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đường</a:t>
            </a:r>
            <a:r>
              <a:rPr lang="en-US" sz="3800" dirty="0">
                <a:latin typeface="Arial" panose="020B0604020202020204" pitchFamily="34" charset="0"/>
                <a:cs typeface="Arial" panose="020B0604020202020204" pitchFamily="34" charset="0"/>
              </a:rPr>
              <a:t>.</a:t>
            </a: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9528" y="4686300"/>
            <a:ext cx="12141241" cy="52998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sp>
        <p:nvSpPr>
          <p:cNvPr id="11" name="TextBox 11"/>
          <p:cNvSpPr txBox="1"/>
          <p:nvPr/>
        </p:nvSpPr>
        <p:spPr>
          <a:xfrm>
            <a:off x="6324600" y="266700"/>
            <a:ext cx="4991100" cy="1154162"/>
          </a:xfrm>
          <a:prstGeom prst="rect">
            <a:avLst/>
          </a:prstGeom>
        </p:spPr>
        <p:txBody>
          <a:bodyPr wrap="square" lIns="0" tIns="0" rIns="0" bIns="0" rtlCol="0" anchor="t">
            <a:spAutoFit/>
          </a:bodyPr>
          <a:lstStyle/>
          <a:p>
            <a:pPr>
              <a:lnSpc>
                <a:spcPts val="9000"/>
              </a:lnSpc>
            </a:pPr>
            <a:r>
              <a:rPr lang="en-US" sz="4800" b="1" dirty="0">
                <a:solidFill>
                  <a:srgbClr val="405BBC"/>
                </a:solidFill>
                <a:latin typeface="Arial" panose="020B0604020202020204" pitchFamily="34" charset="0"/>
                <a:cs typeface="Arial" panose="020B0604020202020204" pitchFamily="34" charset="0"/>
              </a:rPr>
              <a:t>TRÊN CHIẾC BÈ</a:t>
            </a:r>
          </a:p>
        </p:txBody>
      </p:sp>
      <p:sp>
        <p:nvSpPr>
          <p:cNvPr id="15" name="TextBox 14"/>
          <p:cNvSpPr txBox="1"/>
          <p:nvPr/>
        </p:nvSpPr>
        <p:spPr>
          <a:xfrm>
            <a:off x="1295400" y="1344662"/>
            <a:ext cx="16059152" cy="8863965"/>
          </a:xfrm>
          <a:prstGeom prst="rect">
            <a:avLst/>
          </a:prstGeom>
          <a:noFill/>
        </p:spPr>
        <p:txBody>
          <a:bodyPr wrap="square" rtlCol="0">
            <a:spAutoFit/>
          </a:bodyPr>
          <a:lstStyle/>
          <a:p>
            <a:pPr algn="just">
              <a:lnSpc>
                <a:spcPct val="150000"/>
              </a:lnSpc>
            </a:pPr>
            <a:r>
              <a:rPr lang="en-US" sz="3800" dirty="0" err="1">
                <a:latin typeface="Arial" panose="020B0604020202020204" pitchFamily="34" charset="0"/>
                <a:cs typeface="Arial" panose="020B0604020202020204" pitchFamily="34" charset="0"/>
              </a:rPr>
              <a:t>Ngày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kia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đến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bờ</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chúng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tôi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ghép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bốn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lá</a:t>
            </a:r>
            <a:r>
              <a:rPr lang="en-US" sz="3800" dirty="0">
                <a:latin typeface="Arial" panose="020B0604020202020204" pitchFamily="34" charset="0"/>
                <a:cs typeface="Arial" panose="020B0604020202020204" pitchFamily="34" charset="0"/>
              </a:rPr>
              <a:t> </a:t>
            </a:r>
            <a:r>
              <a:rPr lang="en-US" sz="3800" b="1" dirty="0" err="1">
                <a:latin typeface="Arial" panose="020B0604020202020204" pitchFamily="34" charset="0"/>
                <a:cs typeface="Arial" panose="020B0604020202020204" pitchFamily="34" charset="0"/>
              </a:rPr>
              <a:t>bèo</a:t>
            </a:r>
            <a:r>
              <a:rPr lang="en-US" sz="3800" b="1" dirty="0">
                <a:latin typeface="Arial" panose="020B0604020202020204" pitchFamily="34" charset="0"/>
                <a:cs typeface="Arial" panose="020B0604020202020204" pitchFamily="34" charset="0"/>
              </a:rPr>
              <a:t> </a:t>
            </a:r>
            <a:r>
              <a:rPr lang="en-US" sz="3800" b="1" dirty="0" err="1">
                <a:latin typeface="Arial" panose="020B0604020202020204" pitchFamily="34" charset="0"/>
                <a:cs typeface="Arial" panose="020B0604020202020204" pitchFamily="34" charset="0"/>
              </a:rPr>
              <a:t>sen</a:t>
            </a:r>
            <a:r>
              <a:rPr lang="en-US" sz="3800" b="1"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chiếc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bè</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Bè</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theo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dòng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nước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trôi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băng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băng</a:t>
            </a:r>
            <a:r>
              <a:rPr lang="en-US" sz="3800" dirty="0">
                <a:latin typeface="Arial" panose="020B0604020202020204" pitchFamily="34" charset="0"/>
                <a:cs typeface="Arial" panose="020B0604020202020204" pitchFamily="34" charset="0"/>
              </a:rPr>
              <a:t>.</a:t>
            </a:r>
          </a:p>
          <a:p>
            <a:pPr algn="just">
              <a:lnSpc>
                <a:spcPct val="150000"/>
              </a:lnSpc>
            </a:pPr>
            <a:r>
              <a:rPr lang="en-US" sz="3800" dirty="0">
                <a:latin typeface="Arial" panose="020B0604020202020204" pitchFamily="34" charset="0"/>
                <a:cs typeface="Arial" panose="020B0604020202020204" pitchFamily="34" charset="0"/>
              </a:rPr>
              <a:t>2. </a:t>
            </a:r>
            <a:r>
              <a:rPr lang="en-US" sz="3800" dirty="0" err="1">
                <a:latin typeface="Arial" panose="020B0604020202020204" pitchFamily="34" charset="0"/>
                <a:cs typeface="Arial" panose="020B0604020202020204" pitchFamily="34" charset="0"/>
              </a:rPr>
              <a:t>Mùa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mới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chớm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nhưng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nước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trong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vắt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thấy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hòn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cuội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tinh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nằm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dưới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đáy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Nhìn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hai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bờ</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cỏ</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cây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gần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núi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xa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luôn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luôn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mới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anh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gọng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đen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sạm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gầy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cao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nghênh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cặp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gọng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đứng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bãi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lầy</a:t>
            </a:r>
            <a:r>
              <a:rPr lang="en-US" sz="3800" dirty="0">
                <a:latin typeface="Arial" panose="020B0604020202020204" pitchFamily="34" charset="0"/>
                <a:cs typeface="Arial" panose="020B0604020202020204" pitchFamily="34" charset="0"/>
              </a:rPr>
              <a:t> </a:t>
            </a:r>
            <a:r>
              <a:rPr lang="en-US" sz="3800" b="1" dirty="0" err="1">
                <a:latin typeface="Arial" panose="020B0604020202020204" pitchFamily="34" charset="0"/>
                <a:cs typeface="Arial" panose="020B0604020202020204" pitchFamily="34" charset="0"/>
              </a:rPr>
              <a:t>bái</a:t>
            </a:r>
            <a:r>
              <a:rPr lang="en-US" sz="3800" b="1" dirty="0">
                <a:latin typeface="Arial" panose="020B0604020202020204" pitchFamily="34" charset="0"/>
                <a:cs typeface="Arial" panose="020B0604020202020204" pitchFamily="34" charset="0"/>
              </a:rPr>
              <a:t> </a:t>
            </a:r>
            <a:r>
              <a:rPr lang="en-US" sz="3800" b="1" dirty="0" err="1">
                <a:latin typeface="Arial" panose="020B0604020202020204" pitchFamily="34" charset="0"/>
                <a:cs typeface="Arial" panose="020B0604020202020204" pitchFamily="34" charset="0"/>
              </a:rPr>
              <a:t>phục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nhìn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theo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chúng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tôi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Nhưng</a:t>
            </a:r>
            <a:r>
              <a:rPr lang="en-US" sz="3800" dirty="0">
                <a:latin typeface="Arial" panose="020B0604020202020204" pitchFamily="34" charset="0"/>
                <a:cs typeface="Arial" panose="020B0604020202020204" pitchFamily="34" charset="0"/>
              </a:rPr>
              <a:t> ả </a:t>
            </a:r>
            <a:r>
              <a:rPr lang="en-US" sz="3800" dirty="0" err="1">
                <a:latin typeface="Arial" panose="020B0604020202020204" pitchFamily="34" charset="0"/>
                <a:cs typeface="Arial" panose="020B0604020202020204" pitchFamily="34" charset="0"/>
              </a:rPr>
              <a:t>cua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kềnh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cũng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giương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đôi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mắt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lồi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âu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yếm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theo.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Đàn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săn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sắt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cá</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thầu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dầu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thoáng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gặp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đâu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cũng</a:t>
            </a:r>
            <a:r>
              <a:rPr lang="en-US" sz="3800" dirty="0">
                <a:latin typeface="Arial" panose="020B0604020202020204" pitchFamily="34" charset="0"/>
                <a:cs typeface="Arial" panose="020B0604020202020204" pitchFamily="34" charset="0"/>
              </a:rPr>
              <a:t> </a:t>
            </a:r>
            <a:r>
              <a:rPr lang="en-US" sz="3800" b="1" dirty="0" err="1">
                <a:latin typeface="Arial" panose="020B0604020202020204" pitchFamily="34" charset="0"/>
                <a:cs typeface="Arial" panose="020B0604020202020204" pitchFamily="34" charset="0"/>
              </a:rPr>
              <a:t>lăng</a:t>
            </a:r>
            <a:r>
              <a:rPr lang="en-US" sz="3800" b="1" dirty="0">
                <a:latin typeface="Arial" panose="020B0604020202020204" pitchFamily="34" charset="0"/>
                <a:cs typeface="Arial" panose="020B0604020202020204" pitchFamily="34" charset="0"/>
              </a:rPr>
              <a:t> </a:t>
            </a:r>
            <a:r>
              <a:rPr lang="en-US" sz="3800" b="1" dirty="0" err="1">
                <a:latin typeface="Arial" panose="020B0604020202020204" pitchFamily="34" charset="0"/>
                <a:cs typeface="Arial" panose="020B0604020202020204" pitchFamily="34" charset="0"/>
              </a:rPr>
              <a:t>xăng</a:t>
            </a:r>
            <a:r>
              <a:rPr lang="en-US" sz="3800" b="1"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cố</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theo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chiếc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bè</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hoan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nghênh</a:t>
            </a:r>
            <a:r>
              <a:rPr lang="en-US" sz="3800" dirty="0">
                <a:latin typeface="Arial" panose="020B0604020202020204" pitchFamily="34" charset="0"/>
                <a:cs typeface="Arial" panose="020B0604020202020204" pitchFamily="34" charset="0"/>
              </a:rPr>
              <a:t> </a:t>
            </a:r>
            <a:r>
              <a:rPr lang="en-US" sz="3800" b="1" dirty="0" err="1">
                <a:latin typeface="Arial" panose="020B0604020202020204" pitchFamily="34" charset="0"/>
                <a:cs typeface="Arial" panose="020B0604020202020204" pitchFamily="34" charset="0"/>
              </a:rPr>
              <a:t>váng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mặt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nước</a:t>
            </a:r>
            <a:r>
              <a:rPr lang="en-US" sz="3800" dirty="0">
                <a:latin typeface="Arial" panose="020B0604020202020204" pitchFamily="34" charset="0"/>
                <a:cs typeface="Arial" panose="020B0604020202020204" pitchFamily="34" charset="0"/>
              </a:rPr>
              <a:t>.</a:t>
            </a:r>
          </a:p>
          <a:p>
            <a:pPr algn="r">
              <a:lnSpc>
                <a:spcPct val="150000"/>
              </a:lnSpc>
            </a:pPr>
            <a:r>
              <a:rPr lang="en-US" sz="2800" dirty="0">
                <a:latin typeface="Arial" panose="020B0604020202020204" pitchFamily="34" charset="0"/>
                <a:cs typeface="Arial" panose="020B0604020202020204" pitchFamily="34" charset="0"/>
              </a:rPr>
              <a:t>Theo </a:t>
            </a:r>
            <a:r>
              <a:rPr lang="en-US" sz="2800" b="1" dirty="0">
                <a:latin typeface="Arial" panose="020B0604020202020204" pitchFamily="34" charset="0"/>
                <a:cs typeface="Arial" panose="020B0604020202020204" pitchFamily="34" charset="0"/>
              </a:rPr>
              <a:t>TÔ HOÀI</a:t>
            </a:r>
          </a:p>
        </p:txBody>
      </p:sp>
    </p:spTree>
    <p:extLst>
      <p:ext uri="{BB962C8B-B14F-4D97-AF65-F5344CB8AC3E}">
        <p14:creationId xmlns:p14="http://schemas.microsoft.com/office/powerpoint/2010/main" val="417037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sp>
        <p:nvSpPr>
          <p:cNvPr id="6" name="AutoShape 6"/>
          <p:cNvSpPr/>
          <p:nvPr/>
        </p:nvSpPr>
        <p:spPr>
          <a:xfrm>
            <a:off x="0" y="0"/>
            <a:ext cx="2106293" cy="10287000"/>
          </a:xfrm>
          <a:prstGeom prst="rect">
            <a:avLst/>
          </a:prstGeom>
          <a:solidFill>
            <a:srgbClr val="405BBC"/>
          </a:solidFill>
        </p:spPr>
      </p:sp>
      <p:sp>
        <p:nvSpPr>
          <p:cNvPr id="7" name="TextBox 7"/>
          <p:cNvSpPr txBox="1"/>
          <p:nvPr/>
        </p:nvSpPr>
        <p:spPr>
          <a:xfrm>
            <a:off x="7543800" y="838899"/>
            <a:ext cx="5516754" cy="986489"/>
          </a:xfrm>
          <a:prstGeom prst="rect">
            <a:avLst/>
          </a:prstGeom>
        </p:spPr>
        <p:txBody>
          <a:bodyPr wrap="square" lIns="0" tIns="0" rIns="0" bIns="0" rtlCol="0" anchor="t">
            <a:spAutoFit/>
          </a:bodyPr>
          <a:lstStyle/>
          <a:p>
            <a:pPr algn="ctr">
              <a:lnSpc>
                <a:spcPts val="8820"/>
              </a:lnSpc>
            </a:pPr>
            <a:r>
              <a:rPr lang="en-US" sz="4800" b="1" dirty="0">
                <a:solidFill>
                  <a:srgbClr val="405BBC"/>
                </a:solidFill>
                <a:latin typeface="Arial" panose="020B0604020202020204" pitchFamily="34" charset="0"/>
                <a:cs typeface="Arial" panose="020B0604020202020204" pitchFamily="34" charset="0"/>
              </a:rPr>
              <a:t>CHÚ THÍCH</a:t>
            </a:r>
          </a:p>
        </p:txBody>
      </p:sp>
      <p:sp>
        <p:nvSpPr>
          <p:cNvPr id="14" name="TextBox 13"/>
          <p:cNvSpPr txBox="1"/>
          <p:nvPr/>
        </p:nvSpPr>
        <p:spPr>
          <a:xfrm>
            <a:off x="4267200" y="1825388"/>
            <a:ext cx="13106400" cy="7109639"/>
          </a:xfrm>
          <a:prstGeom prst="rect">
            <a:avLst/>
          </a:prstGeom>
          <a:noFill/>
        </p:spPr>
        <p:txBody>
          <a:bodyPr wrap="square" rtlCol="0">
            <a:spAutoFit/>
          </a:bodyPr>
          <a:lstStyle/>
          <a:p>
            <a:pPr marL="571500" indent="-571500">
              <a:lnSpc>
                <a:spcPct val="200000"/>
              </a:lnSpc>
              <a:buFontTx/>
              <a:buChar char="-"/>
            </a:pPr>
            <a:r>
              <a:rPr lang="en-US" sz="3800" b="1" dirty="0" err="1">
                <a:latin typeface="Arial" panose="020B0604020202020204" pitchFamily="34" charset="0"/>
                <a:cs typeface="Arial" panose="020B0604020202020204" pitchFamily="34" charset="0"/>
              </a:rPr>
              <a:t>Ngao</a:t>
            </a:r>
            <a:r>
              <a:rPr lang="en-US" sz="3800" b="1" dirty="0">
                <a:latin typeface="Arial" panose="020B0604020202020204" pitchFamily="34" charset="0"/>
                <a:cs typeface="Arial" panose="020B0604020202020204" pitchFamily="34" charset="0"/>
              </a:rPr>
              <a:t> du </a:t>
            </a:r>
            <a:r>
              <a:rPr lang="en-US" sz="3800" b="1" dirty="0" err="1">
                <a:latin typeface="Arial" panose="020B0604020202020204" pitchFamily="34" charset="0"/>
                <a:cs typeface="Arial" panose="020B0604020202020204" pitchFamily="34" charset="0"/>
              </a:rPr>
              <a:t>thiên</a:t>
            </a:r>
            <a:r>
              <a:rPr lang="en-US" sz="3800" b="1" dirty="0">
                <a:latin typeface="Arial" panose="020B0604020202020204" pitchFamily="34" charset="0"/>
                <a:cs typeface="Arial" panose="020B0604020202020204" pitchFamily="34" charset="0"/>
              </a:rPr>
              <a:t> </a:t>
            </a:r>
            <a:r>
              <a:rPr lang="en-US" sz="3800" b="1" dirty="0" err="1">
                <a:latin typeface="Arial" panose="020B0604020202020204" pitchFamily="34" charset="0"/>
                <a:cs typeface="Arial" panose="020B0604020202020204" pitchFamily="34" charset="0"/>
              </a:rPr>
              <a:t>hạ</a:t>
            </a:r>
            <a:r>
              <a:rPr lang="en-US" sz="3800" b="1"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dạo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khắp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nơi</a:t>
            </a:r>
            <a:endParaRPr lang="en-US" sz="3800" dirty="0">
              <a:latin typeface="Arial" panose="020B0604020202020204" pitchFamily="34" charset="0"/>
              <a:cs typeface="Arial" panose="020B0604020202020204" pitchFamily="34" charset="0"/>
            </a:endParaRPr>
          </a:p>
          <a:p>
            <a:pPr marL="571500" indent="-571500">
              <a:lnSpc>
                <a:spcPct val="200000"/>
              </a:lnSpc>
              <a:buFontTx/>
              <a:buChar char="-"/>
            </a:pPr>
            <a:r>
              <a:rPr lang="en-US" sz="3800" b="1" dirty="0" err="1">
                <a:latin typeface="Arial" panose="020B0604020202020204" pitchFamily="34" charset="0"/>
                <a:cs typeface="Arial" panose="020B0604020202020204" pitchFamily="34" charset="0"/>
              </a:rPr>
              <a:t>Bèo</a:t>
            </a:r>
            <a:r>
              <a:rPr lang="en-US" sz="3800" b="1" dirty="0">
                <a:latin typeface="Arial" panose="020B0604020202020204" pitchFamily="34" charset="0"/>
                <a:cs typeface="Arial" panose="020B0604020202020204" pitchFamily="34" charset="0"/>
              </a:rPr>
              <a:t> </a:t>
            </a:r>
            <a:r>
              <a:rPr lang="en-US" sz="3800" b="1" dirty="0" err="1">
                <a:latin typeface="Arial" panose="020B0604020202020204" pitchFamily="34" charset="0"/>
                <a:cs typeface="Arial" panose="020B0604020202020204" pitchFamily="34" charset="0"/>
              </a:rPr>
              <a:t>sen</a:t>
            </a:r>
            <a:r>
              <a:rPr lang="en-US" sz="3800" b="1" dirty="0">
                <a:latin typeface="Arial" panose="020B0604020202020204" pitchFamily="34" charset="0"/>
                <a:cs typeface="Arial" panose="020B0604020202020204" pitchFamily="34" charset="0"/>
              </a:rPr>
              <a:t> (</a:t>
            </a:r>
            <a:r>
              <a:rPr lang="en-US" sz="3800" b="1" dirty="0" err="1">
                <a:latin typeface="Arial" panose="020B0604020202020204" pitchFamily="34" charset="0"/>
                <a:cs typeface="Arial" panose="020B0604020202020204" pitchFamily="34" charset="0"/>
              </a:rPr>
              <a:t>bèo</a:t>
            </a:r>
            <a:r>
              <a:rPr lang="en-US" sz="3800" b="1" dirty="0">
                <a:latin typeface="Arial" panose="020B0604020202020204" pitchFamily="34" charset="0"/>
                <a:cs typeface="Arial" panose="020B0604020202020204" pitchFamily="34" charset="0"/>
              </a:rPr>
              <a:t> </a:t>
            </a:r>
            <a:r>
              <a:rPr lang="en-US" sz="3800" b="1" dirty="0" err="1">
                <a:latin typeface="Arial" panose="020B0604020202020204" pitchFamily="34" charset="0"/>
                <a:cs typeface="Arial" panose="020B0604020202020204" pitchFamily="34" charset="0"/>
              </a:rPr>
              <a:t>Nhật</a:t>
            </a:r>
            <a:r>
              <a:rPr lang="en-US" sz="3800" b="1" dirty="0">
                <a:latin typeface="Arial" panose="020B0604020202020204" pitchFamily="34" charset="0"/>
                <a:cs typeface="Arial" panose="020B0604020202020204" pitchFamily="34" charset="0"/>
              </a:rPr>
              <a:t> </a:t>
            </a:r>
            <a:r>
              <a:rPr lang="en-US" sz="3800" b="1" dirty="0" err="1">
                <a:latin typeface="Arial" panose="020B0604020202020204" pitchFamily="34" charset="0"/>
                <a:cs typeface="Arial" panose="020B0604020202020204" pitchFamily="34" charset="0"/>
              </a:rPr>
              <a:t>Bản</a:t>
            </a:r>
            <a:r>
              <a:rPr lang="en-US" sz="3800" b="1" dirty="0">
                <a:latin typeface="Arial" panose="020B0604020202020204" pitchFamily="34" charset="0"/>
                <a:cs typeface="Arial" panose="020B0604020202020204" pitchFamily="34" charset="0"/>
              </a:rPr>
              <a:t>, </a:t>
            </a:r>
            <a:r>
              <a:rPr lang="en-US" sz="3800" b="1" dirty="0" err="1">
                <a:latin typeface="Arial" panose="020B0604020202020204" pitchFamily="34" charset="0"/>
                <a:cs typeface="Arial" panose="020B0604020202020204" pitchFamily="34" charset="0"/>
              </a:rPr>
              <a:t>bèo</a:t>
            </a:r>
            <a:r>
              <a:rPr lang="en-US" sz="3800" b="1" dirty="0">
                <a:latin typeface="Arial" panose="020B0604020202020204" pitchFamily="34" charset="0"/>
                <a:cs typeface="Arial" panose="020B0604020202020204" pitchFamily="34" charset="0"/>
              </a:rPr>
              <a:t> </a:t>
            </a:r>
            <a:r>
              <a:rPr lang="en-US" sz="3800" b="1" dirty="0" err="1">
                <a:latin typeface="Arial" panose="020B0604020202020204" pitchFamily="34" charset="0"/>
                <a:cs typeface="Arial" panose="020B0604020202020204" pitchFamily="34" charset="0"/>
              </a:rPr>
              <a:t>lục</a:t>
            </a:r>
            <a:r>
              <a:rPr lang="en-US" sz="3800" b="1" dirty="0">
                <a:latin typeface="Arial" panose="020B0604020202020204" pitchFamily="34" charset="0"/>
                <a:cs typeface="Arial" panose="020B0604020202020204" pitchFamily="34" charset="0"/>
              </a:rPr>
              <a:t> </a:t>
            </a:r>
            <a:r>
              <a:rPr lang="en-US" sz="3800" b="1" dirty="0" err="1">
                <a:latin typeface="Arial" panose="020B0604020202020204" pitchFamily="34" charset="0"/>
                <a:cs typeface="Arial" panose="020B0604020202020204" pitchFamily="34" charset="0"/>
              </a:rPr>
              <a:t>bình</a:t>
            </a:r>
            <a:r>
              <a:rPr lang="en-US" sz="3800" b="1"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loại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bèo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cuống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lá</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phồng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thành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phao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nổi</a:t>
            </a:r>
            <a:endParaRPr lang="en-US" sz="3800" dirty="0">
              <a:latin typeface="Arial" panose="020B0604020202020204" pitchFamily="34" charset="0"/>
              <a:cs typeface="Arial" panose="020B0604020202020204" pitchFamily="34" charset="0"/>
            </a:endParaRPr>
          </a:p>
          <a:p>
            <a:pPr marL="571500" indent="-571500">
              <a:lnSpc>
                <a:spcPct val="200000"/>
              </a:lnSpc>
              <a:buFontTx/>
              <a:buChar char="-"/>
            </a:pPr>
            <a:r>
              <a:rPr lang="en-US" sz="3800" b="1" dirty="0" err="1">
                <a:latin typeface="Arial" panose="020B0604020202020204" pitchFamily="34" charset="0"/>
                <a:cs typeface="Arial" panose="020B0604020202020204" pitchFamily="34" charset="0"/>
              </a:rPr>
              <a:t>Bái</a:t>
            </a:r>
            <a:r>
              <a:rPr lang="en-US" sz="3800" b="1" dirty="0">
                <a:latin typeface="Arial" panose="020B0604020202020204" pitchFamily="34" charset="0"/>
                <a:cs typeface="Arial" panose="020B0604020202020204" pitchFamily="34" charset="0"/>
              </a:rPr>
              <a:t> </a:t>
            </a:r>
            <a:r>
              <a:rPr lang="en-US" sz="3800" b="1" dirty="0" err="1">
                <a:latin typeface="Arial" panose="020B0604020202020204" pitchFamily="34" charset="0"/>
                <a:cs typeface="Arial" panose="020B0604020202020204" pitchFamily="34" charset="0"/>
              </a:rPr>
              <a:t>phục</a:t>
            </a:r>
            <a:r>
              <a:rPr lang="en-US" sz="3800" b="1"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phục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hết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sức</a:t>
            </a:r>
            <a:endParaRPr lang="en-US" sz="3800" dirty="0">
              <a:latin typeface="Arial" panose="020B0604020202020204" pitchFamily="34" charset="0"/>
              <a:cs typeface="Arial" panose="020B0604020202020204" pitchFamily="34" charset="0"/>
            </a:endParaRPr>
          </a:p>
          <a:p>
            <a:pPr marL="571500" indent="-571500">
              <a:lnSpc>
                <a:spcPct val="200000"/>
              </a:lnSpc>
              <a:buFontTx/>
              <a:buChar char="-"/>
            </a:pPr>
            <a:r>
              <a:rPr lang="en-US" sz="3800" b="1" dirty="0" err="1">
                <a:latin typeface="Arial" panose="020B0604020202020204" pitchFamily="34" charset="0"/>
                <a:cs typeface="Arial" panose="020B0604020202020204" pitchFamily="34" charset="0"/>
              </a:rPr>
              <a:t>Lăng</a:t>
            </a:r>
            <a:r>
              <a:rPr lang="en-US" sz="3800" b="1" dirty="0">
                <a:latin typeface="Arial" panose="020B0604020202020204" pitchFamily="34" charset="0"/>
                <a:cs typeface="Arial" panose="020B0604020202020204" pitchFamily="34" charset="0"/>
              </a:rPr>
              <a:t> </a:t>
            </a:r>
            <a:r>
              <a:rPr lang="en-US" sz="3800" b="1" dirty="0" err="1">
                <a:latin typeface="Arial" panose="020B0604020202020204" pitchFamily="34" charset="0"/>
                <a:cs typeface="Arial" panose="020B0604020202020204" pitchFamily="34" charset="0"/>
              </a:rPr>
              <a:t>xăng</a:t>
            </a:r>
            <a:r>
              <a:rPr lang="en-US" sz="3800" b="1"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vẻ</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bận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rộn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vội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vã</a:t>
            </a:r>
            <a:endParaRPr lang="en-US" sz="3800" dirty="0">
              <a:latin typeface="Arial" panose="020B0604020202020204" pitchFamily="34" charset="0"/>
              <a:cs typeface="Arial" panose="020B0604020202020204" pitchFamily="34" charset="0"/>
            </a:endParaRPr>
          </a:p>
          <a:p>
            <a:pPr marL="571500" indent="-571500">
              <a:lnSpc>
                <a:spcPct val="200000"/>
              </a:lnSpc>
              <a:buFontTx/>
              <a:buChar char="-"/>
            </a:pPr>
            <a:r>
              <a:rPr lang="en-US" sz="3800" b="1" dirty="0" err="1">
                <a:latin typeface="Arial" panose="020B0604020202020204" pitchFamily="34" charset="0"/>
                <a:cs typeface="Arial" panose="020B0604020202020204" pitchFamily="34" charset="0"/>
              </a:rPr>
              <a:t>Váng</a:t>
            </a:r>
            <a:r>
              <a:rPr lang="en-US" sz="3800" b="1" dirty="0">
                <a:latin typeface="Arial" panose="020B0604020202020204" pitchFamily="34" charset="0"/>
                <a:cs typeface="Arial" panose="020B0604020202020204" pitchFamily="34" charset="0"/>
              </a:rPr>
              <a:t>: </a:t>
            </a:r>
            <a:r>
              <a:rPr lang="en-US" sz="3800" dirty="0">
                <a:latin typeface="Arial" panose="020B0604020202020204" pitchFamily="34" charset="0"/>
                <a:cs typeface="Arial" panose="020B0604020202020204" pitchFamily="34" charset="0"/>
              </a:rPr>
              <a:t>(</a:t>
            </a:r>
            <a:r>
              <a:rPr lang="en-US" sz="3800" dirty="0" err="1">
                <a:latin typeface="Arial" panose="020B0604020202020204" pitchFamily="34" charset="0"/>
                <a:cs typeface="Arial" panose="020B0604020202020204" pitchFamily="34" charset="0"/>
              </a:rPr>
              <a:t>âm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thanh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rất</a:t>
            </a:r>
            <a:r>
              <a:rPr lang="en-US" sz="3800" dirty="0">
                <a:latin typeface="Arial" panose="020B0604020202020204" pitchFamily="34" charset="0"/>
                <a:cs typeface="Arial" panose="020B0604020202020204" pitchFamily="34" charset="0"/>
              </a:rPr>
              <a:t> to, </a:t>
            </a:r>
            <a:r>
              <a:rPr lang="en-US" sz="3800" dirty="0" err="1">
                <a:latin typeface="Arial" panose="020B0604020202020204" pitchFamily="34" charset="0"/>
                <a:cs typeface="Arial" panose="020B0604020202020204" pitchFamily="34" charset="0"/>
              </a:rPr>
              <a:t>đến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mức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chói</a:t>
            </a:r>
            <a:r>
              <a:rPr lang="en-US" sz="3800" dirty="0">
                <a:latin typeface="Arial" panose="020B0604020202020204" pitchFamily="34" charset="0"/>
                <a:cs typeface="Arial" panose="020B0604020202020204" pitchFamily="34" charset="0"/>
              </a:rPr>
              <a:t> tai</a:t>
            </a:r>
          </a:p>
        </p:txBody>
      </p:sp>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19413" t="7409" r="12641" b="7395"/>
          <a:stretch/>
        </p:blipFill>
        <p:spPr>
          <a:xfrm>
            <a:off x="-5687" y="6667500"/>
            <a:ext cx="4027807" cy="3733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1000"/>
                                        <p:tgtEl>
                                          <p:spTgt spid="14">
                                            <p:txEl>
                                              <p:pRg st="0" end="0"/>
                                            </p:txEl>
                                          </p:spTgt>
                                        </p:tgtEl>
                                      </p:cBhvr>
                                    </p:animEffect>
                                    <p:anim calcmode="lin" valueType="num">
                                      <p:cBhvr>
                                        <p:cTn id="13"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4" dur="900" decel="100000" fill="hold"/>
                                        <p:tgtEl>
                                          <p:spTgt spid="14">
                                            <p:txEl>
                                              <p:pRg st="0" end="0"/>
                                            </p:txEl>
                                          </p:spTgt>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4">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nodeType="clickEffect">
                                  <p:stCondLst>
                                    <p:cond delay="0"/>
                                  </p:stCondLst>
                                  <p:childTnLst>
                                    <p:set>
                                      <p:cBhvr>
                                        <p:cTn id="19" dur="1" fill="hold">
                                          <p:stCondLst>
                                            <p:cond delay="0"/>
                                          </p:stCondLst>
                                        </p:cTn>
                                        <p:tgtEl>
                                          <p:spTgt spid="14">
                                            <p:txEl>
                                              <p:pRg st="1" end="1"/>
                                            </p:txEl>
                                          </p:spTgt>
                                        </p:tgtEl>
                                        <p:attrNameLst>
                                          <p:attrName>style.visibility</p:attrName>
                                        </p:attrNameLst>
                                      </p:cBhvr>
                                      <p:to>
                                        <p:strVal val="visible"/>
                                      </p:to>
                                    </p:set>
                                    <p:animEffect transition="in" filter="fade">
                                      <p:cBhvr>
                                        <p:cTn id="20" dur="1000"/>
                                        <p:tgtEl>
                                          <p:spTgt spid="14">
                                            <p:txEl>
                                              <p:pRg st="1" end="1"/>
                                            </p:txEl>
                                          </p:spTgt>
                                        </p:tgtEl>
                                      </p:cBhvr>
                                    </p:animEffect>
                                    <p:anim calcmode="lin" valueType="num">
                                      <p:cBhvr>
                                        <p:cTn id="21"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22" dur="900" decel="100000" fill="hold"/>
                                        <p:tgtEl>
                                          <p:spTgt spid="14">
                                            <p:txEl>
                                              <p:pRg st="1" end="1"/>
                                            </p:txEl>
                                          </p:spTgt>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4">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14">
                                            <p:txEl>
                                              <p:pRg st="2" end="2"/>
                                            </p:txEl>
                                          </p:spTgt>
                                        </p:tgtEl>
                                        <p:attrNameLst>
                                          <p:attrName>style.visibility</p:attrName>
                                        </p:attrNameLst>
                                      </p:cBhvr>
                                      <p:to>
                                        <p:strVal val="visible"/>
                                      </p:to>
                                    </p:set>
                                    <p:animEffect transition="in" filter="fade">
                                      <p:cBhvr>
                                        <p:cTn id="28" dur="1000"/>
                                        <p:tgtEl>
                                          <p:spTgt spid="14">
                                            <p:txEl>
                                              <p:pRg st="2" end="2"/>
                                            </p:txEl>
                                          </p:spTgt>
                                        </p:tgtEl>
                                      </p:cBhvr>
                                    </p:animEffect>
                                    <p:anim calcmode="lin" valueType="num">
                                      <p:cBhvr>
                                        <p:cTn id="29"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30" dur="900" decel="100000" fill="hold"/>
                                        <p:tgtEl>
                                          <p:spTgt spid="14">
                                            <p:txEl>
                                              <p:pRg st="2" end="2"/>
                                            </p:txEl>
                                          </p:spTgt>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4">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14">
                                            <p:txEl>
                                              <p:pRg st="3" end="3"/>
                                            </p:txEl>
                                          </p:spTgt>
                                        </p:tgtEl>
                                        <p:attrNameLst>
                                          <p:attrName>style.visibility</p:attrName>
                                        </p:attrNameLst>
                                      </p:cBhvr>
                                      <p:to>
                                        <p:strVal val="visible"/>
                                      </p:to>
                                    </p:set>
                                    <p:animEffect transition="in" filter="fade">
                                      <p:cBhvr>
                                        <p:cTn id="36" dur="1000"/>
                                        <p:tgtEl>
                                          <p:spTgt spid="14">
                                            <p:txEl>
                                              <p:pRg st="3" end="3"/>
                                            </p:txEl>
                                          </p:spTgt>
                                        </p:tgtEl>
                                      </p:cBhvr>
                                    </p:animEffect>
                                    <p:anim calcmode="lin" valueType="num">
                                      <p:cBhvr>
                                        <p:cTn id="37"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38" dur="900" decel="100000" fill="hold"/>
                                        <p:tgtEl>
                                          <p:spTgt spid="14">
                                            <p:txEl>
                                              <p:pRg st="3" end="3"/>
                                            </p:txEl>
                                          </p:spTgt>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4">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7" presetClass="entr" presetSubtype="0" fill="hold" nodeType="clickEffect">
                                  <p:stCondLst>
                                    <p:cond delay="0"/>
                                  </p:stCondLst>
                                  <p:childTnLst>
                                    <p:set>
                                      <p:cBhvr>
                                        <p:cTn id="43" dur="1" fill="hold">
                                          <p:stCondLst>
                                            <p:cond delay="0"/>
                                          </p:stCondLst>
                                        </p:cTn>
                                        <p:tgtEl>
                                          <p:spTgt spid="14">
                                            <p:txEl>
                                              <p:pRg st="4" end="4"/>
                                            </p:txEl>
                                          </p:spTgt>
                                        </p:tgtEl>
                                        <p:attrNameLst>
                                          <p:attrName>style.visibility</p:attrName>
                                        </p:attrNameLst>
                                      </p:cBhvr>
                                      <p:to>
                                        <p:strVal val="visible"/>
                                      </p:to>
                                    </p:set>
                                    <p:animEffect transition="in" filter="fade">
                                      <p:cBhvr>
                                        <p:cTn id="44" dur="1000"/>
                                        <p:tgtEl>
                                          <p:spTgt spid="14">
                                            <p:txEl>
                                              <p:pRg st="4" end="4"/>
                                            </p:txEl>
                                          </p:spTgt>
                                        </p:tgtEl>
                                      </p:cBhvr>
                                    </p:animEffect>
                                    <p:anim calcmode="lin" valueType="num">
                                      <p:cBhvr>
                                        <p:cTn id="45"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46" dur="900" decel="100000" fill="hold"/>
                                        <p:tgtEl>
                                          <p:spTgt spid="14">
                                            <p:txEl>
                                              <p:pRg st="4" end="4"/>
                                            </p:txEl>
                                          </p:spTgt>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4">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sp>
        <p:nvSpPr>
          <p:cNvPr id="2" name="AutoShape 2"/>
          <p:cNvSpPr/>
          <p:nvPr/>
        </p:nvSpPr>
        <p:spPr>
          <a:xfrm>
            <a:off x="2864022" y="2705100"/>
            <a:ext cx="12805644" cy="0"/>
          </a:xfrm>
          <a:prstGeom prst="line">
            <a:avLst/>
          </a:prstGeom>
          <a:ln w="28575" cap="rnd">
            <a:solidFill>
              <a:srgbClr val="323232"/>
            </a:solidFill>
            <a:prstDash val="sysDot"/>
            <a:headEnd type="none" w="sm" len="sm"/>
            <a:tailEnd type="none" w="sm" len="sm"/>
          </a:ln>
        </p:spPr>
      </p:sp>
      <p:sp>
        <p:nvSpPr>
          <p:cNvPr id="18" name="TextBox 18"/>
          <p:cNvSpPr txBox="1"/>
          <p:nvPr/>
        </p:nvSpPr>
        <p:spPr>
          <a:xfrm>
            <a:off x="3116052" y="1274010"/>
            <a:ext cx="11971548" cy="1154162"/>
          </a:xfrm>
          <a:prstGeom prst="rect">
            <a:avLst/>
          </a:prstGeom>
        </p:spPr>
        <p:txBody>
          <a:bodyPr wrap="square" lIns="0" tIns="0" rIns="0" bIns="0" rtlCol="0" anchor="t">
            <a:spAutoFit/>
          </a:bodyPr>
          <a:lstStyle/>
          <a:p>
            <a:pPr>
              <a:lnSpc>
                <a:spcPts val="9000"/>
              </a:lnSpc>
            </a:pPr>
            <a:r>
              <a:rPr lang="en-US" sz="4800" b="1" i="1" dirty="0">
                <a:solidFill>
                  <a:srgbClr val="405BBC"/>
                </a:solidFill>
                <a:latin typeface="Arial" panose="020B0604020202020204" pitchFamily="34" charset="0"/>
                <a:cs typeface="Arial" panose="020B0604020202020204" pitchFamily="34" charset="0"/>
              </a:rPr>
              <a:t>1. </a:t>
            </a:r>
            <a:r>
              <a:rPr lang="en-US" sz="4800" b="1" i="1" dirty="0" err="1">
                <a:solidFill>
                  <a:srgbClr val="405BBC"/>
                </a:solidFill>
                <a:latin typeface="Arial" panose="020B0604020202020204" pitchFamily="34" charset="0"/>
                <a:cs typeface="Arial" panose="020B0604020202020204" pitchFamily="34" charset="0"/>
              </a:rPr>
              <a:t>Đôi</a:t>
            </a:r>
            <a:r>
              <a:rPr lang="en-US" sz="4800" b="1" i="1" dirty="0">
                <a:solidFill>
                  <a:srgbClr val="405BBC"/>
                </a:solidFill>
                <a:latin typeface="Arial" panose="020B0604020202020204" pitchFamily="34" charset="0"/>
                <a:cs typeface="Arial" panose="020B0604020202020204" pitchFamily="34" charset="0"/>
              </a:rPr>
              <a:t> </a:t>
            </a:r>
            <a:r>
              <a:rPr lang="en-US" sz="4800" b="1" i="1" dirty="0" err="1">
                <a:solidFill>
                  <a:srgbClr val="405BBC"/>
                </a:solidFill>
                <a:latin typeface="Arial" panose="020B0604020202020204" pitchFamily="34" charset="0"/>
                <a:cs typeface="Arial" panose="020B0604020202020204" pitchFamily="34" charset="0"/>
              </a:rPr>
              <a:t>bạn</a:t>
            </a:r>
            <a:r>
              <a:rPr lang="en-US" sz="4800" b="1" i="1" dirty="0">
                <a:solidFill>
                  <a:srgbClr val="405BBC"/>
                </a:solidFill>
                <a:latin typeface="Arial" panose="020B0604020202020204" pitchFamily="34" charset="0"/>
                <a:cs typeface="Arial" panose="020B0604020202020204" pitchFamily="34" charset="0"/>
              </a:rPr>
              <a:t> </a:t>
            </a:r>
            <a:r>
              <a:rPr lang="en-US" sz="4800" b="1" i="1" dirty="0" err="1">
                <a:solidFill>
                  <a:srgbClr val="405BBC"/>
                </a:solidFill>
                <a:latin typeface="Arial" panose="020B0604020202020204" pitchFamily="34" charset="0"/>
                <a:cs typeface="Arial" panose="020B0604020202020204" pitchFamily="34" charset="0"/>
              </a:rPr>
              <a:t>trong</a:t>
            </a:r>
            <a:r>
              <a:rPr lang="en-US" sz="4800" b="1" i="1" dirty="0">
                <a:solidFill>
                  <a:srgbClr val="405BBC"/>
                </a:solidFill>
                <a:latin typeface="Arial" panose="020B0604020202020204" pitchFamily="34" charset="0"/>
                <a:cs typeface="Arial" panose="020B0604020202020204" pitchFamily="34" charset="0"/>
              </a:rPr>
              <a:t> </a:t>
            </a:r>
            <a:r>
              <a:rPr lang="en-US" sz="4800" b="1" i="1" dirty="0" err="1">
                <a:solidFill>
                  <a:srgbClr val="405BBC"/>
                </a:solidFill>
                <a:latin typeface="Arial" panose="020B0604020202020204" pitchFamily="34" charset="0"/>
                <a:cs typeface="Arial" panose="020B0604020202020204" pitchFamily="34" charset="0"/>
              </a:rPr>
              <a:t>câu</a:t>
            </a:r>
            <a:r>
              <a:rPr lang="en-US" sz="4800" b="1" i="1" dirty="0">
                <a:solidFill>
                  <a:srgbClr val="405BBC"/>
                </a:solidFill>
                <a:latin typeface="Arial" panose="020B0604020202020204" pitchFamily="34" charset="0"/>
                <a:cs typeface="Arial" panose="020B0604020202020204" pitchFamily="34" charset="0"/>
              </a:rPr>
              <a:t> </a:t>
            </a:r>
            <a:r>
              <a:rPr lang="en-US" sz="4800" b="1" i="1" dirty="0" err="1">
                <a:solidFill>
                  <a:srgbClr val="405BBC"/>
                </a:solidFill>
                <a:latin typeface="Arial" panose="020B0604020202020204" pitchFamily="34" charset="0"/>
                <a:cs typeface="Arial" panose="020B0604020202020204" pitchFamily="34" charset="0"/>
              </a:rPr>
              <a:t>chuyện</a:t>
            </a:r>
            <a:r>
              <a:rPr lang="en-US" sz="4800" b="1" i="1" dirty="0">
                <a:solidFill>
                  <a:srgbClr val="405BBC"/>
                </a:solidFill>
                <a:latin typeface="Arial" panose="020B0604020202020204" pitchFamily="34" charset="0"/>
                <a:cs typeface="Arial" panose="020B0604020202020204" pitchFamily="34" charset="0"/>
              </a:rPr>
              <a:t> </a:t>
            </a:r>
            <a:r>
              <a:rPr lang="en-US" sz="4800" b="1" i="1" dirty="0" err="1">
                <a:solidFill>
                  <a:srgbClr val="405BBC"/>
                </a:solidFill>
                <a:latin typeface="Arial" panose="020B0604020202020204" pitchFamily="34" charset="0"/>
                <a:cs typeface="Arial" panose="020B0604020202020204" pitchFamily="34" charset="0"/>
              </a:rPr>
              <a:t>trên</a:t>
            </a:r>
            <a:r>
              <a:rPr lang="en-US" sz="4800" b="1" i="1" dirty="0">
                <a:solidFill>
                  <a:srgbClr val="405BBC"/>
                </a:solidFill>
                <a:latin typeface="Arial" panose="020B0604020202020204" pitchFamily="34" charset="0"/>
                <a:cs typeface="Arial" panose="020B0604020202020204" pitchFamily="34" charset="0"/>
              </a:rPr>
              <a:t> </a:t>
            </a:r>
            <a:r>
              <a:rPr lang="en-US" sz="4800" b="1" i="1" dirty="0" err="1">
                <a:solidFill>
                  <a:srgbClr val="405BBC"/>
                </a:solidFill>
                <a:latin typeface="Arial" panose="020B0604020202020204" pitchFamily="34" charset="0"/>
                <a:cs typeface="Arial" panose="020B0604020202020204" pitchFamily="34" charset="0"/>
              </a:rPr>
              <a:t>đi</a:t>
            </a:r>
            <a:r>
              <a:rPr lang="en-US" sz="4800" b="1" i="1" dirty="0">
                <a:solidFill>
                  <a:srgbClr val="405BBC"/>
                </a:solidFill>
                <a:latin typeface="Arial" panose="020B0604020202020204" pitchFamily="34" charset="0"/>
                <a:cs typeface="Arial" panose="020B0604020202020204" pitchFamily="34" charset="0"/>
              </a:rPr>
              <a:t> </a:t>
            </a:r>
            <a:r>
              <a:rPr lang="en-US" sz="4800" b="1" i="1" dirty="0" err="1">
                <a:solidFill>
                  <a:srgbClr val="405BBC"/>
                </a:solidFill>
                <a:latin typeface="Arial" panose="020B0604020202020204" pitchFamily="34" charset="0"/>
                <a:cs typeface="Arial" panose="020B0604020202020204" pitchFamily="34" charset="0"/>
              </a:rPr>
              <a:t>đâu</a:t>
            </a:r>
            <a:r>
              <a:rPr lang="en-US" sz="4800" b="1" i="1" dirty="0">
                <a:solidFill>
                  <a:srgbClr val="405BBC"/>
                </a:solidFill>
                <a:latin typeface="Arial" panose="020B0604020202020204" pitchFamily="34" charset="0"/>
                <a:cs typeface="Arial" panose="020B0604020202020204" pitchFamily="34" charset="0"/>
              </a:rPr>
              <a:t>?</a:t>
            </a:r>
          </a:p>
        </p:txBody>
      </p:sp>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09600" y="5327519"/>
            <a:ext cx="2506452" cy="4959481"/>
          </a:xfrm>
          <a:prstGeom prst="rect">
            <a:avLst/>
          </a:prstGeom>
        </p:spPr>
      </p:pic>
      <p:sp>
        <p:nvSpPr>
          <p:cNvPr id="22" name="Rounded Rectangle 21"/>
          <p:cNvSpPr/>
          <p:nvPr/>
        </p:nvSpPr>
        <p:spPr>
          <a:xfrm>
            <a:off x="2892455" y="3619500"/>
            <a:ext cx="12725400" cy="2203717"/>
          </a:xfrm>
          <a:prstGeom prst="roundRect">
            <a:avLst/>
          </a:prstGeom>
          <a:solidFill>
            <a:schemeClr val="accent6">
              <a:lumMod val="40000"/>
              <a:lumOff val="60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nSpc>
                <a:spcPct val="150000"/>
              </a:lnSpc>
              <a:buFont typeface="Symbol" panose="05050102010706020507" pitchFamily="18" charset="2"/>
              <a:buChar char="Þ"/>
            </a:pPr>
            <a:r>
              <a:rPr lang="vi-VN" sz="3800" dirty="0">
                <a:solidFill>
                  <a:schemeClr val="tx1"/>
                </a:solidFill>
              </a:rPr>
              <a:t>Đôi bạn trong câu chuyện rủ nhau đi ngao du thiên hạ.</a:t>
            </a:r>
            <a:endParaRPr lang="en-US" sz="3800" dirty="0">
              <a:solidFill>
                <a:schemeClr val="tx1"/>
              </a:solidFill>
            </a:endParaRPr>
          </a:p>
        </p:txBody>
      </p:sp>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l="34001" r="31999" b="26000"/>
          <a:stretch/>
        </p:blipFill>
        <p:spPr>
          <a:xfrm>
            <a:off x="14937082" y="4941767"/>
            <a:ext cx="3366840" cy="54958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par>
                                <p:cTn id="20" presetID="14" presetClass="entr" presetSubtype="1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par>
                                <p:cTn id="23" presetID="14" presetClass="entr" presetSubtype="1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sp>
        <p:nvSpPr>
          <p:cNvPr id="2" name="AutoShape 2"/>
          <p:cNvSpPr/>
          <p:nvPr/>
        </p:nvSpPr>
        <p:spPr>
          <a:xfrm>
            <a:off x="2864022" y="2705100"/>
            <a:ext cx="12805644" cy="0"/>
          </a:xfrm>
          <a:prstGeom prst="line">
            <a:avLst/>
          </a:prstGeom>
          <a:ln w="28575" cap="rnd">
            <a:solidFill>
              <a:srgbClr val="323232"/>
            </a:solidFill>
            <a:prstDash val="sysDot"/>
            <a:headEnd type="none" w="sm" len="sm"/>
            <a:tailEnd type="none" w="sm" len="sm"/>
          </a:ln>
        </p:spPr>
      </p:sp>
      <p:sp>
        <p:nvSpPr>
          <p:cNvPr id="18" name="TextBox 18"/>
          <p:cNvSpPr txBox="1"/>
          <p:nvPr/>
        </p:nvSpPr>
        <p:spPr>
          <a:xfrm>
            <a:off x="3006755" y="1252714"/>
            <a:ext cx="12496800" cy="1154162"/>
          </a:xfrm>
          <a:prstGeom prst="rect">
            <a:avLst/>
          </a:prstGeom>
        </p:spPr>
        <p:txBody>
          <a:bodyPr wrap="square" lIns="0" tIns="0" rIns="0" bIns="0" rtlCol="0" anchor="t">
            <a:spAutoFit/>
          </a:bodyPr>
          <a:lstStyle/>
          <a:p>
            <a:pPr>
              <a:lnSpc>
                <a:spcPts val="9000"/>
              </a:lnSpc>
            </a:pPr>
            <a:r>
              <a:rPr lang="en-US" sz="4800" b="1" i="1" dirty="0">
                <a:solidFill>
                  <a:srgbClr val="405BBC"/>
                </a:solidFill>
                <a:latin typeface="Arial" panose="020B0604020202020204" pitchFamily="34" charset="0"/>
                <a:cs typeface="Arial" panose="020B0604020202020204" pitchFamily="34" charset="0"/>
              </a:rPr>
              <a:t>2. </a:t>
            </a:r>
            <a:r>
              <a:rPr lang="vi-VN" sz="4800" b="1" i="1" dirty="0">
                <a:solidFill>
                  <a:srgbClr val="405BBC"/>
                </a:solidFill>
                <a:cs typeface="Arial" panose="020B0604020202020204" pitchFamily="34" charset="0"/>
              </a:rPr>
              <a:t>Chiếc bè của đôi bạn được làm bằng gì?</a:t>
            </a:r>
            <a:endParaRPr lang="en-US" sz="4800" b="1" i="1" dirty="0">
              <a:solidFill>
                <a:srgbClr val="405BBC"/>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06387" y="5351971"/>
            <a:ext cx="2506452" cy="4959481"/>
          </a:xfrm>
          <a:prstGeom prst="rect">
            <a:avLst/>
          </a:prstGeom>
        </p:spPr>
      </p:pic>
      <p:sp>
        <p:nvSpPr>
          <p:cNvPr id="22" name="Rounded Rectangle 21"/>
          <p:cNvSpPr/>
          <p:nvPr/>
        </p:nvSpPr>
        <p:spPr>
          <a:xfrm>
            <a:off x="2090782" y="3390900"/>
            <a:ext cx="14328745" cy="2203717"/>
          </a:xfrm>
          <a:prstGeom prst="roundRect">
            <a:avLst/>
          </a:prstGeom>
          <a:solidFill>
            <a:schemeClr val="accent6">
              <a:lumMod val="40000"/>
              <a:lumOff val="60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nSpc>
                <a:spcPct val="150000"/>
              </a:lnSpc>
              <a:buFont typeface="Symbol" panose="05050102010706020507" pitchFamily="18" charset="2"/>
              <a:buChar char="Þ"/>
            </a:pPr>
            <a:r>
              <a:rPr lang="vi-VN" sz="3800" dirty="0">
                <a:solidFill>
                  <a:schemeClr val="tx1"/>
                </a:solidFill>
              </a:rPr>
              <a:t>Chiếc bè của đôi bạn được làm từ ba bốn lá bèo sen ghép lại.</a:t>
            </a:r>
            <a:endParaRPr lang="en-US" sz="3800" dirty="0">
              <a:solidFill>
                <a:schemeClr val="tx1"/>
              </a:solidFill>
            </a:endParaRPr>
          </a:p>
        </p:txBody>
      </p:sp>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l="34001" r="31999" b="26000"/>
          <a:stretch/>
        </p:blipFill>
        <p:spPr>
          <a:xfrm>
            <a:off x="14937082" y="4941767"/>
            <a:ext cx="3366840" cy="5495871"/>
          </a:xfrm>
          <a:prstGeom prst="rect">
            <a:avLst/>
          </a:prstGeom>
        </p:spPr>
      </p:pic>
    </p:spTree>
    <p:extLst>
      <p:ext uri="{BB962C8B-B14F-4D97-AF65-F5344CB8AC3E}">
        <p14:creationId xmlns:p14="http://schemas.microsoft.com/office/powerpoint/2010/main" val="204815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par>
                                <p:cTn id="23" presetID="14" presetClass="entr" presetSubtype="1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sp>
        <p:nvSpPr>
          <p:cNvPr id="2" name="AutoShape 2"/>
          <p:cNvSpPr/>
          <p:nvPr/>
        </p:nvSpPr>
        <p:spPr>
          <a:xfrm>
            <a:off x="2864022" y="2705100"/>
            <a:ext cx="12805644" cy="0"/>
          </a:xfrm>
          <a:prstGeom prst="line">
            <a:avLst/>
          </a:prstGeom>
          <a:ln w="28575" cap="rnd">
            <a:solidFill>
              <a:srgbClr val="323232"/>
            </a:solidFill>
            <a:prstDash val="sysDot"/>
            <a:headEnd type="none" w="sm" len="sm"/>
            <a:tailEnd type="none" w="sm" len="sm"/>
          </a:ln>
        </p:spPr>
      </p:sp>
      <p:sp>
        <p:nvSpPr>
          <p:cNvPr id="18" name="TextBox 18"/>
          <p:cNvSpPr txBox="1"/>
          <p:nvPr/>
        </p:nvSpPr>
        <p:spPr>
          <a:xfrm>
            <a:off x="1515066" y="1256203"/>
            <a:ext cx="15629934" cy="1154162"/>
          </a:xfrm>
          <a:prstGeom prst="rect">
            <a:avLst/>
          </a:prstGeom>
        </p:spPr>
        <p:txBody>
          <a:bodyPr wrap="square" lIns="0" tIns="0" rIns="0" bIns="0" rtlCol="0" anchor="t">
            <a:spAutoFit/>
          </a:bodyPr>
          <a:lstStyle/>
          <a:p>
            <a:pPr>
              <a:lnSpc>
                <a:spcPts val="9000"/>
              </a:lnSpc>
            </a:pPr>
            <a:r>
              <a:rPr lang="en-US" sz="4800" b="1" i="1" dirty="0">
                <a:solidFill>
                  <a:srgbClr val="405BBC"/>
                </a:solidFill>
                <a:latin typeface="Arial" panose="020B0604020202020204" pitchFamily="34" charset="0"/>
                <a:cs typeface="Arial" panose="020B0604020202020204" pitchFamily="34" charset="0"/>
              </a:rPr>
              <a:t>3. </a:t>
            </a:r>
            <a:r>
              <a:rPr lang="vi-VN" sz="4800" b="1" i="1" dirty="0">
                <a:solidFill>
                  <a:srgbClr val="405BBC"/>
                </a:solidFill>
                <a:cs typeface="Arial" panose="020B0604020202020204" pitchFamily="34" charset="0"/>
              </a:rPr>
              <a:t>Cảnh vật trên đường đi đẹp và mới lạ như thế nào?</a:t>
            </a:r>
            <a:endParaRPr lang="en-US" sz="4800" b="1" i="1" dirty="0">
              <a:solidFill>
                <a:srgbClr val="405BBC"/>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06387" y="5351971"/>
            <a:ext cx="2506452" cy="4959481"/>
          </a:xfrm>
          <a:prstGeom prst="rect">
            <a:avLst/>
          </a:prstGeom>
        </p:spPr>
      </p:pic>
      <p:sp>
        <p:nvSpPr>
          <p:cNvPr id="22" name="Rounded Rectangle 21"/>
          <p:cNvSpPr/>
          <p:nvPr/>
        </p:nvSpPr>
        <p:spPr>
          <a:xfrm>
            <a:off x="2768435" y="3388951"/>
            <a:ext cx="12996817" cy="4267200"/>
          </a:xfrm>
          <a:prstGeom prst="roundRect">
            <a:avLst/>
          </a:prstGeom>
          <a:solidFill>
            <a:schemeClr val="accent6">
              <a:lumMod val="40000"/>
              <a:lumOff val="60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Symbol" panose="05050102010706020507" pitchFamily="18" charset="2"/>
              <a:buChar char="Þ"/>
            </a:pPr>
            <a:r>
              <a:rPr lang="vi-VN" sz="3800" dirty="0">
                <a:solidFill>
                  <a:schemeClr val="tx1"/>
                </a:solidFill>
              </a:rPr>
              <a:t>Cảnh vật trên đường đi đẹp và mới lạ: “Mùa thu mới chớm nhưng nước đã trong vắt, trông thấy cả hòn cuội trắng tinh nằm dưới đáy. Nhìn hai bên bờ sông, cỏ cây và những làng gần, núi xa luôn luôn mới”.</a:t>
            </a:r>
            <a:endParaRPr lang="en-US" sz="3800" dirty="0">
              <a:solidFill>
                <a:schemeClr val="tx1"/>
              </a:solidFill>
            </a:endParaRPr>
          </a:p>
        </p:txBody>
      </p:sp>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l="34001" r="31999" b="26000"/>
          <a:stretch/>
        </p:blipFill>
        <p:spPr>
          <a:xfrm>
            <a:off x="14937082" y="4941767"/>
            <a:ext cx="3366840" cy="5495871"/>
          </a:xfrm>
          <a:prstGeom prst="rect">
            <a:avLst/>
          </a:prstGeom>
        </p:spPr>
      </p:pic>
    </p:spTree>
    <p:extLst>
      <p:ext uri="{BB962C8B-B14F-4D97-AF65-F5344CB8AC3E}">
        <p14:creationId xmlns:p14="http://schemas.microsoft.com/office/powerpoint/2010/main" val="79241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par>
                                <p:cTn id="23" presetID="14" presetClass="entr" presetSubtype="1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9EC"/>
        </a:solidFill>
        <a:effectLst/>
      </p:bgPr>
    </p:bg>
    <p:spTree>
      <p:nvGrpSpPr>
        <p:cNvPr id="1" name=""/>
        <p:cNvGrpSpPr/>
        <p:nvPr/>
      </p:nvGrpSpPr>
      <p:grpSpPr>
        <a:xfrm>
          <a:off x="0" y="0"/>
          <a:ext cx="0" cy="0"/>
          <a:chOff x="0" y="0"/>
          <a:chExt cx="0" cy="0"/>
        </a:xfrm>
      </p:grpSpPr>
      <p:sp>
        <p:nvSpPr>
          <p:cNvPr id="2" name="AutoShape 2"/>
          <p:cNvSpPr/>
          <p:nvPr/>
        </p:nvSpPr>
        <p:spPr>
          <a:xfrm>
            <a:off x="2712839" y="2933700"/>
            <a:ext cx="12805644" cy="0"/>
          </a:xfrm>
          <a:prstGeom prst="line">
            <a:avLst/>
          </a:prstGeom>
          <a:ln w="28575" cap="rnd">
            <a:solidFill>
              <a:srgbClr val="323232"/>
            </a:solidFill>
            <a:prstDash val="sysDot"/>
            <a:headEnd type="none" w="sm" len="sm"/>
            <a:tailEnd type="none" w="sm" len="sm"/>
          </a:ln>
        </p:spPr>
      </p:sp>
      <p:sp>
        <p:nvSpPr>
          <p:cNvPr id="18" name="TextBox 18"/>
          <p:cNvSpPr txBox="1"/>
          <p:nvPr/>
        </p:nvSpPr>
        <p:spPr>
          <a:xfrm>
            <a:off x="762000" y="492802"/>
            <a:ext cx="17056988" cy="2159887"/>
          </a:xfrm>
          <a:prstGeom prst="rect">
            <a:avLst/>
          </a:prstGeom>
        </p:spPr>
        <p:txBody>
          <a:bodyPr wrap="square" lIns="0" tIns="0" rIns="0" bIns="0" rtlCol="0" anchor="t">
            <a:spAutoFit/>
          </a:bodyPr>
          <a:lstStyle/>
          <a:p>
            <a:pPr>
              <a:lnSpc>
                <a:spcPts val="9000"/>
              </a:lnSpc>
            </a:pPr>
            <a:r>
              <a:rPr lang="en-US" sz="4800" b="1" i="1" dirty="0">
                <a:solidFill>
                  <a:srgbClr val="405BBC"/>
                </a:solidFill>
                <a:latin typeface="Arial" panose="020B0604020202020204" pitchFamily="34" charset="0"/>
                <a:cs typeface="Arial" panose="020B0604020202020204" pitchFamily="34" charset="0"/>
              </a:rPr>
              <a:t>4. </a:t>
            </a:r>
            <a:r>
              <a:rPr lang="vi-VN" sz="4800" b="1" i="1" dirty="0">
                <a:solidFill>
                  <a:srgbClr val="405BBC"/>
                </a:solidFill>
                <a:cs typeface="Arial" panose="020B0604020202020204" pitchFamily="34" charset="0"/>
              </a:rPr>
              <a:t>Những từ ngữ nào cho thấy đôi bạn được gọng vó, cua kềnh, cá săn sắt, cá thầu dầu rất khâm phục và quý mến?</a:t>
            </a:r>
            <a:endParaRPr lang="en-US" sz="4800" b="1" i="1" dirty="0">
              <a:solidFill>
                <a:srgbClr val="405BBC"/>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06387" y="5351971"/>
            <a:ext cx="2506452" cy="4959481"/>
          </a:xfrm>
          <a:prstGeom prst="rect">
            <a:avLst/>
          </a:prstGeom>
        </p:spPr>
      </p:pic>
      <p:sp>
        <p:nvSpPr>
          <p:cNvPr id="22" name="Rounded Rectangle 21"/>
          <p:cNvSpPr/>
          <p:nvPr/>
        </p:nvSpPr>
        <p:spPr>
          <a:xfrm>
            <a:off x="2712839" y="3577916"/>
            <a:ext cx="12996817" cy="4267200"/>
          </a:xfrm>
          <a:prstGeom prst="roundRect">
            <a:avLst/>
          </a:prstGeom>
          <a:solidFill>
            <a:schemeClr val="accent6">
              <a:lumMod val="40000"/>
              <a:lumOff val="60000"/>
            </a:schemeClr>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Symbol" panose="05050102010706020507" pitchFamily="18" charset="2"/>
              <a:buChar char="Þ"/>
            </a:pPr>
            <a:r>
              <a:rPr lang="en-US" sz="3800" i="1" dirty="0">
                <a:solidFill>
                  <a:schemeClr val="tx1"/>
                </a:solidFill>
                <a:latin typeface="Arial" panose="020B0604020202020204" pitchFamily="34" charset="0"/>
                <a:cs typeface="Arial" panose="020B0604020202020204" pitchFamily="34" charset="0"/>
              </a:rPr>
              <a:t>B</a:t>
            </a:r>
            <a:r>
              <a:rPr lang="vi-VN" sz="3800" i="1" dirty="0">
                <a:solidFill>
                  <a:schemeClr val="tx1"/>
                </a:solidFill>
              </a:rPr>
              <a:t>ái phục nhìn theo, giương đôi mắt, âu yếm ngó theo, lăng xăng cố bơi theo chiếc bè, hoan nghênh váng cả mặt nước.</a:t>
            </a:r>
            <a:endParaRPr lang="en-US" sz="3800" i="1" dirty="0">
              <a:solidFill>
                <a:schemeClr val="tx1"/>
              </a:solidFill>
            </a:endParaRPr>
          </a:p>
        </p:txBody>
      </p:sp>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l="34001" r="31999" b="26000"/>
          <a:stretch/>
        </p:blipFill>
        <p:spPr>
          <a:xfrm>
            <a:off x="14937082" y="4941767"/>
            <a:ext cx="3366840" cy="5495871"/>
          </a:xfrm>
          <a:prstGeom prst="rect">
            <a:avLst/>
          </a:prstGeom>
        </p:spPr>
      </p:pic>
    </p:spTree>
    <p:extLst>
      <p:ext uri="{BB962C8B-B14F-4D97-AF65-F5344CB8AC3E}">
        <p14:creationId xmlns:p14="http://schemas.microsoft.com/office/powerpoint/2010/main" val="348864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par>
                                <p:cTn id="20" presetID="14" presetClass="entr" presetSubtype="1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par>
                                <p:cTn id="23" presetID="14" presetClass="entr" presetSubtype="1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611</Words>
  <Application>Microsoft Office PowerPoint</Application>
  <PresentationFormat>Custom</PresentationFormat>
  <Paragraphs>35</Paragraphs>
  <Slides>13</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dc:creator>
  <cp:lastModifiedBy>TA</cp:lastModifiedBy>
  <cp:revision>11</cp:revision>
  <dcterms:created xsi:type="dcterms:W3CDTF">2006-08-16T00:00:00Z</dcterms:created>
  <dcterms:modified xsi:type="dcterms:W3CDTF">2026-01-03T09:43:31Z</dcterms:modified>
  <dc:identifier>DAEsqHx_k_E</dc:identifier>
</cp:coreProperties>
</file>