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66" r:id="rId2"/>
    <p:sldId id="323" r:id="rId3"/>
    <p:sldId id="467" r:id="rId4"/>
    <p:sldId id="469" r:id="rId5"/>
    <p:sldId id="468" r:id="rId6"/>
    <p:sldId id="470" r:id="rId7"/>
    <p:sldId id="471" r:id="rId8"/>
    <p:sldId id="472" r:id="rId9"/>
    <p:sldId id="473" r:id="rId10"/>
    <p:sldId id="474" r:id="rId11"/>
    <p:sldId id="475" r:id="rId12"/>
    <p:sldId id="310" r:id="rId13"/>
    <p:sldId id="481" r:id="rId14"/>
    <p:sldId id="478" r:id="rId15"/>
    <p:sldId id="479" r:id="rId16"/>
    <p:sldId id="480" r:id="rId17"/>
    <p:sldId id="325" r:id="rId18"/>
    <p:sldId id="482" r:id="rId19"/>
    <p:sldId id="484" r:id="rId20"/>
    <p:sldId id="312" r:id="rId21"/>
    <p:sldId id="483" r:id="rId22"/>
    <p:sldId id="316" r:id="rId23"/>
    <p:sldId id="314" r:id="rId24"/>
    <p:sldId id="303" r:id="rId25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Aharoni" panose="02010803020104030203" pitchFamily="2" charset="-79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DD7E4E-2FEC-4183-8B8C-E29321A9FE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62D9D-BF5F-4F88-A97F-59758B6D7B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AE9F1-B2FF-41DD-8452-CC4264FB699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944E3-2AA2-4B82-93AB-F8342D8844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7A50E-221B-4921-9114-F96B38C9F8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DA59D-A3CD-411B-88CD-E457B05E7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71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727EA-DD16-425E-888C-E7D121943E4B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C238-76E8-4477-B882-FEDE4D0FE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1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C238-76E8-4477-B882-FEDE4D0FE1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3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C238-76E8-4477-B882-FEDE4D0FE1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3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A6C238-76E8-4477-B882-FEDE4D0FE1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8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46C0F0-F08D-42B5-B98D-D6BBCB792FDE}"/>
              </a:ext>
            </a:extLst>
          </p:cNvPr>
          <p:cNvSpPr/>
          <p:nvPr userDrawn="1"/>
        </p:nvSpPr>
        <p:spPr>
          <a:xfrm>
            <a:off x="11195805" y="75047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1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145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8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40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04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463B7E8-1C66-4E02-9423-C68D8FCDB72D}"/>
              </a:ext>
            </a:extLst>
          </p:cNvPr>
          <p:cNvSpPr/>
          <p:nvPr userDrawn="1"/>
        </p:nvSpPr>
        <p:spPr>
          <a:xfrm>
            <a:off x="10912135" y="119292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F1166C-A05D-4576-894F-CADE84E889D8}"/>
              </a:ext>
            </a:extLst>
          </p:cNvPr>
          <p:cNvSpPr/>
          <p:nvPr userDrawn="1"/>
        </p:nvSpPr>
        <p:spPr>
          <a:xfrm>
            <a:off x="11195805" y="75047"/>
            <a:ext cx="1132114" cy="1494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49" r:id="rId6"/>
    <p:sldLayoutId id="2147483650" r:id="rId7"/>
    <p:sldLayoutId id="2147483651" r:id="rId8"/>
    <p:sldLayoutId id="2147483686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0002" y="1658131"/>
            <a:ext cx="672171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ươc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12556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7189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3863" y="2064998"/>
            <a:ext cx="2741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+mj-lt"/>
              </a:rPr>
              <a:t>ương</a:t>
            </a:r>
            <a:r>
              <a:rPr lang="en-US" sz="8000" b="1" dirty="0">
                <a:latin typeface="+mj-l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0414" y="3109689"/>
            <a:ext cx="3839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+mj-lt"/>
              </a:rPr>
              <a:t> g</a:t>
            </a:r>
            <a:r>
              <a:rPr lang="en-US" sz="8000" b="1">
                <a:solidFill>
                  <a:srgbClr val="FF0000"/>
                </a:solidFill>
                <a:latin typeface="+mj-lt"/>
              </a:rPr>
              <a:t>ương</a:t>
            </a:r>
            <a:r>
              <a:rPr lang="en-US" sz="8000" b="1">
                <a:latin typeface="+mj-lt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53114" y="2064998"/>
            <a:ext cx="206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+mj-lt"/>
              </a:rPr>
              <a:t>ươc</a:t>
            </a:r>
            <a:r>
              <a:rPr lang="en-US" sz="8000" b="1">
                <a:latin typeface="+mj-lt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71969" y="3109689"/>
            <a:ext cx="2831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+mj-lt"/>
              </a:rPr>
              <a:t>th</a:t>
            </a:r>
            <a:r>
              <a:rPr lang="en-US" sz="8000" b="1">
                <a:solidFill>
                  <a:srgbClr val="FF0000"/>
                </a:solidFill>
                <a:latin typeface="+mj-lt"/>
              </a:rPr>
              <a:t>ước</a:t>
            </a:r>
            <a:r>
              <a:rPr lang="en-US" sz="8000" b="1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233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3F939D-EC67-44C4-9921-708E7D403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3345396" y="2429053"/>
            <a:ext cx="7757166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72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C83B3-4F15-4A74-9175-28C69D12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902" y="1220940"/>
            <a:ext cx="2007251" cy="1773228"/>
          </a:xfrm>
          <a:prstGeom prst="rect">
            <a:avLst/>
          </a:prstGeom>
        </p:spPr>
      </p:pic>
      <p:pic>
        <p:nvPicPr>
          <p:cNvPr id="6" name="Picture 5" descr="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94" y="1196948"/>
            <a:ext cx="2030858" cy="1767793"/>
          </a:xfrm>
          <a:prstGeom prst="rect">
            <a:avLst/>
          </a:prstGeom>
        </p:spPr>
      </p:pic>
      <p:pic>
        <p:nvPicPr>
          <p:cNvPr id="7" name="Picture 6" descr="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594" y="3855298"/>
            <a:ext cx="1973942" cy="1786827"/>
          </a:xfrm>
          <a:prstGeom prst="rect">
            <a:avLst/>
          </a:prstGeom>
        </p:spPr>
      </p:pic>
      <p:pic>
        <p:nvPicPr>
          <p:cNvPr id="8" name="Picture 7" descr="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11" y="3897873"/>
            <a:ext cx="2002971" cy="1793177"/>
          </a:xfrm>
          <a:prstGeom prst="rect">
            <a:avLst/>
          </a:prstGeom>
        </p:spPr>
      </p:pic>
      <p:pic>
        <p:nvPicPr>
          <p:cNvPr id="9" name="Picture 8" descr="u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296" y="1179717"/>
            <a:ext cx="1988164" cy="1802257"/>
          </a:xfrm>
          <a:prstGeom prst="rect">
            <a:avLst/>
          </a:prstGeom>
        </p:spPr>
      </p:pic>
      <p:pic>
        <p:nvPicPr>
          <p:cNvPr id="10" name="Picture 9" descr="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902" y="3823197"/>
            <a:ext cx="1863777" cy="180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1777" y="5271056"/>
            <a:ext cx="106007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094" y="2641575"/>
            <a:ext cx="111053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811" y="2640225"/>
            <a:ext cx="198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</a:rPr>
              <a:t>lược</a:t>
            </a:r>
            <a:endParaRPr lang="en-US" sz="4800" b="1" dirty="0"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8965" y="2580020"/>
            <a:ext cx="331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+mj-lt"/>
              </a:rPr>
              <a:t>thược dược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20329" y="2641575"/>
            <a:ext cx="331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+mj-lt"/>
              </a:rPr>
              <a:t>giọt sương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2619" y="5337107"/>
            <a:ext cx="2503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+mj-lt"/>
              </a:rPr>
              <a:t>giường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8526" y="5270847"/>
            <a:ext cx="331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</a:rPr>
              <a:t>rước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đèn</a:t>
            </a:r>
            <a:endParaRPr lang="en-US" sz="48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0863" y="5317520"/>
            <a:ext cx="331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</a:rPr>
              <a:t>sân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tr­ường</a:t>
            </a:r>
            <a:endParaRPr lang="en-US" sz="4800" b="1" dirty="0">
              <a:latin typeface="+mj-lt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87791" y="824117"/>
            <a:ext cx="9959926" cy="711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2. Tiếng nào có vần</a:t>
            </a:r>
            <a:r>
              <a:rPr lang="vi-VN" sz="3600" b="1" dirty="0">
                <a:solidFill>
                  <a:srgbClr val="FF0000"/>
                </a:solidFill>
              </a:rPr>
              <a:t> ương</a:t>
            </a:r>
            <a:r>
              <a:rPr lang="vi-VN" sz="3600" b="1" dirty="0"/>
              <a:t>? Tiếng nào có vần </a:t>
            </a:r>
            <a:r>
              <a:rPr lang="vi-VN" sz="3600" b="1" dirty="0">
                <a:solidFill>
                  <a:srgbClr val="FF0000"/>
                </a:solidFill>
              </a:rPr>
              <a:t>ươc</a:t>
            </a:r>
            <a:r>
              <a:rPr lang="vi-VN" sz="3600" b="1" dirty="0"/>
              <a:t>?</a:t>
            </a:r>
            <a:endParaRPr lang="en-US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1777" y="5271056"/>
            <a:ext cx="106007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094" y="2641575"/>
            <a:ext cx="111053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b="1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811" y="2506004"/>
            <a:ext cx="2335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+mj-lt"/>
              </a:rPr>
              <a:t>lược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93763" y="2551815"/>
            <a:ext cx="46136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thược</a:t>
            </a:r>
            <a:r>
              <a:rPr lang="en-US" sz="6600" b="1" dirty="0">
                <a:latin typeface="+mj-lt"/>
              </a:rPr>
              <a:t> </a:t>
            </a:r>
            <a:r>
              <a:rPr lang="en-US" sz="6600" b="1" dirty="0" err="1">
                <a:latin typeface="+mj-lt"/>
              </a:rPr>
              <a:t>dược</a:t>
            </a:r>
            <a:endParaRPr lang="en-US" sz="66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9109" y="2523054"/>
            <a:ext cx="44150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giọt</a:t>
            </a:r>
            <a:r>
              <a:rPr lang="en-US" sz="6600" b="1" dirty="0">
                <a:latin typeface="+mj-lt"/>
              </a:rPr>
              <a:t> </a:t>
            </a:r>
            <a:r>
              <a:rPr lang="en-US" sz="6600" b="1" dirty="0" err="1">
                <a:latin typeface="+mj-lt"/>
              </a:rPr>
              <a:t>sương</a:t>
            </a:r>
            <a:endParaRPr lang="en-US" sz="6600" b="1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2619" y="5202886"/>
            <a:ext cx="2940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giường</a:t>
            </a:r>
            <a:endParaRPr lang="en-US" sz="6600" b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08526" y="5350359"/>
            <a:ext cx="44724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rước</a:t>
            </a:r>
            <a:r>
              <a:rPr lang="en-US" sz="6600" b="1" dirty="0">
                <a:latin typeface="+mj-lt"/>
              </a:rPr>
              <a:t> </a:t>
            </a:r>
            <a:r>
              <a:rPr lang="en-US" sz="6600" b="1" dirty="0" err="1">
                <a:latin typeface="+mj-lt"/>
              </a:rPr>
              <a:t>đèn</a:t>
            </a:r>
            <a:endParaRPr lang="en-US" sz="6600" b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24776-0A80-4A9A-9252-6A18E2FD4185}"/>
              </a:ext>
            </a:extLst>
          </p:cNvPr>
          <p:cNvSpPr txBox="1"/>
          <p:nvPr/>
        </p:nvSpPr>
        <p:spPr>
          <a:xfrm>
            <a:off x="7199014" y="5396526"/>
            <a:ext cx="46203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sân</a:t>
            </a:r>
            <a:r>
              <a:rPr lang="en-US" sz="6600" b="1" dirty="0">
                <a:latin typeface="+mj-lt"/>
              </a:rPr>
              <a:t> </a:t>
            </a:r>
            <a:r>
              <a:rPr lang="en-US" sz="6600" b="1" dirty="0" err="1">
                <a:latin typeface="+mj-lt"/>
              </a:rPr>
              <a:t>tr­ường</a:t>
            </a:r>
            <a:endParaRPr lang="en-US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722758"/>
      </p:ext>
    </p:extLst>
  </p:cSld>
  <p:clrMapOvr>
    <a:masterClrMapping/>
  </p:clrMapOvr>
  <p:transition>
    <p:newsfla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911"/>
            <a:ext cx="12192000" cy="643509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8" y="1563691"/>
            <a:ext cx="5921003" cy="4569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511473" y="507427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58348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Ông mặt trời">
            <a:hlinkClick r:id="" action="ppaction://media"/>
            <a:extLst>
              <a:ext uri="{FF2B5EF4-FFF2-40B4-BE49-F238E27FC236}">
                <a16:creationId xmlns:a16="http://schemas.microsoft.com/office/drawing/2014/main" id="{78027DDD-AA93-491A-B598-A969B2A9B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4700"/>
            <a:ext cx="12191736" cy="6403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7492DA-ABA9-4378-B161-D9E2317A9FAF}"/>
              </a:ext>
            </a:extLst>
          </p:cNvPr>
          <p:cNvSpPr txBox="1"/>
          <p:nvPr/>
        </p:nvSpPr>
        <p:spPr>
          <a:xfrm>
            <a:off x="2061030" y="916365"/>
            <a:ext cx="791028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solidFill>
                  <a:srgbClr val="FF0000"/>
                </a:solidFill>
              </a:rPr>
              <a:t>THƯ GIÃN</a:t>
            </a:r>
            <a:endParaRPr 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9162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58"/>
            <a:ext cx="12368645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3554318" y="2498366"/>
            <a:ext cx="6016487" cy="2375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11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字魂7号-温暖童稚体" panose="00000500000000000000" pitchFamily="2" charset="-122"/>
                <a:cs typeface="Lato Regular"/>
                <a:sym typeface="Lato Regular"/>
              </a:rPr>
              <a:t>TËp</a:t>
            </a:r>
            <a:r>
              <a:rPr kumimoji="0" lang="en-US" sz="115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字魂7号-温暖童稚体" panose="00000500000000000000" pitchFamily="2" charset="-122"/>
                <a:cs typeface="Lato Regular"/>
                <a:sym typeface="Lato Regular"/>
              </a:rPr>
              <a:t> ®äc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13485" y="1764887"/>
            <a:ext cx="4202845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332"/>
            <a:ext cx="12192000" cy="5758868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12192000" cy="4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9209" y="525931"/>
            <a:ext cx="578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Hạt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nhỏ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2153C3-1549-432B-BE3B-AAE5F6556779}"/>
              </a:ext>
            </a:extLst>
          </p:cNvPr>
          <p:cNvCxnSpPr>
            <a:cxnSpLocks/>
          </p:cNvCxnSpPr>
          <p:nvPr/>
        </p:nvCxnSpPr>
        <p:spPr>
          <a:xfrm>
            <a:off x="8703612" y="2156016"/>
            <a:ext cx="1456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3D5757-5B95-4B09-947D-FD4BDB332033}"/>
              </a:ext>
            </a:extLst>
          </p:cNvPr>
          <p:cNvCxnSpPr>
            <a:cxnSpLocks/>
          </p:cNvCxnSpPr>
          <p:nvPr/>
        </p:nvCxnSpPr>
        <p:spPr>
          <a:xfrm>
            <a:off x="0" y="2997845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A63429-F04E-4F41-AD94-53C8CF75ABFD}"/>
              </a:ext>
            </a:extLst>
          </p:cNvPr>
          <p:cNvCxnSpPr>
            <a:cxnSpLocks/>
          </p:cNvCxnSpPr>
          <p:nvPr/>
        </p:nvCxnSpPr>
        <p:spPr>
          <a:xfrm>
            <a:off x="0" y="4666988"/>
            <a:ext cx="1456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4918C-138F-4F27-8216-08DB80541882}"/>
              </a:ext>
            </a:extLst>
          </p:cNvPr>
          <p:cNvCxnSpPr>
            <a:cxnSpLocks/>
          </p:cNvCxnSpPr>
          <p:nvPr/>
        </p:nvCxnSpPr>
        <p:spPr>
          <a:xfrm>
            <a:off x="7740620" y="4696017"/>
            <a:ext cx="14563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8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12192000" cy="4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9209" y="525931"/>
            <a:ext cx="578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Hạt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sz="5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j-lt"/>
              </a:rPr>
              <a:t>nhỏ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2153C3-1549-432B-BE3B-AAE5F6556779}"/>
              </a:ext>
            </a:extLst>
          </p:cNvPr>
          <p:cNvCxnSpPr>
            <a:cxnSpLocks/>
          </p:cNvCxnSpPr>
          <p:nvPr/>
        </p:nvCxnSpPr>
        <p:spPr>
          <a:xfrm>
            <a:off x="4300424" y="1410717"/>
            <a:ext cx="25224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3D5757-5B95-4B09-947D-FD4BDB332033}"/>
              </a:ext>
            </a:extLst>
          </p:cNvPr>
          <p:cNvCxnSpPr>
            <a:cxnSpLocks/>
          </p:cNvCxnSpPr>
          <p:nvPr/>
        </p:nvCxnSpPr>
        <p:spPr>
          <a:xfrm>
            <a:off x="0" y="2997845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A63429-F04E-4F41-AD94-53C8CF75ABFD}"/>
              </a:ext>
            </a:extLst>
          </p:cNvPr>
          <p:cNvCxnSpPr>
            <a:cxnSpLocks/>
          </p:cNvCxnSpPr>
          <p:nvPr/>
        </p:nvCxnSpPr>
        <p:spPr>
          <a:xfrm>
            <a:off x="6414868" y="3808858"/>
            <a:ext cx="1744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4918C-138F-4F27-8216-08DB80541882}"/>
              </a:ext>
            </a:extLst>
          </p:cNvPr>
          <p:cNvCxnSpPr>
            <a:cxnSpLocks/>
          </p:cNvCxnSpPr>
          <p:nvPr/>
        </p:nvCxnSpPr>
        <p:spPr>
          <a:xfrm>
            <a:off x="7740620" y="4696017"/>
            <a:ext cx="23613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5338D2-0E34-4684-964C-07A04B5D7228}"/>
              </a:ext>
            </a:extLst>
          </p:cNvPr>
          <p:cNvCxnSpPr>
            <a:cxnSpLocks/>
          </p:cNvCxnSpPr>
          <p:nvPr/>
        </p:nvCxnSpPr>
        <p:spPr>
          <a:xfrm>
            <a:off x="4834796" y="2142237"/>
            <a:ext cx="2199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794CA5-D169-456D-BD25-7F9D4C52107E}"/>
              </a:ext>
            </a:extLst>
          </p:cNvPr>
          <p:cNvCxnSpPr>
            <a:cxnSpLocks/>
          </p:cNvCxnSpPr>
          <p:nvPr/>
        </p:nvCxnSpPr>
        <p:spPr>
          <a:xfrm>
            <a:off x="11113477" y="2142237"/>
            <a:ext cx="1078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1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ecf2c48920913da911ba3ac41a367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771525"/>
            <a:ext cx="9458325" cy="60864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26280" y="3242583"/>
            <a:ext cx="631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</a:rPr>
              <a:t>KHỞI ĐỘNG 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538" y="3933002"/>
            <a:ext cx="9172074" cy="2955635"/>
          </a:xfrm>
          <a:prstGeom prst="rect">
            <a:avLst/>
          </a:prstGeom>
        </p:spPr>
      </p:pic>
      <p:pic>
        <p:nvPicPr>
          <p:cNvPr id="3" name="Picture 2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89" y="849445"/>
            <a:ext cx="10828421" cy="3125492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6759"/>
            <a:ext cx="1563120" cy="983914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1663475" y="1730986"/>
            <a:ext cx="283014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9316223" y="1663469"/>
            <a:ext cx="283014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643749" y="2632468"/>
            <a:ext cx="283014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327952" y="3035411"/>
            <a:ext cx="283014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196033" y="3001390"/>
            <a:ext cx="283014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2104189" y="2167907"/>
            <a:ext cx="7347857" cy="21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1777998" y="2551733"/>
            <a:ext cx="5729702" cy="2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9550257" y="2162601"/>
            <a:ext cx="1308096" cy="2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960859" y="2987149"/>
            <a:ext cx="8897494" cy="24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690913" y="3466132"/>
            <a:ext cx="1733498" cy="24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610966" y="3466132"/>
            <a:ext cx="3609135" cy="302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549406" y="3906307"/>
            <a:ext cx="1875005" cy="17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7507700" y="3501011"/>
            <a:ext cx="344103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12192000" cy="40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9209" y="525931"/>
            <a:ext cx="578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Hạt giống nhỏ</a:t>
            </a:r>
          </a:p>
        </p:txBody>
      </p:sp>
      <p:sp>
        <p:nvSpPr>
          <p:cNvPr id="4" name="Flowchart: Connector 3"/>
          <p:cNvSpPr/>
          <p:nvPr/>
        </p:nvSpPr>
        <p:spPr>
          <a:xfrm>
            <a:off x="258749" y="1047445"/>
            <a:ext cx="523133" cy="58257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42954" y="2960966"/>
            <a:ext cx="523133" cy="58257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74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0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075"/>
            <a:ext cx="12192000" cy="4150892"/>
          </a:xfrm>
          <a:prstGeom prst="rect">
            <a:avLst/>
          </a:prstGeom>
        </p:spPr>
      </p:pic>
      <p:pic>
        <p:nvPicPr>
          <p:cNvPr id="3" name="Picture 2" descr="2-ctu.vn_anh_dong_mau_slide_powerpoint_dep_(1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7542"/>
            <a:ext cx="1045029" cy="27372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5609772" y="3722914"/>
            <a:ext cx="1494971" cy="113211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5624285" y="3795487"/>
            <a:ext cx="1494972" cy="110308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1105"/>
            <a:ext cx="12191999" cy="6436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2069892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 viết </a:t>
            </a:r>
            <a:endParaRPr lang="en-US" sz="9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345" y="185304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896"/>
            <a:ext cx="12192000" cy="5936104"/>
          </a:xfrm>
          <a:prstGeom prst="rect">
            <a:avLst/>
          </a:prstGeom>
        </p:spPr>
      </p:pic>
      <p:pic>
        <p:nvPicPr>
          <p:cNvPr id="3" name="Picture 2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427" y="92916"/>
            <a:ext cx="2685143" cy="1915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65B61-9752-472F-9DFC-DC5A98DD8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" y="2285529"/>
            <a:ext cx="12190710" cy="2587261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499092"/>
            <a:ext cx="1529431" cy="1260484"/>
          </a:xfrm>
          <a:prstGeom prst="rect">
            <a:avLst/>
          </a:prstGeom>
        </p:spPr>
      </p:pic>
      <p:pic>
        <p:nvPicPr>
          <p:cNvPr id="1026" name="Picture 2" descr="C:\Users\THOM\Desktop\c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1852613"/>
            <a:ext cx="11829143" cy="47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7424" y="1027736"/>
            <a:ext cx="6793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Con c«ng lÈn thÈn</a:t>
            </a:r>
          </a:p>
        </p:txBody>
      </p:sp>
    </p:spTree>
    <p:extLst>
      <p:ext uri="{BB962C8B-B14F-4D97-AF65-F5344CB8AC3E}">
        <p14:creationId xmlns:p14="http://schemas.microsoft.com/office/powerpoint/2010/main" val="4278114238"/>
      </p:ext>
    </p:extLst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98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08414" y="2740487"/>
            <a:ext cx="3895217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3833183"/>
            <a:ext cx="193843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ươ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0426" y="2609225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­­</a:t>
            </a:r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</a:rPr>
              <a:t>ương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087" y="3800898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ng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3887524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525" y="3857644"/>
            <a:ext cx="2108847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ươ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1585" y="267691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ươc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86760" y="3822794"/>
            <a:ext cx="213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c </a:t>
            </a:r>
          </a:p>
        </p:txBody>
      </p:sp>
      <p:pic>
        <p:nvPicPr>
          <p:cNvPr id="18" name="Picture 17" descr="C:\Users\THOM\Desktop\hoa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892" y="5257924"/>
            <a:ext cx="1811216" cy="1781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THOM\Desktop\hoa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8" b="98995" l="5801" r="96547">
                        <a14:foregroundMark x1="38950" y1="64196" x2="29558" y2="75628"/>
                        <a14:foregroundMark x1="29972" y1="50754" x2="9945" y2="41332"/>
                        <a14:foregroundMark x1="34945" y1="42337" x2="20994" y2="24874"/>
                        <a14:foregroundMark x1="42541" y1="34799" x2="44475" y2="5528"/>
                        <a14:foregroundMark x1="51934" y1="35804" x2="69475" y2="8417"/>
                        <a14:foregroundMark x1="71961" y1="31784" x2="89503" y2="29397"/>
                        <a14:foregroundMark x1="74448" y1="40327" x2="96547" y2="40327"/>
                        <a14:foregroundMark x1="49033" y1="73116" x2="41022" y2="8454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24" y="6385401"/>
            <a:ext cx="559777" cy="51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6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38228" y="1508125"/>
            <a:ext cx="408691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ương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929078" y="2959544"/>
            <a:ext cx="36847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ươc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7330805" y="2448828"/>
            <a:ext cx="1952092" cy="1401763"/>
            <a:chOff x="3268" y="1344"/>
            <a:chExt cx="922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268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281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15548" y="1494057"/>
            <a:ext cx="23208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ng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89305" y="2940002"/>
            <a:ext cx="193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c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21405" y="1508125"/>
            <a:ext cx="24149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ươ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171811" y="2965234"/>
            <a:ext cx="2411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ươ </a:t>
            </a:r>
          </a:p>
        </p:txBody>
      </p:sp>
    </p:spTree>
    <p:extLst>
      <p:ext uri="{BB962C8B-B14F-4D97-AF65-F5344CB8AC3E}">
        <p14:creationId xmlns:p14="http://schemas.microsoft.com/office/powerpoint/2010/main" val="1193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4.62535E-8 L 0.29974 0.143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71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4 0.02222 L 0.30275 -0.068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5" y="-45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62535E-8 L 0.44597 -0.0006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7712E-6 -2.22222E-6 L 0.48236 0.002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258"/>
            <a:ext cx="12368645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3554318" y="2695374"/>
            <a:ext cx="6016487" cy="198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itchFamily="34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itchFamily="34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13485" y="1764887"/>
            <a:ext cx="4202845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0" y="2696638"/>
            <a:ext cx="5067946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86029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g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4236" y="2696638"/>
            <a:ext cx="36821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g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ương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61811" y="3915202"/>
            <a:ext cx="2588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ương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6664" y="4469200"/>
            <a:ext cx="432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  </a:t>
            </a:r>
            <a:r>
              <a:rPr lang="en-US" sz="6600" b="1" dirty="0" err="1">
                <a:latin typeface=".VnAvant" pitchFamily="34" charset="0"/>
              </a:rPr>
              <a:t>gương</a:t>
            </a:r>
            <a:r>
              <a:rPr lang="en-US" sz="66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 descr="8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960" y="1532240"/>
            <a:ext cx="3595974" cy="2989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3EC53D-E695-4ABC-9562-7EB91CCA3CFC}"/>
              </a:ext>
            </a:extLst>
          </p:cNvPr>
          <p:cNvSpPr txBox="1"/>
          <p:nvPr/>
        </p:nvSpPr>
        <p:spPr>
          <a:xfrm>
            <a:off x="836664" y="4479980"/>
            <a:ext cx="432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  </a:t>
            </a:r>
            <a:r>
              <a:rPr lang="en-US" sz="6600" b="1" dirty="0" err="1">
                <a:latin typeface=".VnAvant" pitchFamily="34" charset="0"/>
              </a:rPr>
              <a:t>g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ương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86029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th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69663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ước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91520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ước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687" y="4836244"/>
            <a:ext cx="432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 </a:t>
            </a:r>
            <a:r>
              <a:rPr lang="en-US" sz="6600" b="1" dirty="0" err="1">
                <a:latin typeface=".VnAvant" pitchFamily="34" charset="0"/>
              </a:rPr>
              <a:t>thước</a:t>
            </a:r>
            <a:r>
              <a:rPr lang="en-US" sz="6600" b="1" dirty="0">
                <a:latin typeface=".VnAvant" pitchFamily="34" charset="0"/>
              </a:rPr>
              <a:t>  </a:t>
            </a:r>
          </a:p>
        </p:txBody>
      </p:sp>
      <p:pic>
        <p:nvPicPr>
          <p:cNvPr id="12" name="Picture 11" descr="8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8851"/>
            <a:ext cx="5733212" cy="2219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8652-DA39-44CC-889D-1F2DE025F3B8}"/>
              </a:ext>
            </a:extLst>
          </p:cNvPr>
          <p:cNvSpPr txBox="1"/>
          <p:nvPr/>
        </p:nvSpPr>
        <p:spPr>
          <a:xfrm>
            <a:off x="1000687" y="4817134"/>
            <a:ext cx="4323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 </a:t>
            </a:r>
            <a:r>
              <a:rPr lang="en-US" sz="6600" b="1" dirty="0" err="1">
                <a:latin typeface=".VnAvant" pitchFamily="34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ước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66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134</Words>
  <Application>Microsoft Office PowerPoint</Application>
  <PresentationFormat>Widescreen</PresentationFormat>
  <Paragraphs>66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宋体</vt:lpstr>
      <vt:lpstr>字魂7号-温暖童稚体</vt:lpstr>
      <vt:lpstr>Arial</vt:lpstr>
      <vt:lpstr>Calibri</vt:lpstr>
      <vt:lpstr>Times New Roman</vt:lpstr>
      <vt:lpstr>Aharoni</vt:lpstr>
      <vt:lpstr>Cambria</vt:lpstr>
      <vt:lpstr>.VnAvant</vt:lpstr>
      <vt:lpstr>Century Gothic</vt:lpstr>
      <vt:lpstr>Lato Regular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119</cp:revision>
  <dcterms:created xsi:type="dcterms:W3CDTF">2021-11-01T08:16:43Z</dcterms:created>
  <dcterms:modified xsi:type="dcterms:W3CDTF">2025-12-27T13:32:10Z</dcterms:modified>
</cp:coreProperties>
</file>