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67" r:id="rId2"/>
    <p:sldId id="277" r:id="rId3"/>
    <p:sldId id="310" r:id="rId4"/>
    <p:sldId id="311" r:id="rId5"/>
    <p:sldId id="312" r:id="rId6"/>
    <p:sldId id="314" r:id="rId7"/>
    <p:sldId id="296" r:id="rId8"/>
    <p:sldId id="297" r:id="rId9"/>
    <p:sldId id="298" r:id="rId10"/>
    <p:sldId id="300" r:id="rId11"/>
    <p:sldId id="301" r:id="rId12"/>
    <p:sldId id="302" r:id="rId13"/>
    <p:sldId id="303" r:id="rId14"/>
    <p:sldId id="304" r:id="rId15"/>
    <p:sldId id="306" r:id="rId16"/>
    <p:sldId id="305" r:id="rId17"/>
    <p:sldId id="308" r:id="rId18"/>
    <p:sldId id="315" r:id="rId19"/>
    <p:sldId id="270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UTM Avo" panose="02040603050506020204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8119"/>
    <a:srgbClr val="FF7707"/>
    <a:srgbClr val="FFAF6C"/>
    <a:srgbClr val="FFFFFF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7942A-E984-4829-8352-44B8609E3DE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99FDF-E6F1-4C8F-B4D9-736CD9EC8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2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t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99FDF-E6F1-4C8F-B4D9-736CD9EC84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8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t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99FDF-E6F1-4C8F-B4D9-736CD9EC84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1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t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99FDF-E6F1-4C8F-B4D9-736CD9EC84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6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988477-19AE-4F69-B030-52841DDF7CD9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0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3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9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5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27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49" r:id="rId6"/>
    <p:sldLayoutId id="2147483650" r:id="rId7"/>
    <p:sldLayoutId id="2147483685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3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3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432970" y="110931"/>
            <a:ext cx="2805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66805" y="695706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BDCB8-8AC7-417E-868F-17F47627DF81}"/>
              </a:ext>
            </a:extLst>
          </p:cNvPr>
          <p:cNvSpPr txBox="1"/>
          <p:nvPr/>
        </p:nvSpPr>
        <p:spPr>
          <a:xfrm>
            <a:off x="384314" y="2010438"/>
            <a:ext cx="118076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Tuần</a:t>
            </a:r>
            <a:r>
              <a:rPr lang="en-US" sz="5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17 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2: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tin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nhắn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FCF6E78-D33B-4AE0-A231-C482047C0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5791"/>
            <a:ext cx="6993992" cy="606677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AD0A2C-298D-4494-B658-EB6F8E68EB2F}"/>
              </a:ext>
            </a:extLst>
          </p:cNvPr>
          <p:cNvSpPr txBox="1"/>
          <p:nvPr/>
        </p:nvSpPr>
        <p:spPr>
          <a:xfrm>
            <a:off x="6993992" y="963860"/>
            <a:ext cx="49594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>
                <a:latin typeface="+mj-lt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tin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nhắn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trả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-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ai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nhắn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Trang? 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AE31CAD6-3217-4769-AB3E-25EAAB76E6B7}"/>
              </a:ext>
            </a:extLst>
          </p:cNvPr>
          <p:cNvSpPr/>
          <p:nvPr/>
        </p:nvSpPr>
        <p:spPr>
          <a:xfrm>
            <a:off x="6993992" y="3025963"/>
            <a:ext cx="4959469" cy="12991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 Anh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Tuấn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Bích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nhắn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tin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Trang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906452F-20EF-4662-BC58-25DE70A593A1}"/>
              </a:ext>
            </a:extLst>
          </p:cNvPr>
          <p:cNvSpPr txBox="1"/>
          <p:nvPr/>
        </p:nvSpPr>
        <p:spPr>
          <a:xfrm>
            <a:off x="7133139" y="4325109"/>
            <a:ext cx="4681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Nhắn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75CA6A35-31CF-4111-9F34-969B7FA47B86}"/>
              </a:ext>
            </a:extLst>
          </p:cNvPr>
          <p:cNvSpPr/>
          <p:nvPr/>
        </p:nvSpPr>
        <p:spPr>
          <a:xfrm>
            <a:off x="7133139" y="5402327"/>
            <a:ext cx="4807070" cy="10772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Nhắn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ra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mẩu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giấy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48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7BB819E-B902-449E-881E-29D7DFDF6DC1}"/>
              </a:ext>
            </a:extLst>
          </p:cNvPr>
          <p:cNvSpPr txBox="1"/>
          <p:nvPr/>
        </p:nvSpPr>
        <p:spPr>
          <a:xfrm>
            <a:off x="765309" y="549965"/>
            <a:ext cx="10661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b) </a:t>
            </a:r>
            <a:r>
              <a:rPr lang="en-US" sz="44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Vì</a:t>
            </a:r>
            <a:r>
              <a:rPr lang="en-US" sz="4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sao</a:t>
            </a:r>
            <a:r>
              <a:rPr lang="en-US" sz="4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anh</a:t>
            </a:r>
            <a:r>
              <a:rPr lang="en-US" sz="4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Tuấn</a:t>
            </a:r>
            <a:r>
              <a:rPr lang="en-US" sz="4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4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Bích</a:t>
            </a:r>
            <a:r>
              <a:rPr lang="en-US" sz="4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phải</a:t>
            </a:r>
            <a:r>
              <a:rPr lang="en-US" sz="4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nhắn</a:t>
            </a:r>
            <a:r>
              <a:rPr lang="en-US" sz="4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tin </a:t>
            </a:r>
            <a:r>
              <a:rPr lang="en-US" sz="44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cho</a:t>
            </a:r>
            <a:r>
              <a:rPr lang="en-US" sz="4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Trang </a:t>
            </a:r>
            <a:r>
              <a:rPr lang="en-US" sz="44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bằng</a:t>
            </a:r>
            <a:r>
              <a:rPr lang="en-US" sz="4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cách</a:t>
            </a:r>
            <a:r>
              <a:rPr lang="en-US" sz="4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ấy</a:t>
            </a:r>
            <a:r>
              <a:rPr lang="en-US" sz="4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EABD2A02-E0A4-4E1C-B085-FFB8911111A1}"/>
              </a:ext>
            </a:extLst>
          </p:cNvPr>
          <p:cNvSpPr/>
          <p:nvPr/>
        </p:nvSpPr>
        <p:spPr>
          <a:xfrm>
            <a:off x="1036979" y="2279132"/>
            <a:ext cx="10389705" cy="18491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Anh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Tuấn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sớm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lúc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Trang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ngủ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ngon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Anh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nhắn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muốn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đánh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Trang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dậy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sớm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C428507E-F172-43E7-B8DD-A4A511BBEE77}"/>
              </a:ext>
            </a:extLst>
          </p:cNvPr>
          <p:cNvSpPr/>
          <p:nvPr/>
        </p:nvSpPr>
        <p:spPr>
          <a:xfrm>
            <a:off x="1036978" y="4558844"/>
            <a:ext cx="10389705" cy="14824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 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Bích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nhắn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Trang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Bích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mà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Trang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vắng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59454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31BEEE1-C8B7-49A5-AE99-20AC4136FE2E}"/>
              </a:ext>
            </a:extLst>
          </p:cNvPr>
          <p:cNvSpPr txBox="1"/>
          <p:nvPr/>
        </p:nvSpPr>
        <p:spPr>
          <a:xfrm>
            <a:off x="649356" y="502036"/>
            <a:ext cx="988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c) Anh </a:t>
            </a:r>
            <a:r>
              <a:rPr lang="en-US" sz="40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Tuấn</a:t>
            </a:r>
            <a:r>
              <a:rPr lang="en-US" sz="4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nhắn</a:t>
            </a:r>
            <a:r>
              <a:rPr lang="en-US" sz="4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Trang </a:t>
            </a:r>
            <a:r>
              <a:rPr lang="en-US" sz="40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Chỗ dành sẵn cho Nội dung 5">
            <a:extLst>
              <a:ext uri="{FF2B5EF4-FFF2-40B4-BE49-F238E27FC236}">
                <a16:creationId xmlns:a16="http://schemas.microsoft.com/office/drawing/2014/main" id="{10B1595E-E717-451C-8C37-998F9507748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10204">
            <a:off x="2214403" y="872597"/>
            <a:ext cx="7763193" cy="4151109"/>
          </a:xfr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7D5E396-D647-4895-9FFC-E1FA5CE410AD}"/>
              </a:ext>
            </a:extLst>
          </p:cNvPr>
          <p:cNvSpPr/>
          <p:nvPr/>
        </p:nvSpPr>
        <p:spPr>
          <a:xfrm>
            <a:off x="1033669" y="4912138"/>
            <a:ext cx="10389705" cy="17691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Anh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dặn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Trang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quà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sáng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Trang (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xôi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)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anh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nồi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</a:t>
            </a:r>
            <a:r>
              <a:rPr lang="vi-VN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ơ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m.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Tối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anh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tặng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quà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nhật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Trang.</a:t>
            </a:r>
            <a:endParaRPr lang="en-US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31BEEE1-C8B7-49A5-AE99-20AC4136FE2E}"/>
              </a:ext>
            </a:extLst>
          </p:cNvPr>
          <p:cNvSpPr txBox="1"/>
          <p:nvPr/>
        </p:nvSpPr>
        <p:spPr>
          <a:xfrm>
            <a:off x="490330" y="511976"/>
            <a:ext cx="9250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c) </a:t>
            </a:r>
            <a:r>
              <a:rPr lang="en-US" sz="40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Bích</a:t>
            </a:r>
            <a:r>
              <a:rPr lang="en-US" sz="4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nhắn</a:t>
            </a:r>
            <a:r>
              <a:rPr lang="en-US" sz="4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Trang </a:t>
            </a:r>
            <a:r>
              <a:rPr lang="en-US" sz="40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7D5E396-D647-4895-9FFC-E1FA5CE410AD}"/>
              </a:ext>
            </a:extLst>
          </p:cNvPr>
          <p:cNvSpPr/>
          <p:nvPr/>
        </p:nvSpPr>
        <p:spPr>
          <a:xfrm>
            <a:off x="795130" y="5338860"/>
            <a:ext cx="10853531" cy="14131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 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Bích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nhắn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đặt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quyển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sổ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cửa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sổ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Trang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nhớ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cất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quyển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truyện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Chỗ dành sẵn cho Nội dung 5">
            <a:extLst>
              <a:ext uri="{FF2B5EF4-FFF2-40B4-BE49-F238E27FC236}">
                <a16:creationId xmlns:a16="http://schemas.microsoft.com/office/drawing/2014/main" id="{5E3EBC67-2509-45D4-B929-D059D6D76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34535">
            <a:off x="2652164" y="1037197"/>
            <a:ext cx="7328044" cy="448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16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F8FA5-5A48-4054-AD4D-5FE9B1B0B4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/>
        </p:blipFill>
        <p:spPr>
          <a:xfrm>
            <a:off x="0" y="434133"/>
            <a:ext cx="12192000" cy="6412373"/>
          </a:xfrm>
          <a:prstGeom prst="rect">
            <a:avLst/>
          </a:prstGeom>
        </p:spPr>
      </p:pic>
      <p:sp>
        <p:nvSpPr>
          <p:cNvPr id="4" name="Đám mây 3">
            <a:extLst>
              <a:ext uri="{FF2B5EF4-FFF2-40B4-BE49-F238E27FC236}">
                <a16:creationId xmlns:a16="http://schemas.microsoft.com/office/drawing/2014/main" id="{84FA34A5-7820-4CFC-A3C5-4CA1BEE9C480}"/>
              </a:ext>
            </a:extLst>
          </p:cNvPr>
          <p:cNvSpPr/>
          <p:nvPr/>
        </p:nvSpPr>
        <p:spPr>
          <a:xfrm>
            <a:off x="1603513" y="1325217"/>
            <a:ext cx="9501809" cy="463826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Tin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nhắn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báo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tức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ng</a:t>
            </a:r>
            <a:r>
              <a:rPr lang="vi-VN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ời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mà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0375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CAD47D-3A48-43B1-B32F-B87597EF3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2"/>
          <a:stretch/>
        </p:blipFill>
        <p:spPr>
          <a:xfrm>
            <a:off x="-4970" y="424846"/>
            <a:ext cx="12196969" cy="642847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FCF6E78-D33B-4AE0-A231-C482047C0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5791"/>
            <a:ext cx="6993992" cy="6242209"/>
          </a:xfrm>
          <a:prstGeom prst="rect">
            <a:avLst/>
          </a:prstGeom>
        </p:spPr>
      </p:pic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DF5FCF92-5566-4868-A360-C56E8C4EB5A5}"/>
              </a:ext>
            </a:extLst>
          </p:cNvPr>
          <p:cNvSpPr/>
          <p:nvPr/>
        </p:nvSpPr>
        <p:spPr>
          <a:xfrm>
            <a:off x="7195931" y="583096"/>
            <a:ext cx="4837044" cy="23986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xét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1 tin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nhắn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0C4E20CD-62C2-4070-96BC-50BF2E459282}"/>
              </a:ext>
            </a:extLst>
          </p:cNvPr>
          <p:cNvSpPr/>
          <p:nvPr/>
        </p:nvSpPr>
        <p:spPr>
          <a:xfrm>
            <a:off x="6993992" y="3429000"/>
            <a:ext cx="5038983" cy="27200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Tin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nhắn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rõ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gửi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rõ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gửi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tới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ai.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rõ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ngắn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gọn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ng</a:t>
            </a:r>
            <a:r>
              <a:rPr lang="vi-V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ời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gửi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14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ED783D-88D1-40B9-A08C-57FD888A4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2"/>
          <a:stretch/>
        </p:blipFill>
        <p:spPr>
          <a:xfrm>
            <a:off x="-4970" y="424846"/>
            <a:ext cx="12196969" cy="6428471"/>
          </a:xfrm>
          <a:prstGeom prst="rect">
            <a:avLst/>
          </a:prstGeom>
        </p:spPr>
      </p:pic>
      <p:sp>
        <p:nvSpPr>
          <p:cNvPr id="4" name="Tiêu đề 1">
            <a:extLst>
              <a:ext uri="{FF2B5EF4-FFF2-40B4-BE49-F238E27FC236}">
                <a16:creationId xmlns:a16="http://schemas.microsoft.com/office/drawing/2014/main" id="{35917E19-5909-4B59-ABB8-B7C7E6DA19E8}"/>
              </a:ext>
            </a:extLst>
          </p:cNvPr>
          <p:cNvSpPr txBox="1">
            <a:spLocks/>
          </p:cNvSpPr>
          <p:nvPr/>
        </p:nvSpPr>
        <p:spPr>
          <a:xfrm>
            <a:off x="874644" y="765741"/>
            <a:ext cx="6115876" cy="851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nhắn</a:t>
            </a:r>
            <a:r>
              <a:rPr lang="en-US" sz="4000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E923F0C-8BD2-4505-A2DB-0FD34DD76F59}"/>
              </a:ext>
            </a:extLst>
          </p:cNvPr>
          <p:cNvSpPr txBox="1"/>
          <p:nvPr/>
        </p:nvSpPr>
        <p:spPr>
          <a:xfrm>
            <a:off x="344557" y="1895061"/>
            <a:ext cx="116884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dirty="0" err="1">
                <a:latin typeface="+mj-lt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tin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nhắn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tình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huống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nghĩ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ra:</a:t>
            </a:r>
          </a:p>
          <a:p>
            <a:endParaRPr lang="en-US" sz="4000" dirty="0">
              <a:latin typeface="+mj-lt"/>
              <a:cs typeface="Arial" panose="020B0604020202020204" pitchFamily="34" charset="0"/>
            </a:endParaRPr>
          </a:p>
          <a:p>
            <a:r>
              <a:rPr lang="en-US" sz="4000" u="sng" dirty="0" err="1">
                <a:latin typeface="+mj-lt"/>
                <a:cs typeface="Arial" panose="020B0604020202020204" pitchFamily="34" charset="0"/>
              </a:rPr>
              <a:t>Gợi</a:t>
            </a:r>
            <a:r>
              <a:rPr lang="en-US" sz="4000" u="sng" dirty="0">
                <a:latin typeface="+mj-lt"/>
                <a:cs typeface="Arial" panose="020B0604020202020204" pitchFamily="34" charset="0"/>
              </a:rPr>
              <a:t> ý:</a:t>
            </a:r>
          </a:p>
          <a:p>
            <a:r>
              <a:rPr lang="en-US" sz="4000" dirty="0">
                <a:latin typeface="+mj-lt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nhắn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tin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ai?</a:t>
            </a:r>
          </a:p>
          <a:p>
            <a:r>
              <a:rPr lang="en-US" sz="4000" dirty="0">
                <a:latin typeface="+mj-lt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Nhắn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?</a:t>
            </a:r>
          </a:p>
          <a:p>
            <a:r>
              <a:rPr lang="en-US" sz="4000" dirty="0">
                <a:latin typeface="+mj-lt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nhắn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tin?</a:t>
            </a:r>
          </a:p>
          <a:p>
            <a:endParaRPr lang="en-US" sz="4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9FD2FB-FE73-470D-8159-12608A4B81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2"/>
          <a:stretch/>
        </p:blipFill>
        <p:spPr>
          <a:xfrm>
            <a:off x="-4970" y="424846"/>
            <a:ext cx="12196969" cy="642847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E923F0C-8BD2-4505-A2DB-0FD34DD76F59}"/>
              </a:ext>
            </a:extLst>
          </p:cNvPr>
          <p:cNvSpPr txBox="1"/>
          <p:nvPr/>
        </p:nvSpPr>
        <p:spPr>
          <a:xfrm>
            <a:off x="927652" y="1351722"/>
            <a:ext cx="10469218" cy="427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tin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nhắn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tình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huống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    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Chủ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bố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mẹ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quê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. Anh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, tr</a:t>
            </a:r>
            <a:r>
              <a:rPr lang="vi-VN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mới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Ông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ngoại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đón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nhà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ông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bà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ch</a:t>
            </a:r>
            <a:r>
              <a:rPr lang="vi-VN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ơ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ăn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c</a:t>
            </a:r>
            <a:r>
              <a:rPr lang="vi-VN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ơ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m ở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nhắn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anh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5341AC57-C969-4442-A8F5-ADBF84E9166C}"/>
              </a:ext>
            </a:extLst>
          </p:cNvPr>
          <p:cNvSpPr txBox="1">
            <a:spLocks/>
          </p:cNvSpPr>
          <p:nvPr/>
        </p:nvSpPr>
        <p:spPr>
          <a:xfrm>
            <a:off x="583096" y="388629"/>
            <a:ext cx="6115876" cy="851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nhắn</a:t>
            </a:r>
            <a:r>
              <a:rPr lang="en-US" sz="4000" dirty="0"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8150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5CF90C-DC23-4C5A-9DC6-3EF3A4B1B6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2"/>
          <a:stretch/>
        </p:blipFill>
        <p:spPr>
          <a:xfrm>
            <a:off x="-4970" y="424846"/>
            <a:ext cx="12196969" cy="6428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CA6775-457C-472E-894C-DD7A045BC2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3299" y="686534"/>
            <a:ext cx="10515600" cy="1325562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Trưng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bày</a:t>
            </a:r>
            <a:r>
              <a:rPr lang="en-US" b="1" dirty="0">
                <a:solidFill>
                  <a:schemeClr val="accent1"/>
                </a:solidFill>
              </a:rPr>
              <a:t> tin </a:t>
            </a:r>
            <a:r>
              <a:rPr lang="en-US" b="1" dirty="0" err="1">
                <a:solidFill>
                  <a:schemeClr val="accent1"/>
                </a:solidFill>
              </a:rPr>
              <a:t>nhắn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và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bình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chọn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C4BD83A7-19E1-45A5-8001-E604D2303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6743" y="1758096"/>
            <a:ext cx="5292471" cy="484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10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3958" y="2499081"/>
            <a:ext cx="7557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  <a:endParaRPr lang="en-US" sz="9599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08" y="4221203"/>
            <a:ext cx="2973699" cy="2622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6" y="439622"/>
            <a:ext cx="2332439" cy="2721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35" y="4106903"/>
            <a:ext cx="3536539" cy="3536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02" y="4902214"/>
            <a:ext cx="2174517" cy="21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000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AD2916-4279-4D92-87E5-4AE133836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/>
        </p:blipFill>
        <p:spPr>
          <a:xfrm>
            <a:off x="0" y="433345"/>
            <a:ext cx="12192000" cy="6424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Cá gì đầu bẹp râu sa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Cả đời chìm dưới bùn sâu kiếm mồi?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Cá trê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Cá lóc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Cá rô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Cá vàng</a:t>
            </a: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4EEC784-53F4-458B-B672-C281656AC3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/>
        </p:blipFill>
        <p:spPr>
          <a:xfrm>
            <a:off x="0" y="433345"/>
            <a:ext cx="12192000" cy="6424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từ còn thiếu vào chỗ chấm: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em như thể chân tay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lành … …, dở hay đỡ đần.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bọc đùm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đùm bọc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iúp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đỡ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nhắc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nhở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EEFF270-06FE-42D0-9AB9-C06E6332B0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/>
        </p:blipFill>
        <p:spPr>
          <a:xfrm>
            <a:off x="0" y="433345"/>
            <a:ext cx="12192000" cy="6424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điền dấu gì vào ô trống?</a:t>
            </a:r>
          </a:p>
          <a:p>
            <a:pPr lvl="0"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Mai có xe ô tô    xe máy    xe đạp.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dấu chấm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dấu phẩy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than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hỏi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2A983830-A885-4372-AABB-7A1D8FB5974A}"/>
              </a:ext>
            </a:extLst>
          </p:cNvPr>
          <p:cNvSpPr/>
          <p:nvPr/>
        </p:nvSpPr>
        <p:spPr>
          <a:xfrm>
            <a:off x="4948388" y="1404299"/>
            <a:ext cx="278295" cy="3445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B234C896-74C5-4363-BEB0-DD88AC560488}"/>
              </a:ext>
            </a:extLst>
          </p:cNvPr>
          <p:cNvSpPr/>
          <p:nvPr/>
        </p:nvSpPr>
        <p:spPr>
          <a:xfrm>
            <a:off x="6626090" y="1376320"/>
            <a:ext cx="278295" cy="3445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17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id="{AF804F48-2B3B-452D-AF42-81302BE2E316}"/>
              </a:ext>
            </a:extLst>
          </p:cNvPr>
          <p:cNvSpPr txBox="1">
            <a:spLocks/>
          </p:cNvSpPr>
          <p:nvPr/>
        </p:nvSpPr>
        <p:spPr>
          <a:xfrm>
            <a:off x="3680791" y="-122155"/>
            <a:ext cx="61158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Đọc tin nhắn và trả lời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5576284F-3883-45F7-B19A-954A4A1CF5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9136" y="614818"/>
            <a:ext cx="7197364" cy="62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hỗ dành sẵn cho Nội dung 5">
            <a:extLst>
              <a:ext uri="{FF2B5EF4-FFF2-40B4-BE49-F238E27FC236}">
                <a16:creationId xmlns:a16="http://schemas.microsoft.com/office/drawing/2014/main" id="{8DD1EE11-F49A-46C5-9A8B-CD70170E705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10204">
            <a:off x="1650719" y="798512"/>
            <a:ext cx="9838811" cy="5260975"/>
          </a:xfrm>
        </p:spPr>
      </p:pic>
      <p:sp>
        <p:nvSpPr>
          <p:cNvPr id="4" name="Tiêu đề 1">
            <a:extLst>
              <a:ext uri="{FF2B5EF4-FFF2-40B4-BE49-F238E27FC236}">
                <a16:creationId xmlns:a16="http://schemas.microsoft.com/office/drawing/2014/main" id="{79F9ADC9-3DD4-4366-A35D-DB58883C3975}"/>
              </a:ext>
            </a:extLst>
          </p:cNvPr>
          <p:cNvSpPr txBox="1">
            <a:spLocks/>
          </p:cNvSpPr>
          <p:nvPr/>
        </p:nvSpPr>
        <p:spPr>
          <a:xfrm>
            <a:off x="3680791" y="-122155"/>
            <a:ext cx="61158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tin </a:t>
            </a: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nhắn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lời</a:t>
            </a:r>
            <a:r>
              <a:rPr lang="en-US" sz="2800" dirty="0"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0158464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hỗ dành sẵn cho Nội dung 5">
            <a:extLst>
              <a:ext uri="{FF2B5EF4-FFF2-40B4-BE49-F238E27FC236}">
                <a16:creationId xmlns:a16="http://schemas.microsoft.com/office/drawing/2014/main" id="{6DE61077-33F6-4AAB-AAE6-D0F0FAE6E85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58932">
            <a:off x="1724393" y="763190"/>
            <a:ext cx="9444123" cy="5779239"/>
          </a:xfrm>
        </p:spPr>
      </p:pic>
      <p:sp>
        <p:nvSpPr>
          <p:cNvPr id="4" name="Tiêu đề 1">
            <a:extLst>
              <a:ext uri="{FF2B5EF4-FFF2-40B4-BE49-F238E27FC236}">
                <a16:creationId xmlns:a16="http://schemas.microsoft.com/office/drawing/2014/main" id="{D5E9732D-ECD6-4C5A-9E49-E9FBB094C9BB}"/>
              </a:ext>
            </a:extLst>
          </p:cNvPr>
          <p:cNvSpPr txBox="1">
            <a:spLocks/>
          </p:cNvSpPr>
          <p:nvPr/>
        </p:nvSpPr>
        <p:spPr>
          <a:xfrm>
            <a:off x="3680791" y="-122155"/>
            <a:ext cx="61158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tin </a:t>
            </a: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nhắn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lời</a:t>
            </a:r>
            <a:r>
              <a:rPr lang="en-US" sz="2800" dirty="0"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3404303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561</Words>
  <Application>Microsoft Office PowerPoint</Application>
  <PresentationFormat>Widescreen</PresentationFormat>
  <Paragraphs>66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Times New Roman</vt:lpstr>
      <vt:lpstr>Calibri</vt:lpstr>
      <vt:lpstr>UTM Avo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Trưng bày tin nhắn và bình chọn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Ziczac</cp:lastModifiedBy>
  <cp:revision>84</cp:revision>
  <dcterms:created xsi:type="dcterms:W3CDTF">2021-11-01T08:16:43Z</dcterms:created>
  <dcterms:modified xsi:type="dcterms:W3CDTF">2021-12-15T10:03:02Z</dcterms:modified>
</cp:coreProperties>
</file>