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5" r:id="rId3"/>
    <p:sldId id="264" r:id="rId4"/>
    <p:sldId id="266" r:id="rId5"/>
    <p:sldId id="269" r:id="rId6"/>
    <p:sldId id="270" r:id="rId7"/>
    <p:sldId id="271" r:id="rId8"/>
    <p:sldId id="272" r:id="rId9"/>
    <p:sldId id="273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54C"/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6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9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9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2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7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5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D0F51-6F6D-44EA-AA17-BCF460A205D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A619E-2A51-4151-A2F8-120AD3C4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7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cellphones.com.vn/sforum/wp-content/uploads/2022/12/hinh-nen-powerpoint-tet-16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1205" y="1583983"/>
            <a:ext cx="7078045" cy="60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u="sng" smtClean="0">
                <a:solidFill>
                  <a:schemeClr val="bg1"/>
                </a:solidFill>
                <a:latin typeface="VNI-Avo" pitchFamily="2" charset="0"/>
              </a:rPr>
              <a:t>Giaùo duïc theo chuû ñeà</a:t>
            </a:r>
            <a:endParaRPr lang="en-US" sz="4800" u="sng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8330" y="2736343"/>
            <a:ext cx="54326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NGÀY TẾT QUÊ EM</a:t>
            </a:r>
            <a:endParaRPr lang="en-US" sz="4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41235" y="4109900"/>
            <a:ext cx="8042995" cy="60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i="1" smtClean="0">
                <a:solidFill>
                  <a:srgbClr val="FFFF00"/>
                </a:solidFill>
                <a:latin typeface="VNI-Avo" pitchFamily="2" charset="0"/>
              </a:rPr>
              <a:t>GDLG: NGHEÀ TRUYEÀN THOÁNG QUEÂ EM</a:t>
            </a:r>
            <a:endParaRPr lang="en-US" i="1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NGHEÀ TRUYEÀN THOÁNG QUEÂ EM</a:t>
            </a:r>
            <a:endParaRPr lang="en-US" sz="4000" b="1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45400"/>
            <a:ext cx="6013342" cy="501324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276814" y="1077589"/>
            <a:ext cx="5749871" cy="49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ẮP ĐẾN TẾT RỒI -- ÂM NHẠC LỚP 1 -- CHÂN TRỜI SÁNG TẠO -- BÀI HÁT MẪU -- TẬP HÁT THEO LỜI CA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160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smtClean="0">
                <a:solidFill>
                  <a:srgbClr val="00B050"/>
                </a:solidFill>
                <a:latin typeface="VNI-Avo" pitchFamily="2" charset="0"/>
              </a:rPr>
              <a:t>Taäp trang trí cho ngaøy teát</a:t>
            </a:r>
            <a:endParaRPr lang="en-US" b="1">
              <a:solidFill>
                <a:srgbClr val="00B050"/>
              </a:solidFill>
            </a:endParaRPr>
          </a:p>
        </p:txBody>
      </p:sp>
      <p:pic>
        <p:nvPicPr>
          <p:cNvPr id="1026" name="Picture 2" descr="Có thể là hình ảnh về văn bản cho biết 'eroics Happy New 2026 Year'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" y="1325563"/>
            <a:ext cx="3673004" cy="36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thể là hình ảnh về văn b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534" y="975559"/>
            <a:ext cx="3561515" cy="35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896" y="2321572"/>
            <a:ext cx="4339235" cy="40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2" y="1250303"/>
            <a:ext cx="11872098" cy="53647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NGHEÀ TRUYEÀN THOÁNG QUEÂ EM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082" y="5548393"/>
            <a:ext cx="5564287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/>
              <a:t>Nghề trồng tỏi </a:t>
            </a:r>
          </a:p>
          <a:p>
            <a:pPr algn="ctr"/>
            <a:r>
              <a:rPr lang="en-GB" sz="3200" b="1" smtClean="0"/>
              <a:t>xã Trần Liễu</a:t>
            </a:r>
            <a:endParaRPr lang="en-US" sz="3200" b="1"/>
          </a:p>
        </p:txBody>
      </p:sp>
      <p:sp>
        <p:nvSpPr>
          <p:cNvPr id="7" name="Rectangle 6"/>
          <p:cNvSpPr/>
          <p:nvPr/>
        </p:nvSpPr>
        <p:spPr>
          <a:xfrm>
            <a:off x="6508893" y="5548393"/>
            <a:ext cx="5564287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/>
              <a:t>Nghề trồng vải thiều</a:t>
            </a:r>
          </a:p>
          <a:p>
            <a:pPr algn="ctr"/>
            <a:r>
              <a:rPr lang="en-GB" sz="3200" b="1" smtClean="0"/>
              <a:t> xã Thanh Hà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0283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8" y="1196101"/>
            <a:ext cx="11873144" cy="56103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NGHEÀ TRUYEÀN THOÁNG QUEÂ EM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065" y="5643609"/>
            <a:ext cx="5564287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/>
              <a:t>Nghề làm bánh đậu xanh</a:t>
            </a:r>
          </a:p>
          <a:p>
            <a:pPr algn="ctr"/>
            <a:r>
              <a:rPr lang="en-GB" sz="3200" b="1" smtClean="0"/>
              <a:t>Phường Hải Dương</a:t>
            </a:r>
            <a:endParaRPr lang="en-US" sz="3200" b="1"/>
          </a:p>
        </p:txBody>
      </p:sp>
      <p:sp>
        <p:nvSpPr>
          <p:cNvPr id="7" name="Rectangle 6"/>
          <p:cNvSpPr/>
          <p:nvPr/>
        </p:nvSpPr>
        <p:spPr>
          <a:xfrm>
            <a:off x="6402866" y="5643609"/>
            <a:ext cx="5564287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/>
              <a:t>Nghề làm bánh gai</a:t>
            </a:r>
          </a:p>
          <a:p>
            <a:pPr algn="ctr"/>
            <a:r>
              <a:rPr lang="en-GB" sz="3200" b="1" smtClean="0"/>
              <a:t>Xã Ninh Giang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6851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458"/>
            <a:ext cx="11990198" cy="56395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NGHEÀ TRUYEÀN THOÁNG QUEÂ EM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760296"/>
            <a:ext cx="6044339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/>
              <a:t>Nghề làm bánh đa</a:t>
            </a:r>
          </a:p>
          <a:p>
            <a:pPr algn="ctr"/>
            <a:r>
              <a:rPr lang="en-GB" sz="3200" b="1"/>
              <a:t>x</a:t>
            </a:r>
            <a:r>
              <a:rPr lang="en-GB" sz="3200" b="1" smtClean="0"/>
              <a:t>ã Nam Thanh Miện</a:t>
            </a:r>
            <a:endParaRPr lang="en-US" sz="3200" b="1"/>
          </a:p>
        </p:txBody>
      </p:sp>
      <p:sp>
        <p:nvSpPr>
          <p:cNvPr id="7" name="Rectangle 6"/>
          <p:cNvSpPr/>
          <p:nvPr/>
        </p:nvSpPr>
        <p:spPr>
          <a:xfrm>
            <a:off x="6425911" y="5760296"/>
            <a:ext cx="5564287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/>
              <a:t>Nghề làm giày da</a:t>
            </a:r>
          </a:p>
          <a:p>
            <a:pPr algn="ctr"/>
            <a:r>
              <a:rPr lang="en-GB" sz="3200" b="1"/>
              <a:t>x</a:t>
            </a:r>
            <a:r>
              <a:rPr lang="en-GB" sz="3200" b="1" smtClean="0"/>
              <a:t>ã Gia Phúc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7615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0" y="1186326"/>
            <a:ext cx="12073180" cy="55399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NGHEÀ TRUYEÀN THOÁNG QUEÂ EM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238" y="5659570"/>
            <a:ext cx="5796762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N</a:t>
            </a:r>
            <a:r>
              <a:rPr lang="en-US" sz="3200" b="1" smtClean="0"/>
              <a:t>ghề </a:t>
            </a:r>
            <a:r>
              <a:rPr lang="en-US" sz="3200" b="1"/>
              <a:t>chạm khắc </a:t>
            </a:r>
            <a:r>
              <a:rPr lang="en-US" sz="3200" b="1"/>
              <a:t>gỗ </a:t>
            </a:r>
            <a:endParaRPr lang="en-US" sz="3200" b="1" smtClean="0"/>
          </a:p>
          <a:p>
            <a:pPr algn="ctr"/>
            <a:r>
              <a:rPr lang="en-US" sz="3200" b="1" smtClean="0"/>
              <a:t>xã </a:t>
            </a:r>
            <a:r>
              <a:rPr lang="en-US" sz="3200" b="1"/>
              <a:t>Cẩm Giàng</a:t>
            </a:r>
            <a:endParaRPr lang="en-US" sz="4800" b="1"/>
          </a:p>
        </p:txBody>
      </p:sp>
      <p:sp>
        <p:nvSpPr>
          <p:cNvPr id="7" name="Rectangle 6"/>
          <p:cNvSpPr/>
          <p:nvPr/>
        </p:nvSpPr>
        <p:spPr>
          <a:xfrm>
            <a:off x="6395238" y="5677509"/>
            <a:ext cx="5796762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N</a:t>
            </a:r>
            <a:r>
              <a:rPr lang="en-US" sz="3200" b="1" smtClean="0"/>
              <a:t>ghề chế tác vàng bạc</a:t>
            </a:r>
          </a:p>
          <a:p>
            <a:pPr algn="ctr"/>
            <a:r>
              <a:rPr lang="en-US" sz="3200" b="1" smtClean="0"/>
              <a:t>xã Thượng Hồng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30725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8" y="1027906"/>
            <a:ext cx="11964692" cy="56811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NGHEÀ TRUYEÀN THOÁNG QUEÂ EM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643609"/>
            <a:ext cx="5796762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N</a:t>
            </a:r>
            <a:r>
              <a:rPr lang="en-US" sz="3200" b="1" smtClean="0"/>
              <a:t>ghề làm gốm Chu Đậu</a:t>
            </a:r>
          </a:p>
          <a:p>
            <a:pPr algn="ctr"/>
            <a:r>
              <a:rPr lang="en-US" sz="3200" b="1" smtClean="0"/>
              <a:t>xã Thái Tân</a:t>
            </a:r>
            <a:endParaRPr lang="en-US" sz="4800" b="1"/>
          </a:p>
        </p:txBody>
      </p:sp>
      <p:sp>
        <p:nvSpPr>
          <p:cNvPr id="7" name="Rectangle 6"/>
          <p:cNvSpPr/>
          <p:nvPr/>
        </p:nvSpPr>
        <p:spPr>
          <a:xfrm>
            <a:off x="6044339" y="5643609"/>
            <a:ext cx="6147661" cy="1066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N</a:t>
            </a:r>
            <a:r>
              <a:rPr lang="en-US" sz="3200" b="1" smtClean="0"/>
              <a:t>ghề thêu ren</a:t>
            </a:r>
          </a:p>
          <a:p>
            <a:pPr algn="ctr"/>
            <a:r>
              <a:rPr lang="en-US" sz="3200" b="1" smtClean="0"/>
              <a:t>xã Đại Sơn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36174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125</Words>
  <Application>Microsoft Office PowerPoint</Application>
  <PresentationFormat>Widescreen</PresentationFormat>
  <Paragraphs>30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Taäp trang trí cho ngaøy teát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- HP</dc:creator>
  <cp:lastModifiedBy>Admin - HP</cp:lastModifiedBy>
  <cp:revision>37</cp:revision>
  <dcterms:created xsi:type="dcterms:W3CDTF">2025-12-03T06:08:40Z</dcterms:created>
  <dcterms:modified xsi:type="dcterms:W3CDTF">2025-12-28T14:42:05Z</dcterms:modified>
</cp:coreProperties>
</file>