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49" r:id="rId2"/>
    <p:sldId id="389" r:id="rId3"/>
    <p:sldId id="390" r:id="rId4"/>
    <p:sldId id="369" r:id="rId5"/>
    <p:sldId id="355" r:id="rId6"/>
    <p:sldId id="356" r:id="rId7"/>
    <p:sldId id="352" r:id="rId8"/>
    <p:sldId id="357" r:id="rId9"/>
    <p:sldId id="358" r:id="rId10"/>
    <p:sldId id="391" r:id="rId11"/>
    <p:sldId id="386" r:id="rId12"/>
    <p:sldId id="393" r:id="rId13"/>
    <p:sldId id="394" r:id="rId14"/>
    <p:sldId id="392" r:id="rId15"/>
    <p:sldId id="338" r:id="rId16"/>
    <p:sldId id="339" r:id="rId17"/>
    <p:sldId id="370" r:id="rId18"/>
  </p:sldIdLst>
  <p:sldSz cx="12192000" cy="6858000"/>
  <p:notesSz cx="6858000" cy="9144000"/>
  <p:embeddedFontLst>
    <p:embeddedFont>
      <p:font typeface="VNI-Avo" pitchFamily="2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宋体" panose="02010600030101010101" pitchFamily="2" charset="-122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FFA78B"/>
    <a:srgbClr val="404040"/>
    <a:srgbClr val="FF7707"/>
    <a:srgbClr val="FF8119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60" d="100"/>
          <a:sy n="60" d="100"/>
        </p:scale>
        <p:origin x="9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E410-EC44-4DF6-A676-F7DAFF3100AA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024E-FACC-40CA-9196-A0E82326EC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B024E-FACC-40CA-9196-A0E82326ECA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0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85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1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1AF2-445F-B853-E8A9-CC9055D4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9A530-D77A-E2EA-227E-9F9BE8EE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4EAA-8BC6-80F3-9B03-5BB0EFC6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15DF-78CC-DCF7-8A4A-89B3AF63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3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E31-29EF-D164-2417-A099512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70B81-D6CF-CBA7-1ED0-275279E9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0C99-E45D-B207-68AE-0256EDE5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5FA7-510C-97A6-2A6A-6C6D0B8A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199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82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68316" y="2006159"/>
            <a:ext cx="765786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GB" sz="6000" b="1" u="sng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Hoïc vaàn</a:t>
            </a:r>
            <a:endParaRPr lang="en-US" sz="6000" b="1" u="sng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BAØI 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91: ÖÔNG- ÖÔC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65" y="3341264"/>
            <a:ext cx="10671378" cy="3456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65" y="9314"/>
            <a:ext cx="10671378" cy="3331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7250" y="2717056"/>
            <a:ext cx="1611086" cy="50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42791" y="2771038"/>
            <a:ext cx="2703037" cy="50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77943" y="2771038"/>
            <a:ext cx="2525486" cy="50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85192" y="6214415"/>
            <a:ext cx="1923143" cy="5880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42790" y="6214415"/>
            <a:ext cx="2369209" cy="50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11027" y="6214415"/>
            <a:ext cx="2692401" cy="6368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7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9225" y="165442"/>
            <a:ext cx="103335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800" b="1" smtClean="0">
                <a:ln/>
                <a:solidFill>
                  <a:schemeClr val="accent4"/>
                </a:solidFill>
                <a:latin typeface="VNI-Avo" pitchFamily="2" charset="0"/>
              </a:rPr>
              <a:t>Haït gioáng nhoû</a:t>
            </a:r>
            <a:endParaRPr lang="en-US" sz="4800" b="1">
              <a:ln/>
              <a:solidFill>
                <a:schemeClr val="accent4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01564"/>
            <a:ext cx="9552131" cy="5092358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91886" y="891853"/>
            <a:ext cx="11408228" cy="5711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GB" sz="4000" smtClean="0">
                <a:latin typeface="VNI-Avo" pitchFamily="2" charset="0"/>
              </a:rPr>
              <a:t>	Moät haït gioáng nhoû naèm laëng leõ beân ñöôøng. Beù nhaët ñöôïc, ñem veà thaû xuoáng goùc vöôøn.</a:t>
            </a:r>
          </a:p>
          <a:p>
            <a:pPr algn="just">
              <a:lnSpc>
                <a:spcPct val="150000"/>
              </a:lnSpc>
            </a:pPr>
            <a:r>
              <a:rPr lang="en-GB" sz="4000" smtClean="0">
                <a:latin typeface="VNI-Avo" pitchFamily="2" charset="0"/>
              </a:rPr>
              <a:t>	Chæ ít hoâm, maàm non ñaõ vöôn leân, uoáng nhöõng gioït söông sôùm. Laù non kheõ rung rung. Döôøng nhö laù muoán caûm ôn beù.</a:t>
            </a:r>
            <a:endParaRPr lang="en-US" sz="400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6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9225" y="165442"/>
            <a:ext cx="103335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800" b="1" smtClean="0">
                <a:ln/>
                <a:solidFill>
                  <a:schemeClr val="accent4"/>
                </a:solidFill>
                <a:latin typeface="VNI-Avo" pitchFamily="2" charset="0"/>
              </a:rPr>
              <a:t>Haït gioáng nhoû</a:t>
            </a:r>
            <a:endParaRPr lang="en-US" sz="4800" b="1">
              <a:ln/>
              <a:solidFill>
                <a:schemeClr val="accent4"/>
              </a:solidFill>
              <a:latin typeface="VNI-Avo" pitchFamily="2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1886" y="877999"/>
            <a:ext cx="11408228" cy="5711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GB" sz="4000" smtClean="0">
                <a:latin typeface="VNI-Avo" pitchFamily="2" charset="0"/>
              </a:rPr>
              <a:t>	Moät haït gioáng nhoû naèm laëng leõ beân ñöôøng. Beù nhaët ñöôïc, ñem veà thaû xuoáng goùc vöôøn.</a:t>
            </a:r>
          </a:p>
          <a:p>
            <a:pPr algn="just">
              <a:lnSpc>
                <a:spcPct val="150000"/>
              </a:lnSpc>
            </a:pPr>
            <a:r>
              <a:rPr lang="en-GB" sz="4000" smtClean="0">
                <a:latin typeface="VNI-Avo" pitchFamily="2" charset="0"/>
              </a:rPr>
              <a:t>	Chæ ít hoâm, maàm non ñaõ vöôn leân, uoáng nhöõng gioït söông sôùm. Laù non kheõ rung rung. Döôøng nhö laù muoán caûm ôn beù.</a:t>
            </a:r>
            <a:endParaRPr lang="en-US" sz="4000">
              <a:latin typeface="VNI-Avo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0327" y="2660073"/>
            <a:ext cx="1593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9927" y="2660073"/>
            <a:ext cx="13161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99163" y="5527964"/>
            <a:ext cx="1593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25782" y="6492794"/>
            <a:ext cx="1593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22418" y="1780674"/>
            <a:ext cx="2570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33009" y="4644189"/>
            <a:ext cx="2570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14154" y="5527964"/>
            <a:ext cx="2878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25781" y="6492794"/>
            <a:ext cx="28226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997718" y="4644189"/>
            <a:ext cx="20606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07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9225" y="165442"/>
            <a:ext cx="103335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800" b="1" smtClean="0">
                <a:ln/>
                <a:solidFill>
                  <a:schemeClr val="accent4"/>
                </a:solidFill>
                <a:latin typeface="VNI-Avo" pitchFamily="2" charset="0"/>
              </a:rPr>
              <a:t>Haït gioáng nhoû</a:t>
            </a:r>
            <a:endParaRPr lang="en-US" sz="4800" b="1">
              <a:ln/>
              <a:solidFill>
                <a:schemeClr val="accent4"/>
              </a:solidFill>
              <a:latin typeface="VNI-Avo" pitchFamily="2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1886" y="877999"/>
            <a:ext cx="11408228" cy="5711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GB" sz="4000" smtClean="0">
                <a:latin typeface="VNI-Avo" pitchFamily="2" charset="0"/>
              </a:rPr>
              <a:t>	Moät haït gioáng nhoû naèm laëng leõ beân ñöôøng. Beù nhaët ñöôïc, ñem veà thaû xuoáng goùc vöôøn.</a:t>
            </a:r>
          </a:p>
          <a:p>
            <a:pPr algn="just">
              <a:lnSpc>
                <a:spcPct val="150000"/>
              </a:lnSpc>
            </a:pPr>
            <a:r>
              <a:rPr lang="en-GB" sz="4000" smtClean="0">
                <a:latin typeface="VNI-Avo" pitchFamily="2" charset="0"/>
              </a:rPr>
              <a:t>	Chæ ít hoâm, maàm non ñaõ vöôn leân, uoáng nhöõng gioït söông sôùm. Laù non kheõ rung rung. Döôøng nhö laù muoán caûm ôn beù.</a:t>
            </a:r>
            <a:endParaRPr lang="en-US" sz="4000"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4328" y="1884219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</a:rPr>
              <a:t>1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4037" y="277091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2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1637" y="4633909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3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2437" y="5555674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4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1" y="5555673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</a:rPr>
              <a:t>5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5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8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4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280" y="1317110"/>
            <a:ext cx="8183756" cy="2340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1362"/>
          <a:stretch/>
        </p:blipFill>
        <p:spPr>
          <a:xfrm>
            <a:off x="2749375" y="3821430"/>
            <a:ext cx="6972141" cy="2232124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7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dminmamnon.hcm.edu.vn/UploadImages/mnthuytiencuchi/C%C3%A2u%20%C4%91%E1%BB%91_C%C3%A1i%20g%C6%B0%C6%A1ng-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27" y="47171"/>
            <a:ext cx="7190893" cy="671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86173" y="4128589"/>
            <a:ext cx="2199836" cy="391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*GƯƠNG CẦM TAY CÔNG CHÚA ANNA SUI SIZE LỚN ASC096 | Vhome24-Thế giới gương  soi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96" y="1598271"/>
            <a:ext cx="3610656" cy="361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308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82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5" y="2177143"/>
            <a:ext cx="4132980" cy="15413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smtClean="0">
                <a:latin typeface="VNI-Avo" pitchFamily="2" charset="0"/>
              </a:rPr>
              <a:t>öông</a:t>
            </a:r>
            <a:endParaRPr lang="en-US" sz="8800" b="1"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5365" y="3713163"/>
            <a:ext cx="2083009" cy="1558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smtClean="0">
                <a:solidFill>
                  <a:srgbClr val="FF0000"/>
                </a:solidFill>
                <a:latin typeface="VNI-Avo" pitchFamily="2" charset="0"/>
              </a:rPr>
              <a:t>öô</a:t>
            </a:r>
            <a:endParaRPr lang="en-US" sz="88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39267" y="3713163"/>
            <a:ext cx="2049078" cy="15530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smtClean="0">
                <a:solidFill>
                  <a:srgbClr val="00B050"/>
                </a:solidFill>
                <a:latin typeface="VNI-Avo" pitchFamily="2" charset="0"/>
              </a:rPr>
              <a:t>ng</a:t>
            </a:r>
            <a:endParaRPr lang="en-US" sz="88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40044" y="2177143"/>
            <a:ext cx="3961474" cy="14801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smtClean="0">
                <a:latin typeface="VNI-Avo" pitchFamily="2" charset="0"/>
              </a:rPr>
              <a:t>öô</a:t>
            </a:r>
            <a:r>
              <a:rPr lang="en-GB" sz="8800" b="1" smtClean="0">
                <a:latin typeface="VNI-Avo" pitchFamily="2" charset="0"/>
              </a:rPr>
              <a:t>c</a:t>
            </a:r>
            <a:endParaRPr lang="en-US" sz="8800" b="1"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40044" y="3657245"/>
            <a:ext cx="1996571" cy="1488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smtClean="0">
                <a:solidFill>
                  <a:srgbClr val="FF0000"/>
                </a:solidFill>
                <a:latin typeface="VNI-Avo" pitchFamily="2" charset="0"/>
              </a:rPr>
              <a:t>öô</a:t>
            </a:r>
            <a:endParaRPr lang="en-US" sz="88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35295" y="3656459"/>
            <a:ext cx="1966223" cy="14897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>
                <a:solidFill>
                  <a:srgbClr val="00B050"/>
                </a:solidFill>
                <a:latin typeface="VNI-Avo" pitchFamily="2" charset="0"/>
              </a:rPr>
              <a:t>c</a:t>
            </a:r>
            <a:endParaRPr lang="en-US" sz="8800" b="1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155444" y="1480427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183433" y="3045540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167970" y="1467612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064143" y="1493242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155444" y="4757028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8831772" y="3059189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8906180" y="3323278"/>
            <a:ext cx="21275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öông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2159" y="4150827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göông</a:t>
            </a:r>
            <a:endParaRPr lang="en-US" sz="6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2158" y="4152631"/>
            <a:ext cx="5118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g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öông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0766" y="4150826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öông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7419549" y="3307611"/>
            <a:ext cx="702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g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599" y="1024386"/>
            <a:ext cx="2781688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1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185 L 0.52813 -0.33611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-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4" grpId="0"/>
      <p:bldP spid="24" grpId="1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20250" y="1738169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785037" y="3671037"/>
            <a:ext cx="16450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öôc</a:t>
            </a:r>
            <a:endParaRPr lang="en-US" sz="6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60631" y="3708354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thöôùc</a:t>
            </a:r>
            <a:endParaRPr lang="en-US" sz="600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0631" y="3713828"/>
            <a:ext cx="437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th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öôùc</a:t>
            </a:r>
            <a:endParaRPr lang="en-US" sz="6000" b="1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1437" y="3703924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öôc</a:t>
            </a:r>
            <a:endParaRPr lang="en-US" sz="600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8304635" y="3663590"/>
            <a:ext cx="880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th</a:t>
            </a:r>
            <a:endParaRPr lang="en-US" sz="6000" b="1" dirty="0">
              <a:solidFill>
                <a:srgbClr val="002060"/>
              </a:solidFill>
              <a:latin typeface=".VnAvan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67" y="1094403"/>
            <a:ext cx="4050409" cy="241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6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52096 -0.24305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4" grpId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B27EC3-72D3-8FDD-7159-F7D18013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7C98-A474-EBD7-F85E-4864C4F9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05" y="224590"/>
            <a:ext cx="9753599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806823-8B9C-BD3A-A097-C0A3C51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ạn ơi hết giờ rồi, nhanh tay cất đồ chơi -Bài hát sử dụng cho khóa học Xây Dựng Thương Hiệu Cá Nhâ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73" y="5374105"/>
            <a:ext cx="1532272" cy="861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573" y="215901"/>
            <a:ext cx="5156424" cy="6400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6781" y="215901"/>
            <a:ext cx="5185727" cy="61765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76781" y="3172691"/>
            <a:ext cx="5518237" cy="2590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2706</TotalTime>
  <Words>47</Words>
  <Application>Microsoft Office PowerPoint</Application>
  <PresentationFormat>Widescreen</PresentationFormat>
  <Paragraphs>40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VNI-Avo</vt:lpstr>
      <vt:lpstr>Calibri</vt:lpstr>
      <vt:lpstr>UTM Avo</vt:lpstr>
      <vt:lpstr>Arial</vt:lpstr>
      <vt:lpstr>Times New Roman</vt:lpstr>
      <vt:lpstr>.VnAvant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- HP</cp:lastModifiedBy>
  <cp:revision>180</cp:revision>
  <dcterms:created xsi:type="dcterms:W3CDTF">2021-11-01T08:16:43Z</dcterms:created>
  <dcterms:modified xsi:type="dcterms:W3CDTF">2025-12-30T05:42:05Z</dcterms:modified>
</cp:coreProperties>
</file>