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49" r:id="rId2"/>
    <p:sldId id="369" r:id="rId3"/>
    <p:sldId id="355" r:id="rId4"/>
    <p:sldId id="356" r:id="rId5"/>
    <p:sldId id="352" r:id="rId6"/>
    <p:sldId id="357" r:id="rId7"/>
    <p:sldId id="358" r:id="rId8"/>
    <p:sldId id="385" r:id="rId9"/>
    <p:sldId id="359" r:id="rId10"/>
    <p:sldId id="386" r:id="rId11"/>
    <p:sldId id="387" r:id="rId12"/>
    <p:sldId id="388" r:id="rId13"/>
    <p:sldId id="338" r:id="rId14"/>
    <p:sldId id="339" r:id="rId15"/>
    <p:sldId id="370" r:id="rId16"/>
  </p:sldIdLst>
  <p:sldSz cx="12192000" cy="6858000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VNI-Avo" pitchFamily="2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FFA78B"/>
    <a:srgbClr val="404040"/>
    <a:srgbClr val="FF7707"/>
    <a:srgbClr val="FF8119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E410-EC44-4DF6-A676-F7DAFF3100AA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024E-FACC-40CA-9196-A0E82326EC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B024E-FACC-40CA-9196-A0E82326ECA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0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85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1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1AF2-445F-B853-E8A9-CC9055D4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9A530-D77A-E2EA-227E-9F9BE8EE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4EAA-8BC6-80F3-9B03-5BB0EFC6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15DF-78CC-DCF7-8A4A-89B3AF63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3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E31-29EF-D164-2417-A099512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70B81-D6CF-CBA7-1ED0-275279E9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0C99-E45D-B207-68AE-0256EDE5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5FA7-510C-97A6-2A6A-6C6D0B8A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199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82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53087" y="2006159"/>
            <a:ext cx="7688323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GB" sz="6000" b="1" u="sng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Hoïc vaàn</a:t>
            </a:r>
            <a:endParaRPr lang="en-US" sz="6000" b="1" u="sng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BAØI 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90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: UOÂNG- 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UOÂ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C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2213" y="2447007"/>
            <a:ext cx="12840116" cy="50011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9672" y="749979"/>
            <a:ext cx="103335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6000" b="1" smtClean="0">
                <a:ln/>
                <a:solidFill>
                  <a:schemeClr val="accent4"/>
                </a:solidFill>
                <a:latin typeface="VNI-Avo" pitchFamily="2" charset="0"/>
              </a:rPr>
              <a:t>Con coâng laån thaån</a:t>
            </a:r>
            <a:endParaRPr lang="en-US" sz="6000" b="1">
              <a:ln/>
              <a:solidFill>
                <a:schemeClr val="accent4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6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12656238" cy="6968834"/>
            <a:chOff x="0" y="-38494"/>
            <a:chExt cx="12656238" cy="6968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70744"/>
              <a:ext cx="12579926" cy="527843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5064"/>
              <a:ext cx="12192000" cy="9003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149181"/>
              <a:ext cx="12192000" cy="78115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30050" y="-38494"/>
              <a:ext cx="2126188" cy="1838265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/>
          <p:nvPr/>
        </p:nvCxnSpPr>
        <p:spPr>
          <a:xfrm>
            <a:off x="232229" y="4746171"/>
            <a:ext cx="1291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36057" y="6016171"/>
            <a:ext cx="1081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44127" y="1491916"/>
            <a:ext cx="2053389" cy="16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424863" y="2192173"/>
            <a:ext cx="2053389" cy="16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61874" y="2849948"/>
            <a:ext cx="1884947" cy="14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76714" y="4114800"/>
            <a:ext cx="1906528" cy="14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197516" y="4770335"/>
            <a:ext cx="1668379" cy="130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32229" y="5390809"/>
            <a:ext cx="1821160" cy="142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17371" y="5381881"/>
            <a:ext cx="2053389" cy="16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09362" y="5993016"/>
            <a:ext cx="2053389" cy="16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44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12656238" cy="6968834"/>
            <a:chOff x="0" y="-38494"/>
            <a:chExt cx="12656238" cy="6968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70744"/>
              <a:ext cx="12579926" cy="527843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5064"/>
              <a:ext cx="12192000" cy="9003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149181"/>
              <a:ext cx="12192000" cy="78115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30050" y="-38494"/>
              <a:ext cx="2126188" cy="1838265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8201891" y="1486394"/>
            <a:ext cx="59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>
                <a:solidFill>
                  <a:srgbClr val="FF0000"/>
                </a:solidFill>
              </a:rPr>
              <a:t>1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27706" y="2049595"/>
            <a:ext cx="59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</a:rPr>
              <a:t>2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69961" y="2742012"/>
            <a:ext cx="59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</a:rPr>
              <a:t>3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11723" y="3323590"/>
            <a:ext cx="59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</a:rPr>
              <a:t>4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5097" y="3937130"/>
            <a:ext cx="59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</a:rPr>
              <a:t>5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08284" y="3937129"/>
            <a:ext cx="59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</a:rPr>
              <a:t>6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49091" y="4626831"/>
            <a:ext cx="59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</a:rPr>
              <a:t>7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73091" y="5146103"/>
            <a:ext cx="59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</a:rPr>
              <a:t>8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031738" y="5075280"/>
            <a:ext cx="59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</a:rPr>
              <a:t>9</a:t>
            </a:r>
            <a:endParaRPr 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3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2" grpId="0"/>
      <p:bldP spid="24" grpId="0"/>
      <p:bldP spid="26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858" y="1137282"/>
            <a:ext cx="8768410" cy="216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354" y="3856231"/>
            <a:ext cx="6421979" cy="2336751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7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5" y="2177143"/>
            <a:ext cx="4132980" cy="15413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smtClean="0">
                <a:latin typeface="VNI-Avo" pitchFamily="2" charset="0"/>
              </a:rPr>
              <a:t>uoâ</a:t>
            </a:r>
            <a:r>
              <a:rPr lang="en-GB" sz="8800" b="1" smtClean="0">
                <a:latin typeface="VNI-Avo" pitchFamily="2" charset="0"/>
              </a:rPr>
              <a:t>ng</a:t>
            </a:r>
            <a:endParaRPr lang="en-US" sz="8800" b="1"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5365" y="3713163"/>
            <a:ext cx="2083009" cy="1558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smtClean="0">
                <a:solidFill>
                  <a:srgbClr val="FF0000"/>
                </a:solidFill>
                <a:latin typeface="VNI-Avo" pitchFamily="2" charset="0"/>
              </a:rPr>
              <a:t>uoâ</a:t>
            </a:r>
            <a:endParaRPr lang="en-US" sz="88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39267" y="3713163"/>
            <a:ext cx="2049078" cy="15530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smtClean="0">
                <a:solidFill>
                  <a:srgbClr val="00B050"/>
                </a:solidFill>
                <a:latin typeface="VNI-Avo" pitchFamily="2" charset="0"/>
              </a:rPr>
              <a:t>ng</a:t>
            </a:r>
            <a:endParaRPr lang="en-US" sz="88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40044" y="2177143"/>
            <a:ext cx="3961474" cy="14801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smtClean="0">
                <a:latin typeface="VNI-Avo" pitchFamily="2" charset="0"/>
              </a:rPr>
              <a:t>uoâ</a:t>
            </a:r>
            <a:r>
              <a:rPr lang="en-GB" sz="8800" b="1" smtClean="0">
                <a:latin typeface="VNI-Avo" pitchFamily="2" charset="0"/>
              </a:rPr>
              <a:t>c</a:t>
            </a:r>
            <a:endParaRPr lang="en-US" sz="8800" b="1"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40044" y="3657245"/>
            <a:ext cx="1996571" cy="1488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smtClean="0">
                <a:solidFill>
                  <a:srgbClr val="FF0000"/>
                </a:solidFill>
                <a:latin typeface="VNI-Avo" pitchFamily="2" charset="0"/>
              </a:rPr>
              <a:t>uoâ</a:t>
            </a:r>
            <a:endParaRPr lang="en-US" sz="88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35295" y="3656459"/>
            <a:ext cx="1966223" cy="14897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>
                <a:solidFill>
                  <a:srgbClr val="00B050"/>
                </a:solidFill>
                <a:latin typeface="VNI-Avo" pitchFamily="2" charset="0"/>
              </a:rPr>
              <a:t>c</a:t>
            </a:r>
            <a:endParaRPr lang="en-US" sz="8800" b="1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155444" y="1480427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183433" y="3045540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167970" y="1467612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064143" y="1493242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155444" y="4757028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8831772" y="3059189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8906180" y="3323278"/>
            <a:ext cx="2157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2159" y="4150827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chuoâng</a:t>
            </a:r>
            <a:endParaRPr lang="en-US" sz="6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2153" y="4150826"/>
            <a:ext cx="5118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ch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6679" y="4164680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uoâ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7419549" y="3307611"/>
            <a:ext cx="1146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ch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56" y="1605385"/>
            <a:ext cx="2360929" cy="218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1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186 L 0.50469 -0.33982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-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4" grpId="0"/>
      <p:bldP spid="24" grpId="1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20250" y="1738169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785037" y="3671037"/>
            <a:ext cx="16754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uoâ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6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60631" y="3708354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ñuoác</a:t>
            </a:r>
            <a:endParaRPr lang="en-US" sz="600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9818" y="3708353"/>
            <a:ext cx="437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ñ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uoác</a:t>
            </a:r>
            <a:endParaRPr lang="en-US" sz="6000" b="1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85290" y="3694384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uoâc</a:t>
            </a:r>
            <a:endParaRPr lang="en-US" sz="600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8451426" y="3671037"/>
            <a:ext cx="702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ñ</a:t>
            </a:r>
            <a:endParaRPr lang="en-US" sz="6000" b="1" dirty="0">
              <a:solidFill>
                <a:srgbClr val="002060"/>
              </a:solidFill>
              <a:latin typeface=".VnAvan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899" y="1002077"/>
            <a:ext cx="1882984" cy="24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6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0.52097 -0.24305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4" grpId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B27EC3-72D3-8FDD-7159-F7D18013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7C98-A474-EBD7-F85E-4864C4F9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05" y="224590"/>
            <a:ext cx="9753599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806823-8B9C-BD3A-A097-C0A3C51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ạn ơi hết giờ rồi, nhanh tay cất đồ chơi -Bài hát sử dụng cho khóa học Xây Dựng Thương Hiệu Cá Nhâ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73" y="5374105"/>
            <a:ext cx="1532272" cy="861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573" y="215901"/>
            <a:ext cx="5156424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217" y="215900"/>
            <a:ext cx="5129874" cy="64561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33610" y="3303399"/>
            <a:ext cx="5278251" cy="27371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970" y="305278"/>
            <a:ext cx="2015150" cy="1798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83" y="209939"/>
            <a:ext cx="1923432" cy="1840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992" y="305278"/>
            <a:ext cx="2121129" cy="1787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85" y="3585739"/>
            <a:ext cx="1971738" cy="1741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184" y="3585739"/>
            <a:ext cx="2349305" cy="1741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9650" y="3585739"/>
            <a:ext cx="2121129" cy="1774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393" y="5168220"/>
            <a:ext cx="1796644" cy="168978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948" y="1895959"/>
            <a:ext cx="1533534" cy="1361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3772" y="5168220"/>
            <a:ext cx="1537867" cy="1558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5237" y="1784512"/>
            <a:ext cx="1631084" cy="15839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78609" y="5168220"/>
            <a:ext cx="1513391" cy="1352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3772" y="1611086"/>
            <a:ext cx="1666847" cy="15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9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4796" y="974630"/>
            <a:ext cx="11866783" cy="5554506"/>
            <a:chOff x="164796" y="974630"/>
            <a:chExt cx="11866783" cy="5554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38786"/>
            <a:stretch/>
          </p:blipFill>
          <p:spPr>
            <a:xfrm>
              <a:off x="164796" y="974630"/>
              <a:ext cx="11866783" cy="513741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2926" y="5454314"/>
              <a:ext cx="2101515" cy="1074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20991" y="5454315"/>
              <a:ext cx="2101515" cy="1074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48000" y="205190"/>
            <a:ext cx="7251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smtClean="0">
                <a:solidFill>
                  <a:srgbClr val="00B050"/>
                </a:solidFill>
                <a:latin typeface="VNI-Avo" pitchFamily="2" charset="0"/>
              </a:rPr>
              <a:t>Xeáp hoa vaøo hai nhoùm</a:t>
            </a:r>
            <a:endParaRPr lang="en-US" sz="4400" b="1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51</Words>
  <Application>Microsoft Office PowerPoint</Application>
  <PresentationFormat>Widescreen</PresentationFormat>
  <Paragraphs>37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Times New Roman</vt:lpstr>
      <vt:lpstr>宋体</vt:lpstr>
      <vt:lpstr>Calibri</vt:lpstr>
      <vt:lpstr>.VnAvant</vt:lpstr>
      <vt:lpstr>VNI-Avo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- HP</cp:lastModifiedBy>
  <cp:revision>173</cp:revision>
  <dcterms:created xsi:type="dcterms:W3CDTF">2021-11-01T08:16:43Z</dcterms:created>
  <dcterms:modified xsi:type="dcterms:W3CDTF">2025-12-29T05:30:44Z</dcterms:modified>
</cp:coreProperties>
</file>