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80" r:id="rId3"/>
    <p:sldId id="258" r:id="rId4"/>
    <p:sldId id="257" r:id="rId5"/>
    <p:sldId id="259" r:id="rId6"/>
    <p:sldId id="262" r:id="rId7"/>
    <p:sldId id="261" r:id="rId8"/>
    <p:sldId id="275" r:id="rId9"/>
    <p:sldId id="264" r:id="rId10"/>
    <p:sldId id="265" r:id="rId11"/>
    <p:sldId id="276" r:id="rId12"/>
    <p:sldId id="260" r:id="rId13"/>
    <p:sldId id="278" r:id="rId14"/>
    <p:sldId id="263" r:id="rId15"/>
    <p:sldId id="279" r:id="rId16"/>
    <p:sldId id="266" r:id="rId17"/>
    <p:sldId id="267" r:id="rId18"/>
  </p:sldIdLst>
  <p:sldSz cx="18288000" cy="10287000"/>
  <p:notesSz cx="6858000" cy="9144000"/>
  <p:embeddedFontLs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E97D4"/>
    <a:srgbClr val="FECDA4"/>
    <a:srgbClr val="BE7A4E"/>
    <a:srgbClr val="FDA258"/>
    <a:srgbClr val="CFCDFF"/>
    <a:srgbClr val="A4DB82"/>
    <a:srgbClr val="FDB87F"/>
    <a:srgbClr val="FEBA82"/>
    <a:srgbClr val="FDD2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24" autoAdjust="0"/>
    <p:restoredTop sz="94622" autoAdjust="0"/>
  </p:normalViewPr>
  <p:slideViewPr>
    <p:cSldViewPr>
      <p:cViewPr varScale="1">
        <p:scale>
          <a:sx n="47" d="100"/>
          <a:sy n="47" d="100"/>
        </p:scale>
        <p:origin x="534"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33DD8-E0DC-4306-A030-2B63B0B1AF06}" type="datetimeFigureOut">
              <a:rPr lang="en-US" smtClean="0"/>
              <a:t>9/21/2022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238529-1F83-441D-B179-87FF6E148D77}" type="slidenum">
              <a:rPr lang="en-US" smtClean="0"/>
              <a:t>‹#›</a:t>
            </a:fld>
            <a:endParaRPr lang="en-US"/>
          </a:p>
        </p:txBody>
      </p:sp>
    </p:spTree>
    <p:extLst>
      <p:ext uri="{BB962C8B-B14F-4D97-AF65-F5344CB8AC3E}">
        <p14:creationId xmlns:p14="http://schemas.microsoft.com/office/powerpoint/2010/main" val="2706315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238529-1F83-441D-B179-87FF6E148D77}" type="slidenum">
              <a:rPr lang="en-US" smtClean="0"/>
              <a:t>6</a:t>
            </a:fld>
            <a:endParaRPr lang="en-US"/>
          </a:p>
        </p:txBody>
      </p:sp>
    </p:spTree>
    <p:extLst>
      <p:ext uri="{BB962C8B-B14F-4D97-AF65-F5344CB8AC3E}">
        <p14:creationId xmlns:p14="http://schemas.microsoft.com/office/powerpoint/2010/main" val="3252249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svg"/><Relationship Id="rId7" Type="http://schemas.openxmlformats.org/officeDocument/2006/relationships/image" Target="../media/image4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6.sv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32.png"/><Relationship Id="rId4" Type="http://schemas.openxmlformats.org/officeDocument/2006/relationships/image" Target="../media/image44.svg"/></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14.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1.svg"/><Relationship Id="rId7" Type="http://schemas.openxmlformats.org/officeDocument/2006/relationships/image" Target="../media/image6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3.svg"/><Relationship Id="rId4" Type="http://schemas.openxmlformats.org/officeDocument/2006/relationships/image" Target="../media/image41.png"/><Relationship Id="rId9" Type="http://schemas.openxmlformats.org/officeDocument/2006/relationships/image" Target="../media/image54.sv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3.svg"/><Relationship Id="rId3" Type="http://schemas.openxmlformats.org/officeDocument/2006/relationships/image" Target="../media/image67.svg"/><Relationship Id="rId7" Type="http://schemas.openxmlformats.org/officeDocument/2006/relationships/image" Target="../media/image71.svg"/><Relationship Id="rId12"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12.svg"/><Relationship Id="rId5" Type="http://schemas.openxmlformats.org/officeDocument/2006/relationships/image" Target="../media/image69.svg"/><Relationship Id="rId10" Type="http://schemas.openxmlformats.org/officeDocument/2006/relationships/image" Target="../media/image6.png"/><Relationship Id="rId4" Type="http://schemas.openxmlformats.org/officeDocument/2006/relationships/image" Target="../media/image45.png"/><Relationship Id="rId9"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9.svg"/><Relationship Id="rId4" Type="http://schemas.openxmlformats.org/officeDocument/2006/relationships/image" Target="../media/image11.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25.sv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image" Target="../media/image8.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22.png"/><Relationship Id="rId5" Type="http://schemas.openxmlformats.org/officeDocument/2006/relationships/image" Target="../media/image27.png"/><Relationship Id="rId10" Type="http://schemas.openxmlformats.org/officeDocument/2006/relationships/image" Target="../media/image17.png"/><Relationship Id="rId4" Type="http://schemas.openxmlformats.org/officeDocument/2006/relationships/image" Target="../media/image38.sv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8.svg"/><Relationship Id="rId3" Type="http://schemas.openxmlformats.org/officeDocument/2006/relationships/image" Target="../media/image10.svg"/><Relationship Id="rId7" Type="http://schemas.openxmlformats.org/officeDocument/2006/relationships/image" Target="../media/image42.svg"/><Relationship Id="rId12" Type="http://schemas.openxmlformats.org/officeDocument/2006/relationships/image" Target="../media/image31.png"/><Relationship Id="rId17" Type="http://schemas.openxmlformats.org/officeDocument/2006/relationships/image" Target="../media/image50.svg"/><Relationship Id="rId2" Type="http://schemas.openxmlformats.org/officeDocument/2006/relationships/image" Target="../media/image5.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6.svg"/><Relationship Id="rId5" Type="http://schemas.openxmlformats.org/officeDocument/2006/relationships/image" Target="../media/image12.svg"/><Relationship Id="rId1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44.sv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3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4DB8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560929" y="1028700"/>
            <a:ext cx="2500407" cy="4586734"/>
          </a:xfrm>
          <a:prstGeom prst="rect">
            <a:avLst/>
          </a:prstGeom>
        </p:spPr>
      </p:pic>
      <p:sp>
        <p:nvSpPr>
          <p:cNvPr id="4" name="AutoShape 4"/>
          <p:cNvSpPr/>
          <p:nvPr/>
        </p:nvSpPr>
        <p:spPr>
          <a:xfrm>
            <a:off x="0" y="7867652"/>
            <a:ext cx="18288000" cy="2419348"/>
          </a:xfrm>
          <a:prstGeom prst="rect">
            <a:avLst/>
          </a:prstGeom>
          <a:solidFill>
            <a:srgbClr val="FFFFFF"/>
          </a:solidFill>
        </p:spPr>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105093" y="5615434"/>
            <a:ext cx="4586734" cy="364286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436726" y="3322067"/>
            <a:ext cx="2148680" cy="2097893"/>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398460" y="2109122"/>
            <a:ext cx="2656623" cy="3506312"/>
          </a:xfrm>
          <a:prstGeom prst="rect">
            <a:avLst/>
          </a:prstGeom>
        </p:spPr>
      </p:pic>
      <p:sp>
        <p:nvSpPr>
          <p:cNvPr id="10" name="TextBox 10"/>
          <p:cNvSpPr txBox="1"/>
          <p:nvPr/>
        </p:nvSpPr>
        <p:spPr>
          <a:xfrm>
            <a:off x="1355037" y="1562100"/>
            <a:ext cx="10345612" cy="4780668"/>
          </a:xfrm>
          <a:prstGeom prst="rect">
            <a:avLst/>
          </a:prstGeom>
        </p:spPr>
        <p:txBody>
          <a:bodyPr wrap="square" lIns="0" tIns="0" rIns="0" bIns="0" rtlCol="0" anchor="t">
            <a:spAutoFit/>
          </a:bodyPr>
          <a:lstStyle/>
          <a:p>
            <a:pPr algn="ctr">
              <a:lnSpc>
                <a:spcPct val="150000"/>
              </a:lnSpc>
            </a:pPr>
            <a:r>
              <a:rPr lang="en-US" sz="7200" b="1" dirty="0">
                <a:solidFill>
                  <a:srgbClr val="000000"/>
                </a:solidFill>
                <a:latin typeface="Arial" panose="020B0604020202020204" pitchFamily="34" charset="0"/>
                <a:cs typeface="Arial" panose="020B0604020202020204" pitchFamily="34" charset="0"/>
              </a:rPr>
              <a:t>CHÀO MỪNG CÁC EM ĐẾN VỚI BÀI HỌC NGÀY HÔM NAY!</a:t>
            </a:r>
          </a:p>
        </p:txBody>
      </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5792711" y="6181021"/>
            <a:ext cx="1798232" cy="588512"/>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298650" y="2797508"/>
            <a:ext cx="524559" cy="524559"/>
          </a:xfrm>
          <a:prstGeom prst="rect">
            <a:avLst/>
          </a:prstGeom>
        </p:spPr>
      </p:pic>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AutoShape 3"/>
          <p:cNvSpPr/>
          <p:nvPr/>
        </p:nvSpPr>
        <p:spPr>
          <a:xfrm flipV="1">
            <a:off x="0" y="7018"/>
            <a:ext cx="18288000" cy="2412330"/>
          </a:xfrm>
          <a:prstGeom prst="rect">
            <a:avLst/>
          </a:prstGeom>
          <a:solidFill>
            <a:srgbClr val="FECDA4"/>
          </a:solidFill>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2076304"/>
            <a:ext cx="2096379" cy="686088"/>
          </a:xfrm>
          <a:prstGeom prst="rect">
            <a:avLst/>
          </a:prstGeom>
        </p:spPr>
      </p:pic>
      <p:pic>
        <p:nvPicPr>
          <p:cNvPr id="8" name="Picture 18">
            <a:extLst>
              <a:ext uri="{FF2B5EF4-FFF2-40B4-BE49-F238E27FC236}">
                <a16:creationId xmlns:a16="http://schemas.microsoft.com/office/drawing/2014/main" id="{B9EBDDE0-3B41-4B96-A74D-7DD7D32AA02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378936" y="325711"/>
            <a:ext cx="1443022" cy="2368388"/>
          </a:xfrm>
          <a:prstGeom prst="rect">
            <a:avLst/>
          </a:prstGeom>
        </p:spPr>
      </p:pic>
      <p:sp>
        <p:nvSpPr>
          <p:cNvPr id="22" name="TextBox 21">
            <a:extLst>
              <a:ext uri="{FF2B5EF4-FFF2-40B4-BE49-F238E27FC236}">
                <a16:creationId xmlns:a16="http://schemas.microsoft.com/office/drawing/2014/main" id="{96D667F0-51DE-404A-BC5B-73D95DBE9AE0}"/>
              </a:ext>
            </a:extLst>
          </p:cNvPr>
          <p:cNvSpPr txBox="1"/>
          <p:nvPr/>
        </p:nvSpPr>
        <p:spPr>
          <a:xfrm>
            <a:off x="2324100" y="718534"/>
            <a:ext cx="13639800" cy="1184876"/>
          </a:xfrm>
          <a:prstGeom prst="rect">
            <a:avLst/>
          </a:prstGeom>
          <a:noFill/>
        </p:spPr>
        <p:txBody>
          <a:bodyPr wrap="square">
            <a:spAutoFit/>
          </a:bodyPr>
          <a:lstStyle/>
          <a:p>
            <a:pPr algn="ctr">
              <a:lnSpc>
                <a:spcPct val="150000"/>
              </a:lnSpc>
              <a:spcAft>
                <a:spcPts val="1000"/>
              </a:spcAft>
            </a:pPr>
            <a:r>
              <a:rPr lang="nl-NL" sz="5400" b="1" i="1" dirty="0">
                <a:latin typeface="Arial" panose="020B0604020202020204" pitchFamily="34" charset="0"/>
                <a:ea typeface="Arial" panose="020B0604020202020204" pitchFamily="34" charset="0"/>
                <a:cs typeface="Times New Roman" panose="02020603050405020304" pitchFamily="18" charset="0"/>
              </a:rPr>
              <a:t>Bài 3</a:t>
            </a:r>
            <a:endParaRPr lang="vi-VN" sz="5400" b="1" i="1" dirty="0">
              <a:effectLst/>
              <a:latin typeface="Arial" panose="020B0604020202020204" pitchFamily="34" charset="0"/>
              <a:ea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F7B84CAC-0E4C-4333-8AE2-447693DC6347}"/>
              </a:ext>
            </a:extLst>
          </p:cNvPr>
          <p:cNvSpPr txBox="1"/>
          <p:nvPr/>
        </p:nvSpPr>
        <p:spPr>
          <a:xfrm>
            <a:off x="1964979" y="2550013"/>
            <a:ext cx="14545358" cy="2748253"/>
          </a:xfrm>
          <a:prstGeom prst="rect">
            <a:avLst/>
          </a:prstGeom>
          <a:noFill/>
        </p:spPr>
        <p:txBody>
          <a:bodyPr wrap="square">
            <a:spAutoFit/>
          </a:bodyPr>
          <a:lstStyle/>
          <a:p>
            <a:pPr algn="just">
              <a:lnSpc>
                <a:spcPct val="150000"/>
              </a:lnSpc>
              <a:spcAft>
                <a:spcPts val="1000"/>
              </a:spcAft>
            </a:pPr>
            <a:r>
              <a:rPr lang="nl-NL" sz="4000" dirty="0">
                <a:latin typeface="Arial" panose="020B0604020202020204" pitchFamily="34" charset="0"/>
                <a:ea typeface="Arial" panose="020B0604020202020204" pitchFamily="34" charset="0"/>
                <a:cs typeface="Arial" panose="020B0604020202020204" pitchFamily="34" charset="0"/>
              </a:rPr>
              <a:t>a. Các em hãy </a:t>
            </a:r>
            <a:r>
              <a:rPr lang="vi-VN" sz="4000" dirty="0">
                <a:latin typeface="Arial" panose="020B0604020202020204" pitchFamily="34" charset="0"/>
                <a:ea typeface="Arial" panose="020B0604020202020204" pitchFamily="34" charset="0"/>
                <a:cs typeface="Arial" panose="020B0604020202020204" pitchFamily="34" charset="0"/>
              </a:rPr>
              <a:t>quan </a:t>
            </a:r>
            <a:r>
              <a:rPr lang="vi-VN" sz="4000" dirty="0" err="1">
                <a:latin typeface="Arial" panose="020B0604020202020204" pitchFamily="34" charset="0"/>
                <a:ea typeface="Arial" panose="020B0604020202020204" pitchFamily="34" charset="0"/>
                <a:cs typeface="Arial" panose="020B0604020202020204" pitchFamily="34" charset="0"/>
              </a:rPr>
              <a:t>sát</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hình</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vẽ</a:t>
            </a:r>
            <a:r>
              <a:rPr lang="vi-VN" sz="4000" dirty="0">
                <a:latin typeface="Arial" panose="020B0604020202020204" pitchFamily="34" charset="0"/>
                <a:ea typeface="Arial" panose="020B0604020202020204" pitchFamily="34" charset="0"/>
                <a:cs typeface="Arial" panose="020B0604020202020204" pitchFamily="34" charset="0"/>
              </a:rPr>
              <a:t> minh </a:t>
            </a:r>
            <a:r>
              <a:rPr lang="vi-VN" sz="4000" dirty="0" err="1">
                <a:latin typeface="Arial" panose="020B0604020202020204" pitchFamily="34" charset="0"/>
                <a:ea typeface="Arial" panose="020B0604020202020204" pitchFamily="34" charset="0"/>
                <a:cs typeface="Arial" panose="020B0604020202020204" pitchFamily="34" charset="0"/>
              </a:rPr>
              <a:t>họa</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nhận</a:t>
            </a:r>
            <a:r>
              <a:rPr lang="vi-VN" sz="4000" dirty="0">
                <a:latin typeface="Arial" panose="020B0604020202020204" pitchFamily="34" charset="0"/>
                <a:ea typeface="Arial" panose="020B0604020202020204" pitchFamily="34" charset="0"/>
                <a:cs typeface="Arial" panose="020B0604020202020204" pitchFamily="34" charset="0"/>
              </a:rPr>
              <a:t> ra các </a:t>
            </a:r>
            <a:r>
              <a:rPr lang="vi-VN" sz="4000" dirty="0" err="1">
                <a:latin typeface="Arial" panose="020B0604020202020204" pitchFamily="34" charset="0"/>
                <a:ea typeface="Arial" panose="020B0604020202020204" pitchFamily="34" charset="0"/>
                <a:cs typeface="Arial" panose="020B0604020202020204" pitchFamily="34" charset="0"/>
              </a:rPr>
              <a:t>đường</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gấp</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khúc</a:t>
            </a:r>
            <a:r>
              <a:rPr lang="vi-VN" sz="4000" dirty="0">
                <a:latin typeface="Arial" panose="020B0604020202020204" pitchFamily="34" charset="0"/>
                <a:ea typeface="Arial" panose="020B0604020202020204" pitchFamily="34" charset="0"/>
                <a:cs typeface="Arial" panose="020B0604020202020204" pitchFamily="34" charset="0"/>
              </a:rPr>
              <a:t>. </a:t>
            </a:r>
            <a:r>
              <a:rPr lang="en-US" sz="4000" dirty="0">
                <a:latin typeface="Arial" panose="020B0604020202020204" pitchFamily="34" charset="0"/>
                <a:ea typeface="Arial" panose="020B0604020202020204" pitchFamily="34" charset="0"/>
                <a:cs typeface="Arial" panose="020B0604020202020204" pitchFamily="34" charset="0"/>
              </a:rPr>
              <a:t>Sau </a:t>
            </a:r>
            <a:r>
              <a:rPr lang="en-US" sz="4000" dirty="0" err="1">
                <a:latin typeface="Arial" panose="020B0604020202020204" pitchFamily="34" charset="0"/>
                <a:ea typeface="Arial" panose="020B0604020202020204" pitchFamily="34" charset="0"/>
                <a:cs typeface="Arial" panose="020B0604020202020204" pitchFamily="34" charset="0"/>
              </a:rPr>
              <a:t>đó</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các</a:t>
            </a:r>
            <a:r>
              <a:rPr lang="en-US" sz="4000" dirty="0">
                <a:latin typeface="Arial" panose="020B0604020202020204" pitchFamily="34" charset="0"/>
                <a:ea typeface="Arial" panose="020B0604020202020204" pitchFamily="34" charset="0"/>
                <a:cs typeface="Arial" panose="020B0604020202020204" pitchFamily="34" charset="0"/>
              </a:rPr>
              <a:t> em </a:t>
            </a:r>
            <a:r>
              <a:rPr lang="en-US" sz="4000" dirty="0" err="1">
                <a:latin typeface="Arial" panose="020B0604020202020204" pitchFamily="34" charset="0"/>
                <a:ea typeface="Arial" panose="020B0604020202020204" pitchFamily="34" charset="0"/>
                <a:cs typeface="Arial" panose="020B0604020202020204" pitchFamily="34" charset="0"/>
              </a:rPr>
              <a:t>hãy</a:t>
            </a:r>
            <a:r>
              <a:rPr lang="en-US" sz="4000" dirty="0">
                <a:latin typeface="Arial" panose="020B0604020202020204" pitchFamily="34" charset="0"/>
                <a:ea typeface="Arial" panose="020B0604020202020204" pitchFamily="34" charset="0"/>
                <a:cs typeface="Arial" panose="020B0604020202020204" pitchFamily="34" charset="0"/>
              </a:rPr>
              <a:t> </a:t>
            </a:r>
            <a:r>
              <a:rPr lang="vi-VN" sz="4000" dirty="0">
                <a:latin typeface="Arial" panose="020B0604020202020204" pitchFamily="34" charset="0"/>
                <a:ea typeface="Arial" panose="020B0604020202020204" pitchFamily="34" charset="0"/>
                <a:cs typeface="Arial" panose="020B0604020202020204" pitchFamily="34" charset="0"/>
              </a:rPr>
              <a:t>đo </a:t>
            </a:r>
            <a:r>
              <a:rPr lang="vi-VN" sz="4000" dirty="0" err="1">
                <a:latin typeface="Arial" panose="020B0604020202020204" pitchFamily="34" charset="0"/>
                <a:ea typeface="Arial" panose="020B0604020202020204" pitchFamily="34" charset="0"/>
                <a:cs typeface="Arial" panose="020B0604020202020204" pitchFamily="34" charset="0"/>
              </a:rPr>
              <a:t>và</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tính</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độ</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dài</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mỗi</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đoạn</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thẳng</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của</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đường</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gấp</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khúc</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và</a:t>
            </a:r>
            <a:r>
              <a:rPr lang="vi-VN" sz="4000" dirty="0">
                <a:latin typeface="Arial" panose="020B0604020202020204" pitchFamily="34" charset="0"/>
                <a:ea typeface="Arial" panose="020B0604020202020204" pitchFamily="34" charset="0"/>
                <a:cs typeface="Arial" panose="020B0604020202020204" pitchFamily="34" charset="0"/>
              </a:rPr>
              <a:t> ghi </a:t>
            </a:r>
            <a:r>
              <a:rPr lang="vi-VN" sz="4000" dirty="0" err="1">
                <a:latin typeface="Arial" panose="020B0604020202020204" pitchFamily="34" charset="0"/>
                <a:ea typeface="Arial" panose="020B0604020202020204" pitchFamily="34" charset="0"/>
                <a:cs typeface="Arial" panose="020B0604020202020204" pitchFamily="34" charset="0"/>
              </a:rPr>
              <a:t>kết</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quả</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vào</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từng</a:t>
            </a:r>
            <a:r>
              <a:rPr lang="en-US" sz="4000" dirty="0">
                <a:latin typeface="Arial" panose="020B0604020202020204" pitchFamily="34" charset="0"/>
                <a:ea typeface="Arial" panose="020B0604020202020204" pitchFamily="34" charset="0"/>
                <a:cs typeface="Arial" panose="020B0604020202020204" pitchFamily="34" charset="0"/>
              </a:rPr>
              <a:t> ô.</a:t>
            </a:r>
            <a:endParaRPr lang="vi-VN" sz="4000" dirty="0">
              <a:latin typeface="Arial" panose="020B0604020202020204" pitchFamily="34" charset="0"/>
              <a:ea typeface="Arial" panose="020B0604020202020204" pitchFamily="34" charset="0"/>
              <a:cs typeface="Arial" panose="020B0604020202020204" pitchFamily="34" charset="0"/>
            </a:endParaRPr>
          </a:p>
        </p:txBody>
      </p:sp>
      <p:grpSp>
        <p:nvGrpSpPr>
          <p:cNvPr id="51" name="Group 50">
            <a:extLst>
              <a:ext uri="{FF2B5EF4-FFF2-40B4-BE49-F238E27FC236}">
                <a16:creationId xmlns:a16="http://schemas.microsoft.com/office/drawing/2014/main" id="{816B77C4-3E93-4922-A316-51CE3370AC63}"/>
              </a:ext>
            </a:extLst>
          </p:cNvPr>
          <p:cNvGrpSpPr/>
          <p:nvPr/>
        </p:nvGrpSpPr>
        <p:grpSpPr>
          <a:xfrm>
            <a:off x="697993" y="5372100"/>
            <a:ext cx="16828007" cy="3738113"/>
            <a:chOff x="697993" y="5586448"/>
            <a:chExt cx="16828007" cy="3738113"/>
          </a:xfrm>
        </p:grpSpPr>
        <p:grpSp>
          <p:nvGrpSpPr>
            <p:cNvPr id="37" name="Group 36">
              <a:extLst>
                <a:ext uri="{FF2B5EF4-FFF2-40B4-BE49-F238E27FC236}">
                  <a16:creationId xmlns:a16="http://schemas.microsoft.com/office/drawing/2014/main" id="{FA3135E7-FE71-4B7B-BA3F-A2AEB5061A89}"/>
                </a:ext>
              </a:extLst>
            </p:cNvPr>
            <p:cNvGrpSpPr/>
            <p:nvPr/>
          </p:nvGrpSpPr>
          <p:grpSpPr>
            <a:xfrm>
              <a:off x="2377798" y="7734300"/>
              <a:ext cx="2665556" cy="1436730"/>
              <a:chOff x="1981200" y="7734300"/>
              <a:chExt cx="2665556" cy="1436730"/>
            </a:xfrm>
          </p:grpSpPr>
          <p:grpSp>
            <p:nvGrpSpPr>
              <p:cNvPr id="36" name="Group 35">
                <a:extLst>
                  <a:ext uri="{FF2B5EF4-FFF2-40B4-BE49-F238E27FC236}">
                    <a16:creationId xmlns:a16="http://schemas.microsoft.com/office/drawing/2014/main" id="{7B455B21-7038-4E95-B94B-B118390F28DE}"/>
                  </a:ext>
                </a:extLst>
              </p:cNvPr>
              <p:cNvGrpSpPr/>
              <p:nvPr/>
            </p:nvGrpSpPr>
            <p:grpSpPr>
              <a:xfrm>
                <a:off x="1981200" y="7734300"/>
                <a:ext cx="914400" cy="1436730"/>
                <a:chOff x="3352800" y="7734300"/>
                <a:chExt cx="914400" cy="1436730"/>
              </a:xfrm>
            </p:grpSpPr>
            <p:cxnSp>
              <p:nvCxnSpPr>
                <p:cNvPr id="17" name="Straight Connector 16">
                  <a:extLst>
                    <a:ext uri="{FF2B5EF4-FFF2-40B4-BE49-F238E27FC236}">
                      <a16:creationId xmlns:a16="http://schemas.microsoft.com/office/drawing/2014/main" id="{78CEE954-2130-4A23-A512-328D53150F07}"/>
                    </a:ext>
                  </a:extLst>
                </p:cNvPr>
                <p:cNvCxnSpPr/>
                <p:nvPr/>
              </p:nvCxnSpPr>
              <p:spPr>
                <a:xfrm>
                  <a:off x="3832503" y="8496243"/>
                  <a:ext cx="0" cy="67478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A6CA0687-37BB-48F6-8366-8A56CD3A97F2}"/>
                    </a:ext>
                  </a:extLst>
                </p:cNvPr>
                <p:cNvSpPr/>
                <p:nvPr/>
              </p:nvSpPr>
              <p:spPr>
                <a:xfrm>
                  <a:off x="3352800" y="7734300"/>
                  <a:ext cx="914400" cy="914400"/>
                </a:xfrm>
                <a:prstGeom prst="roundRect">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 panose="020B0604020202020204" pitchFamily="34" charset="0"/>
                      <a:cs typeface="Arial" panose="020B0604020202020204" pitchFamily="34" charset="0"/>
                    </a:rPr>
                    <a:t>?</a:t>
                  </a:r>
                </a:p>
              </p:txBody>
            </p:sp>
          </p:grpSp>
          <p:sp>
            <p:nvSpPr>
              <p:cNvPr id="34" name="TextBox 33">
                <a:extLst>
                  <a:ext uri="{FF2B5EF4-FFF2-40B4-BE49-F238E27FC236}">
                    <a16:creationId xmlns:a16="http://schemas.microsoft.com/office/drawing/2014/main" id="{4CD4F0E8-B231-4F47-AA39-9CB8E7A1EBB1}"/>
                  </a:ext>
                </a:extLst>
              </p:cNvPr>
              <p:cNvSpPr txBox="1"/>
              <p:nvPr/>
            </p:nvSpPr>
            <p:spPr>
              <a:xfrm>
                <a:off x="2689943" y="7776001"/>
                <a:ext cx="1956813" cy="830997"/>
              </a:xfrm>
              <a:prstGeom prst="rect">
                <a:avLst/>
              </a:prstGeom>
              <a:noFill/>
            </p:spPr>
            <p:txBody>
              <a:bodyPr wrap="square">
                <a:spAutoFit/>
              </a:bodyPr>
              <a:lstStyle/>
              <a:p>
                <a:pPr algn="ctr"/>
                <a:r>
                  <a:rPr lang="en-US" sz="4800" b="1" dirty="0">
                    <a:latin typeface="Arial" panose="020B0604020202020204" pitchFamily="34" charset="0"/>
                    <a:cs typeface="Arial" panose="020B0604020202020204" pitchFamily="34" charset="0"/>
                  </a:rPr>
                  <a:t>cm</a:t>
                </a:r>
                <a:endParaRPr lang="en-US" sz="4800" dirty="0"/>
              </a:p>
            </p:txBody>
          </p:sp>
        </p:grpSp>
        <p:grpSp>
          <p:nvGrpSpPr>
            <p:cNvPr id="38" name="Group 37">
              <a:extLst>
                <a:ext uri="{FF2B5EF4-FFF2-40B4-BE49-F238E27FC236}">
                  <a16:creationId xmlns:a16="http://schemas.microsoft.com/office/drawing/2014/main" id="{94E7BABA-8C2C-4B19-9F2B-11BA987A591B}"/>
                </a:ext>
              </a:extLst>
            </p:cNvPr>
            <p:cNvGrpSpPr/>
            <p:nvPr/>
          </p:nvGrpSpPr>
          <p:grpSpPr>
            <a:xfrm>
              <a:off x="8016598" y="7803231"/>
              <a:ext cx="3766331" cy="914400"/>
              <a:chOff x="880425" y="7734300"/>
              <a:chExt cx="3766331" cy="914400"/>
            </a:xfrm>
          </p:grpSpPr>
          <p:grpSp>
            <p:nvGrpSpPr>
              <p:cNvPr id="39" name="Group 38">
                <a:extLst>
                  <a:ext uri="{FF2B5EF4-FFF2-40B4-BE49-F238E27FC236}">
                    <a16:creationId xmlns:a16="http://schemas.microsoft.com/office/drawing/2014/main" id="{FC13E10C-F798-47CA-A735-FD3A0D3010E6}"/>
                  </a:ext>
                </a:extLst>
              </p:cNvPr>
              <p:cNvGrpSpPr/>
              <p:nvPr/>
            </p:nvGrpSpPr>
            <p:grpSpPr>
              <a:xfrm>
                <a:off x="880425" y="7734300"/>
                <a:ext cx="2015175" cy="914400"/>
                <a:chOff x="2252025" y="7734300"/>
                <a:chExt cx="2015175" cy="914400"/>
              </a:xfrm>
            </p:grpSpPr>
            <p:cxnSp>
              <p:nvCxnSpPr>
                <p:cNvPr id="41" name="Straight Connector 40">
                  <a:extLst>
                    <a:ext uri="{FF2B5EF4-FFF2-40B4-BE49-F238E27FC236}">
                      <a16:creationId xmlns:a16="http://schemas.microsoft.com/office/drawing/2014/main" id="{DD3774AD-E9E2-435A-9005-62AE4278ABC3}"/>
                    </a:ext>
                  </a:extLst>
                </p:cNvPr>
                <p:cNvCxnSpPr>
                  <a:cxnSpLocks/>
                  <a:endCxn id="42" idx="1"/>
                </p:cNvCxnSpPr>
                <p:nvPr/>
              </p:nvCxnSpPr>
              <p:spPr>
                <a:xfrm>
                  <a:off x="2252025" y="7776001"/>
                  <a:ext cx="1100775" cy="41549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A755EF0B-41C1-4689-855D-097D00A87DC8}"/>
                    </a:ext>
                  </a:extLst>
                </p:cNvPr>
                <p:cNvSpPr/>
                <p:nvPr/>
              </p:nvSpPr>
              <p:spPr>
                <a:xfrm>
                  <a:off x="3352800" y="7734300"/>
                  <a:ext cx="914400" cy="914400"/>
                </a:xfrm>
                <a:prstGeom prst="roundRect">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 panose="020B0604020202020204" pitchFamily="34" charset="0"/>
                      <a:cs typeface="Arial" panose="020B0604020202020204" pitchFamily="34" charset="0"/>
                    </a:rPr>
                    <a:t>?</a:t>
                  </a:r>
                </a:p>
              </p:txBody>
            </p:sp>
          </p:grpSp>
          <p:sp>
            <p:nvSpPr>
              <p:cNvPr id="40" name="TextBox 39">
                <a:extLst>
                  <a:ext uri="{FF2B5EF4-FFF2-40B4-BE49-F238E27FC236}">
                    <a16:creationId xmlns:a16="http://schemas.microsoft.com/office/drawing/2014/main" id="{9433A1A2-0390-4829-80B6-849A92790F41}"/>
                  </a:ext>
                </a:extLst>
              </p:cNvPr>
              <p:cNvSpPr txBox="1"/>
              <p:nvPr/>
            </p:nvSpPr>
            <p:spPr>
              <a:xfrm>
                <a:off x="2689943" y="7776001"/>
                <a:ext cx="1956813" cy="830997"/>
              </a:xfrm>
              <a:prstGeom prst="rect">
                <a:avLst/>
              </a:prstGeom>
              <a:noFill/>
            </p:spPr>
            <p:txBody>
              <a:bodyPr wrap="square">
                <a:spAutoFit/>
              </a:bodyPr>
              <a:lstStyle/>
              <a:p>
                <a:pPr algn="ctr"/>
                <a:r>
                  <a:rPr lang="en-US" sz="4800" b="1" dirty="0">
                    <a:latin typeface="Arial" panose="020B0604020202020204" pitchFamily="34" charset="0"/>
                    <a:cs typeface="Arial" panose="020B0604020202020204" pitchFamily="34" charset="0"/>
                  </a:rPr>
                  <a:t>cm</a:t>
                </a:r>
                <a:endParaRPr lang="en-US" sz="4800" dirty="0"/>
              </a:p>
            </p:txBody>
          </p:sp>
        </p:grpSp>
        <p:grpSp>
          <p:nvGrpSpPr>
            <p:cNvPr id="13" name="Group 12">
              <a:extLst>
                <a:ext uri="{FF2B5EF4-FFF2-40B4-BE49-F238E27FC236}">
                  <a16:creationId xmlns:a16="http://schemas.microsoft.com/office/drawing/2014/main" id="{8F414820-006B-4CFD-AE3D-6F36A8B25BCD}"/>
                </a:ext>
              </a:extLst>
            </p:cNvPr>
            <p:cNvGrpSpPr/>
            <p:nvPr/>
          </p:nvGrpSpPr>
          <p:grpSpPr>
            <a:xfrm>
              <a:off x="697993" y="5586448"/>
              <a:ext cx="16828007" cy="3738113"/>
              <a:chOff x="469392" y="3056407"/>
              <a:chExt cx="16828007" cy="3738113"/>
            </a:xfrm>
          </p:grpSpPr>
          <p:cxnSp>
            <p:nvCxnSpPr>
              <p:cNvPr id="12" name="Straight Connector 11">
                <a:extLst>
                  <a:ext uri="{FF2B5EF4-FFF2-40B4-BE49-F238E27FC236}">
                    <a16:creationId xmlns:a16="http://schemas.microsoft.com/office/drawing/2014/main" id="{EF516382-54E9-43C1-A397-E9562B35DED3}"/>
                  </a:ext>
                </a:extLst>
              </p:cNvPr>
              <p:cNvCxnSpPr>
                <a:cxnSpLocks/>
              </p:cNvCxnSpPr>
              <p:nvPr/>
            </p:nvCxnSpPr>
            <p:spPr>
              <a:xfrm>
                <a:off x="1082397" y="6640989"/>
                <a:ext cx="4708803" cy="701"/>
              </a:xfrm>
              <a:prstGeom prst="line">
                <a:avLst/>
              </a:prstGeom>
              <a:ln w="139700">
                <a:solidFill>
                  <a:srgbClr val="BE7A4E"/>
                </a:solidFill>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E17B167B-5BC9-44B4-9EC0-EF8F0C38EEA0}"/>
                  </a:ext>
                </a:extLst>
              </p:cNvPr>
              <p:cNvCxnSpPr>
                <a:cxnSpLocks/>
              </p:cNvCxnSpPr>
              <p:nvPr/>
            </p:nvCxnSpPr>
            <p:spPr>
              <a:xfrm flipV="1">
                <a:off x="5791200" y="4229100"/>
                <a:ext cx="3657600" cy="2412590"/>
              </a:xfrm>
              <a:prstGeom prst="line">
                <a:avLst/>
              </a:prstGeom>
              <a:ln w="139700">
                <a:solidFill>
                  <a:srgbClr val="BE7A4E"/>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31230D07-A42B-4F00-9109-B08BE6EBE192}"/>
                  </a:ext>
                </a:extLst>
              </p:cNvPr>
              <p:cNvCxnSpPr>
                <a:cxnSpLocks/>
              </p:cNvCxnSpPr>
              <p:nvPr/>
            </p:nvCxnSpPr>
            <p:spPr>
              <a:xfrm>
                <a:off x="9448800" y="4229100"/>
                <a:ext cx="7302725" cy="0"/>
              </a:xfrm>
              <a:prstGeom prst="line">
                <a:avLst/>
              </a:prstGeom>
              <a:ln w="139700">
                <a:solidFill>
                  <a:srgbClr val="BE7A4E"/>
                </a:solidFill>
              </a:ln>
            </p:spPr>
            <p:style>
              <a:lnRef idx="3">
                <a:schemeClr val="dk1"/>
              </a:lnRef>
              <a:fillRef idx="0">
                <a:schemeClr val="dk1"/>
              </a:fillRef>
              <a:effectRef idx="2">
                <a:schemeClr val="dk1"/>
              </a:effectRef>
              <a:fontRef idx="minor">
                <a:schemeClr val="tx1"/>
              </a:fontRef>
            </p:style>
          </p:cxnSp>
          <p:grpSp>
            <p:nvGrpSpPr>
              <p:cNvPr id="19" name="Group 18">
                <a:extLst>
                  <a:ext uri="{FF2B5EF4-FFF2-40B4-BE49-F238E27FC236}">
                    <a16:creationId xmlns:a16="http://schemas.microsoft.com/office/drawing/2014/main" id="{3C18E100-6A45-48A4-81E3-5A27EB1D969A}"/>
                  </a:ext>
                </a:extLst>
              </p:cNvPr>
              <p:cNvGrpSpPr/>
              <p:nvPr/>
            </p:nvGrpSpPr>
            <p:grpSpPr>
              <a:xfrm>
                <a:off x="5018450" y="5412204"/>
                <a:ext cx="1340405" cy="1365945"/>
                <a:chOff x="8284506" y="3643350"/>
                <a:chExt cx="1340405" cy="1365945"/>
              </a:xfrm>
            </p:grpSpPr>
            <p:sp>
              <p:nvSpPr>
                <p:cNvPr id="20" name="Flowchart: Connector 19">
                  <a:extLst>
                    <a:ext uri="{FF2B5EF4-FFF2-40B4-BE49-F238E27FC236}">
                      <a16:creationId xmlns:a16="http://schemas.microsoft.com/office/drawing/2014/main" id="{418129A8-94C9-4264-BF47-BDD54BD18047}"/>
                    </a:ext>
                  </a:extLst>
                </p:cNvPr>
                <p:cNvSpPr/>
                <p:nvPr/>
              </p:nvSpPr>
              <p:spPr>
                <a:xfrm>
                  <a:off x="8869680" y="4734975"/>
                  <a:ext cx="274320" cy="274320"/>
                </a:xfrm>
                <a:prstGeom prst="flowChartConnector">
                  <a:avLst/>
                </a:prstGeom>
                <a:solidFill>
                  <a:srgbClr val="BE7A4E"/>
                </a:solidFill>
                <a:ln>
                  <a:solidFill>
                    <a:srgbClr val="BE7A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6">
                  <a:extLst>
                    <a:ext uri="{FF2B5EF4-FFF2-40B4-BE49-F238E27FC236}">
                      <a16:creationId xmlns:a16="http://schemas.microsoft.com/office/drawing/2014/main" id="{A567BEB7-4AAB-4B17-AC4B-4A81F8E9E56F}"/>
                    </a:ext>
                  </a:extLst>
                </p:cNvPr>
                <p:cNvSpPr txBox="1"/>
                <p:nvPr/>
              </p:nvSpPr>
              <p:spPr>
                <a:xfrm>
                  <a:off x="8284506" y="3643350"/>
                  <a:ext cx="1340405" cy="1107996"/>
                </a:xfrm>
                <a:prstGeom prst="rect">
                  <a:avLst/>
                </a:prstGeom>
                <a:noFill/>
              </p:spPr>
              <p:txBody>
                <a:bodyPr wrap="square" lIns="0" tIns="0" rIns="0" bIns="0" rtlCol="0" anchor="t">
                  <a:spAutoFit/>
                </a:bodyPr>
                <a:lstStyle/>
                <a:p>
                  <a:pPr algn="ctr">
                    <a:spcBef>
                      <a:spcPct val="0"/>
                    </a:spcBef>
                  </a:pPr>
                  <a:r>
                    <a:rPr lang="en-US" sz="7200" b="1" dirty="0">
                      <a:latin typeface="Arial" panose="020B0604020202020204" pitchFamily="34" charset="0"/>
                      <a:cs typeface="Arial" panose="020B0604020202020204" pitchFamily="34" charset="0"/>
                    </a:rPr>
                    <a:t>B</a:t>
                  </a:r>
                </a:p>
              </p:txBody>
            </p:sp>
          </p:grpSp>
          <p:grpSp>
            <p:nvGrpSpPr>
              <p:cNvPr id="23" name="Group 22">
                <a:extLst>
                  <a:ext uri="{FF2B5EF4-FFF2-40B4-BE49-F238E27FC236}">
                    <a16:creationId xmlns:a16="http://schemas.microsoft.com/office/drawing/2014/main" id="{7584556B-ABBB-495B-B21A-163670E7B111}"/>
                  </a:ext>
                </a:extLst>
              </p:cNvPr>
              <p:cNvGrpSpPr/>
              <p:nvPr/>
            </p:nvGrpSpPr>
            <p:grpSpPr>
              <a:xfrm>
                <a:off x="469392" y="5380163"/>
                <a:ext cx="1340405" cy="1414357"/>
                <a:chOff x="7214301" y="3611309"/>
                <a:chExt cx="1340405" cy="1414357"/>
              </a:xfrm>
            </p:grpSpPr>
            <p:sp>
              <p:nvSpPr>
                <p:cNvPr id="24" name="Flowchart: Connector 23">
                  <a:extLst>
                    <a:ext uri="{FF2B5EF4-FFF2-40B4-BE49-F238E27FC236}">
                      <a16:creationId xmlns:a16="http://schemas.microsoft.com/office/drawing/2014/main" id="{B4B51514-7700-4B4A-AAE5-EBCF1D4EB490}"/>
                    </a:ext>
                  </a:extLst>
                </p:cNvPr>
                <p:cNvSpPr/>
                <p:nvPr/>
              </p:nvSpPr>
              <p:spPr>
                <a:xfrm>
                  <a:off x="7770335" y="4751346"/>
                  <a:ext cx="274320" cy="274320"/>
                </a:xfrm>
                <a:prstGeom prst="flowChartConnector">
                  <a:avLst/>
                </a:prstGeom>
                <a:solidFill>
                  <a:srgbClr val="BE7A4E"/>
                </a:solidFill>
                <a:ln>
                  <a:solidFill>
                    <a:srgbClr val="BE7A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6">
                  <a:extLst>
                    <a:ext uri="{FF2B5EF4-FFF2-40B4-BE49-F238E27FC236}">
                      <a16:creationId xmlns:a16="http://schemas.microsoft.com/office/drawing/2014/main" id="{3ECD5DB6-C9F5-4141-8C71-52F169397CE0}"/>
                    </a:ext>
                  </a:extLst>
                </p:cNvPr>
                <p:cNvSpPr txBox="1"/>
                <p:nvPr/>
              </p:nvSpPr>
              <p:spPr>
                <a:xfrm>
                  <a:off x="7214301" y="3611309"/>
                  <a:ext cx="1340405" cy="1107996"/>
                </a:xfrm>
                <a:prstGeom prst="rect">
                  <a:avLst/>
                </a:prstGeom>
                <a:noFill/>
              </p:spPr>
              <p:txBody>
                <a:bodyPr wrap="square" lIns="0" tIns="0" rIns="0" bIns="0" rtlCol="0" anchor="t">
                  <a:spAutoFit/>
                </a:bodyPr>
                <a:lstStyle/>
                <a:p>
                  <a:pPr algn="ctr">
                    <a:spcBef>
                      <a:spcPct val="0"/>
                    </a:spcBef>
                  </a:pPr>
                  <a:r>
                    <a:rPr lang="en-US" sz="7200" b="1" dirty="0">
                      <a:latin typeface="Arial" panose="020B0604020202020204" pitchFamily="34" charset="0"/>
                      <a:cs typeface="Arial" panose="020B0604020202020204" pitchFamily="34" charset="0"/>
                    </a:rPr>
                    <a:t>A</a:t>
                  </a:r>
                </a:p>
              </p:txBody>
            </p:sp>
          </p:grpSp>
          <p:grpSp>
            <p:nvGrpSpPr>
              <p:cNvPr id="26" name="Group 25">
                <a:extLst>
                  <a:ext uri="{FF2B5EF4-FFF2-40B4-BE49-F238E27FC236}">
                    <a16:creationId xmlns:a16="http://schemas.microsoft.com/office/drawing/2014/main" id="{E8012E40-D2CC-43AD-B809-7B68015B3C7A}"/>
                  </a:ext>
                </a:extLst>
              </p:cNvPr>
              <p:cNvGrpSpPr/>
              <p:nvPr/>
            </p:nvGrpSpPr>
            <p:grpSpPr>
              <a:xfrm>
                <a:off x="8757350" y="3056407"/>
                <a:ext cx="1340405" cy="1277505"/>
                <a:chOff x="8284506" y="3643350"/>
                <a:chExt cx="1340405" cy="1277505"/>
              </a:xfrm>
            </p:grpSpPr>
            <p:sp>
              <p:nvSpPr>
                <p:cNvPr id="27" name="Flowchart: Connector 26">
                  <a:extLst>
                    <a:ext uri="{FF2B5EF4-FFF2-40B4-BE49-F238E27FC236}">
                      <a16:creationId xmlns:a16="http://schemas.microsoft.com/office/drawing/2014/main" id="{E5F06334-63D6-436B-B69D-667EC30DF758}"/>
                    </a:ext>
                  </a:extLst>
                </p:cNvPr>
                <p:cNvSpPr/>
                <p:nvPr/>
              </p:nvSpPr>
              <p:spPr>
                <a:xfrm>
                  <a:off x="8869059" y="4646535"/>
                  <a:ext cx="274320" cy="274320"/>
                </a:xfrm>
                <a:prstGeom prst="flowChartConnector">
                  <a:avLst/>
                </a:prstGeom>
                <a:solidFill>
                  <a:srgbClr val="BE7A4E"/>
                </a:solidFill>
                <a:ln>
                  <a:solidFill>
                    <a:srgbClr val="BE7A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6">
                  <a:extLst>
                    <a:ext uri="{FF2B5EF4-FFF2-40B4-BE49-F238E27FC236}">
                      <a16:creationId xmlns:a16="http://schemas.microsoft.com/office/drawing/2014/main" id="{728F1A31-1DD8-4A98-A498-F16B904BAF43}"/>
                    </a:ext>
                  </a:extLst>
                </p:cNvPr>
                <p:cNvSpPr txBox="1"/>
                <p:nvPr/>
              </p:nvSpPr>
              <p:spPr>
                <a:xfrm>
                  <a:off x="8284506" y="3643350"/>
                  <a:ext cx="1340405" cy="1107996"/>
                </a:xfrm>
                <a:prstGeom prst="rect">
                  <a:avLst/>
                </a:prstGeom>
                <a:noFill/>
              </p:spPr>
              <p:txBody>
                <a:bodyPr wrap="square" lIns="0" tIns="0" rIns="0" bIns="0" rtlCol="0" anchor="t">
                  <a:spAutoFit/>
                </a:bodyPr>
                <a:lstStyle/>
                <a:p>
                  <a:pPr algn="ctr">
                    <a:spcBef>
                      <a:spcPct val="0"/>
                    </a:spcBef>
                  </a:pPr>
                  <a:r>
                    <a:rPr lang="en-US" sz="7200" b="1" dirty="0">
                      <a:latin typeface="Arial" panose="020B0604020202020204" pitchFamily="34" charset="0"/>
                      <a:cs typeface="Arial" panose="020B0604020202020204" pitchFamily="34" charset="0"/>
                    </a:rPr>
                    <a:t>C</a:t>
                  </a:r>
                </a:p>
              </p:txBody>
            </p:sp>
          </p:grpSp>
          <p:grpSp>
            <p:nvGrpSpPr>
              <p:cNvPr id="29" name="Group 28">
                <a:extLst>
                  <a:ext uri="{FF2B5EF4-FFF2-40B4-BE49-F238E27FC236}">
                    <a16:creationId xmlns:a16="http://schemas.microsoft.com/office/drawing/2014/main" id="{3B5F4549-AA56-4261-B4F4-22378714AFD2}"/>
                  </a:ext>
                </a:extLst>
              </p:cNvPr>
              <p:cNvGrpSpPr/>
              <p:nvPr/>
            </p:nvGrpSpPr>
            <p:grpSpPr>
              <a:xfrm>
                <a:off x="15956994" y="3094393"/>
                <a:ext cx="1340405" cy="1277505"/>
                <a:chOff x="8284506" y="3643350"/>
                <a:chExt cx="1340405" cy="1277505"/>
              </a:xfrm>
            </p:grpSpPr>
            <p:sp>
              <p:nvSpPr>
                <p:cNvPr id="30" name="Flowchart: Connector 29">
                  <a:extLst>
                    <a:ext uri="{FF2B5EF4-FFF2-40B4-BE49-F238E27FC236}">
                      <a16:creationId xmlns:a16="http://schemas.microsoft.com/office/drawing/2014/main" id="{BC69237A-AE98-4924-939C-4465BE201918}"/>
                    </a:ext>
                  </a:extLst>
                </p:cNvPr>
                <p:cNvSpPr/>
                <p:nvPr/>
              </p:nvSpPr>
              <p:spPr>
                <a:xfrm>
                  <a:off x="8869059" y="4646535"/>
                  <a:ext cx="274320" cy="274320"/>
                </a:xfrm>
                <a:prstGeom prst="flowChartConnector">
                  <a:avLst/>
                </a:prstGeom>
                <a:solidFill>
                  <a:srgbClr val="BE7A4E"/>
                </a:solidFill>
                <a:ln>
                  <a:solidFill>
                    <a:srgbClr val="BE7A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6">
                  <a:extLst>
                    <a:ext uri="{FF2B5EF4-FFF2-40B4-BE49-F238E27FC236}">
                      <a16:creationId xmlns:a16="http://schemas.microsoft.com/office/drawing/2014/main" id="{40A01A37-8113-4C5D-9E7A-51651EF202CC}"/>
                    </a:ext>
                  </a:extLst>
                </p:cNvPr>
                <p:cNvSpPr txBox="1"/>
                <p:nvPr/>
              </p:nvSpPr>
              <p:spPr>
                <a:xfrm>
                  <a:off x="8284506" y="3643350"/>
                  <a:ext cx="1340405" cy="1107996"/>
                </a:xfrm>
                <a:prstGeom prst="rect">
                  <a:avLst/>
                </a:prstGeom>
                <a:noFill/>
              </p:spPr>
              <p:txBody>
                <a:bodyPr wrap="square" lIns="0" tIns="0" rIns="0" bIns="0" rtlCol="0" anchor="t">
                  <a:spAutoFit/>
                </a:bodyPr>
                <a:lstStyle/>
                <a:p>
                  <a:pPr algn="ctr">
                    <a:spcBef>
                      <a:spcPct val="0"/>
                    </a:spcBef>
                  </a:pPr>
                  <a:r>
                    <a:rPr lang="en-US" sz="7200" b="1" dirty="0">
                      <a:latin typeface="Arial" panose="020B0604020202020204" pitchFamily="34" charset="0"/>
                      <a:cs typeface="Arial" panose="020B0604020202020204" pitchFamily="34" charset="0"/>
                    </a:rPr>
                    <a:t>D</a:t>
                  </a:r>
                </a:p>
              </p:txBody>
            </p:sp>
          </p:grpSp>
        </p:grpSp>
        <p:grpSp>
          <p:nvGrpSpPr>
            <p:cNvPr id="45" name="Group 44">
              <a:extLst>
                <a:ext uri="{FF2B5EF4-FFF2-40B4-BE49-F238E27FC236}">
                  <a16:creationId xmlns:a16="http://schemas.microsoft.com/office/drawing/2014/main" id="{20EB9B00-110A-42E1-B165-FB660120E64F}"/>
                </a:ext>
              </a:extLst>
            </p:cNvPr>
            <p:cNvGrpSpPr/>
            <p:nvPr/>
          </p:nvGrpSpPr>
          <p:grpSpPr>
            <a:xfrm>
              <a:off x="13329099" y="6823839"/>
              <a:ext cx="2665556" cy="1356063"/>
              <a:chOff x="1981200" y="7292637"/>
              <a:chExt cx="2665556" cy="1356063"/>
            </a:xfrm>
          </p:grpSpPr>
          <p:grpSp>
            <p:nvGrpSpPr>
              <p:cNvPr id="46" name="Group 45">
                <a:extLst>
                  <a:ext uri="{FF2B5EF4-FFF2-40B4-BE49-F238E27FC236}">
                    <a16:creationId xmlns:a16="http://schemas.microsoft.com/office/drawing/2014/main" id="{A105B28A-DF15-4188-AFEB-12D3EC939BAF}"/>
                  </a:ext>
                </a:extLst>
              </p:cNvPr>
              <p:cNvGrpSpPr/>
              <p:nvPr/>
            </p:nvGrpSpPr>
            <p:grpSpPr>
              <a:xfrm>
                <a:off x="1981200" y="7292637"/>
                <a:ext cx="914400" cy="1356063"/>
                <a:chOff x="3352800" y="7292637"/>
                <a:chExt cx="914400" cy="1356063"/>
              </a:xfrm>
            </p:grpSpPr>
            <p:cxnSp>
              <p:nvCxnSpPr>
                <p:cNvPr id="48" name="Straight Connector 47">
                  <a:extLst>
                    <a:ext uri="{FF2B5EF4-FFF2-40B4-BE49-F238E27FC236}">
                      <a16:creationId xmlns:a16="http://schemas.microsoft.com/office/drawing/2014/main" id="{D282A139-A7B5-46A9-B875-378FBF27202C}"/>
                    </a:ext>
                  </a:extLst>
                </p:cNvPr>
                <p:cNvCxnSpPr>
                  <a:cxnSpLocks/>
                </p:cNvCxnSpPr>
                <p:nvPr/>
              </p:nvCxnSpPr>
              <p:spPr>
                <a:xfrm>
                  <a:off x="3778813" y="7292637"/>
                  <a:ext cx="0" cy="45561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7ABFA687-8021-40AC-9277-FF0B52BAB4CE}"/>
                    </a:ext>
                  </a:extLst>
                </p:cNvPr>
                <p:cNvSpPr/>
                <p:nvPr/>
              </p:nvSpPr>
              <p:spPr>
                <a:xfrm>
                  <a:off x="3352800" y="7734300"/>
                  <a:ext cx="914400" cy="914400"/>
                </a:xfrm>
                <a:prstGeom prst="roundRect">
                  <a:avLst/>
                </a:prstGeom>
                <a:solidFill>
                  <a:schemeClr val="bg1"/>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 panose="020B0604020202020204" pitchFamily="34" charset="0"/>
                      <a:cs typeface="Arial" panose="020B0604020202020204" pitchFamily="34" charset="0"/>
                    </a:rPr>
                    <a:t>?</a:t>
                  </a:r>
                </a:p>
              </p:txBody>
            </p:sp>
          </p:grpSp>
          <p:sp>
            <p:nvSpPr>
              <p:cNvPr id="47" name="TextBox 46">
                <a:extLst>
                  <a:ext uri="{FF2B5EF4-FFF2-40B4-BE49-F238E27FC236}">
                    <a16:creationId xmlns:a16="http://schemas.microsoft.com/office/drawing/2014/main" id="{4E48B48D-428D-46B3-8CBA-45B27882932C}"/>
                  </a:ext>
                </a:extLst>
              </p:cNvPr>
              <p:cNvSpPr txBox="1"/>
              <p:nvPr/>
            </p:nvSpPr>
            <p:spPr>
              <a:xfrm>
                <a:off x="2689943" y="7776001"/>
                <a:ext cx="1956813" cy="830997"/>
              </a:xfrm>
              <a:prstGeom prst="rect">
                <a:avLst/>
              </a:prstGeom>
              <a:noFill/>
            </p:spPr>
            <p:txBody>
              <a:bodyPr wrap="square">
                <a:spAutoFit/>
              </a:bodyPr>
              <a:lstStyle/>
              <a:p>
                <a:pPr algn="ctr"/>
                <a:r>
                  <a:rPr lang="en-US" sz="4800" b="1" dirty="0">
                    <a:latin typeface="Arial" panose="020B0604020202020204" pitchFamily="34" charset="0"/>
                    <a:cs typeface="Arial" panose="020B0604020202020204" pitchFamily="34" charset="0"/>
                  </a:rPr>
                  <a:t>cm</a:t>
                </a:r>
                <a:endParaRPr lang="en-US" sz="4800" dirty="0"/>
              </a:p>
            </p:txBody>
          </p:sp>
        </p:grpSp>
      </p:grpSp>
      <p:sp>
        <p:nvSpPr>
          <p:cNvPr id="52" name="Rectangle: Rounded Corners 51">
            <a:extLst>
              <a:ext uri="{FF2B5EF4-FFF2-40B4-BE49-F238E27FC236}">
                <a16:creationId xmlns:a16="http://schemas.microsoft.com/office/drawing/2014/main" id="{A41B8DAA-95BA-4F90-94CA-994A113AB619}"/>
              </a:ext>
            </a:extLst>
          </p:cNvPr>
          <p:cNvSpPr/>
          <p:nvPr/>
        </p:nvSpPr>
        <p:spPr>
          <a:xfrm>
            <a:off x="2377798" y="7518578"/>
            <a:ext cx="914400" cy="914400"/>
          </a:xfrm>
          <a:prstGeom prst="roundRect">
            <a:avLst/>
          </a:prstGeom>
          <a:solidFill>
            <a:srgbClr val="FECDA4"/>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Arial" panose="020B0604020202020204" pitchFamily="34" charset="0"/>
                <a:cs typeface="Arial" panose="020B0604020202020204" pitchFamily="34" charset="0"/>
              </a:rPr>
              <a:t>4</a:t>
            </a:r>
          </a:p>
        </p:txBody>
      </p:sp>
      <p:sp>
        <p:nvSpPr>
          <p:cNvPr id="53" name="Rectangle: Rounded Corners 52">
            <a:extLst>
              <a:ext uri="{FF2B5EF4-FFF2-40B4-BE49-F238E27FC236}">
                <a16:creationId xmlns:a16="http://schemas.microsoft.com/office/drawing/2014/main" id="{BB9A61A6-5BB8-4369-9530-3DC66C2AA34D}"/>
              </a:ext>
            </a:extLst>
          </p:cNvPr>
          <p:cNvSpPr/>
          <p:nvPr/>
        </p:nvSpPr>
        <p:spPr>
          <a:xfrm>
            <a:off x="9117373" y="7585784"/>
            <a:ext cx="914400" cy="914400"/>
          </a:xfrm>
          <a:prstGeom prst="roundRect">
            <a:avLst/>
          </a:prstGeom>
          <a:solidFill>
            <a:srgbClr val="FECDA4"/>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Arial" panose="020B0604020202020204" pitchFamily="34" charset="0"/>
                <a:cs typeface="Arial" panose="020B0604020202020204" pitchFamily="34" charset="0"/>
              </a:rPr>
              <a:t>5</a:t>
            </a:r>
          </a:p>
        </p:txBody>
      </p:sp>
      <p:sp>
        <p:nvSpPr>
          <p:cNvPr id="54" name="Rectangle: Rounded Corners 53">
            <a:extLst>
              <a:ext uri="{FF2B5EF4-FFF2-40B4-BE49-F238E27FC236}">
                <a16:creationId xmlns:a16="http://schemas.microsoft.com/office/drawing/2014/main" id="{E1310466-2ADE-4F10-884E-93C259B33AB0}"/>
              </a:ext>
            </a:extLst>
          </p:cNvPr>
          <p:cNvSpPr/>
          <p:nvPr/>
        </p:nvSpPr>
        <p:spPr>
          <a:xfrm>
            <a:off x="13329099" y="7061378"/>
            <a:ext cx="914400" cy="914400"/>
          </a:xfrm>
          <a:prstGeom prst="roundRect">
            <a:avLst/>
          </a:prstGeom>
          <a:solidFill>
            <a:srgbClr val="FECDA4"/>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Arial" panose="020B0604020202020204" pitchFamily="34" charset="0"/>
                <a:cs typeface="Arial" panose="020B0604020202020204" pitchFamily="34" charset="0"/>
              </a:rPr>
              <a:t>7</a:t>
            </a:r>
          </a:p>
        </p:txBody>
      </p:sp>
      <p:sp>
        <p:nvSpPr>
          <p:cNvPr id="56" name="TextBox 55">
            <a:extLst>
              <a:ext uri="{FF2B5EF4-FFF2-40B4-BE49-F238E27FC236}">
                <a16:creationId xmlns:a16="http://schemas.microsoft.com/office/drawing/2014/main" id="{59E06A2F-44F2-4D8D-9C02-AB66EBB20171}"/>
              </a:ext>
            </a:extLst>
          </p:cNvPr>
          <p:cNvSpPr txBox="1"/>
          <p:nvPr/>
        </p:nvSpPr>
        <p:spPr>
          <a:xfrm>
            <a:off x="10752776" y="8358324"/>
            <a:ext cx="7302725" cy="1651671"/>
          </a:xfrm>
          <a:prstGeom prst="rect">
            <a:avLst/>
          </a:prstGeom>
          <a:noFill/>
        </p:spPr>
        <p:txBody>
          <a:bodyPr wrap="square">
            <a:spAutoFit/>
          </a:bodyPr>
          <a:lstStyle/>
          <a:p>
            <a:pPr algn="ctr">
              <a:lnSpc>
                <a:spcPct val="150000"/>
              </a:lnSpc>
            </a:pPr>
            <a:r>
              <a:rPr lang="vi-VN" sz="3600" b="0" i="0" dirty="0" err="1">
                <a:solidFill>
                  <a:srgbClr val="000000"/>
                </a:solidFill>
                <a:effectLst/>
                <a:latin typeface="Arial" panose="020B0604020202020204" pitchFamily="34" charset="0"/>
                <a:cs typeface="Arial" panose="020B0604020202020204" pitchFamily="34" charset="0"/>
              </a:rPr>
              <a:t>Độ</a:t>
            </a:r>
            <a:r>
              <a:rPr lang="vi-VN" sz="3600" b="0" i="0" dirty="0">
                <a:solidFill>
                  <a:srgbClr val="000000"/>
                </a:solidFill>
                <a:effectLst/>
                <a:latin typeface="Arial" panose="020B0604020202020204" pitchFamily="34" charset="0"/>
                <a:cs typeface="Arial" panose="020B0604020202020204" pitchFamily="34" charset="0"/>
              </a:rPr>
              <a:t> </a:t>
            </a:r>
            <a:r>
              <a:rPr lang="vi-VN" sz="3600" b="0" i="0" dirty="0" err="1">
                <a:solidFill>
                  <a:srgbClr val="000000"/>
                </a:solidFill>
                <a:effectLst/>
                <a:latin typeface="Arial" panose="020B0604020202020204" pitchFamily="34" charset="0"/>
                <a:cs typeface="Arial" panose="020B0604020202020204" pitchFamily="34" charset="0"/>
              </a:rPr>
              <a:t>dài</a:t>
            </a:r>
            <a:r>
              <a:rPr lang="vi-VN" sz="3600" b="0" i="0" dirty="0">
                <a:solidFill>
                  <a:srgbClr val="000000"/>
                </a:solidFill>
                <a:effectLst/>
                <a:latin typeface="Arial" panose="020B0604020202020204" pitchFamily="34" charset="0"/>
                <a:cs typeface="Arial" panose="020B0604020202020204" pitchFamily="34" charset="0"/>
              </a:rPr>
              <a:t> </a:t>
            </a:r>
            <a:r>
              <a:rPr lang="vi-VN" sz="3600" b="0" i="0" dirty="0" err="1">
                <a:solidFill>
                  <a:srgbClr val="000000"/>
                </a:solidFill>
                <a:effectLst/>
                <a:latin typeface="Arial" panose="020B0604020202020204" pitchFamily="34" charset="0"/>
                <a:cs typeface="Arial" panose="020B0604020202020204" pitchFamily="34" charset="0"/>
              </a:rPr>
              <a:t>đường</a:t>
            </a:r>
            <a:r>
              <a:rPr lang="vi-VN" sz="3600" b="0" i="0" dirty="0">
                <a:solidFill>
                  <a:srgbClr val="000000"/>
                </a:solidFill>
                <a:effectLst/>
                <a:latin typeface="Arial" panose="020B0604020202020204" pitchFamily="34" charset="0"/>
                <a:cs typeface="Arial" panose="020B0604020202020204" pitchFamily="34" charset="0"/>
              </a:rPr>
              <a:t> </a:t>
            </a:r>
            <a:r>
              <a:rPr lang="vi-VN" sz="3600" b="0" i="0" dirty="0" err="1">
                <a:solidFill>
                  <a:srgbClr val="000000"/>
                </a:solidFill>
                <a:effectLst/>
                <a:latin typeface="Arial" panose="020B0604020202020204" pitchFamily="34" charset="0"/>
                <a:cs typeface="Arial" panose="020B0604020202020204" pitchFamily="34" charset="0"/>
              </a:rPr>
              <a:t>gấp</a:t>
            </a:r>
            <a:r>
              <a:rPr lang="vi-VN" sz="3600" b="0" i="0" dirty="0">
                <a:solidFill>
                  <a:srgbClr val="000000"/>
                </a:solidFill>
                <a:effectLst/>
                <a:latin typeface="Arial" panose="020B0604020202020204" pitchFamily="34" charset="0"/>
                <a:cs typeface="Arial" panose="020B0604020202020204" pitchFamily="34" charset="0"/>
              </a:rPr>
              <a:t> </a:t>
            </a:r>
            <a:r>
              <a:rPr lang="vi-VN" sz="3600" b="0" i="0" dirty="0" err="1">
                <a:solidFill>
                  <a:srgbClr val="000000"/>
                </a:solidFill>
                <a:effectLst/>
                <a:latin typeface="Arial" panose="020B0604020202020204" pitchFamily="34" charset="0"/>
                <a:cs typeface="Arial" panose="020B0604020202020204" pitchFamily="34" charset="0"/>
              </a:rPr>
              <a:t>khúc</a:t>
            </a:r>
            <a:r>
              <a:rPr lang="vi-VN" sz="3600" b="0" i="0" dirty="0">
                <a:solidFill>
                  <a:srgbClr val="000000"/>
                </a:solidFill>
                <a:effectLst/>
                <a:latin typeface="Arial" panose="020B0604020202020204" pitchFamily="34" charset="0"/>
                <a:cs typeface="Arial" panose="020B0604020202020204" pitchFamily="34" charset="0"/>
              </a:rPr>
              <a:t> ABCD </a:t>
            </a:r>
            <a:r>
              <a:rPr lang="vi-VN" sz="3600" b="0" i="0" dirty="0" err="1">
                <a:solidFill>
                  <a:srgbClr val="000000"/>
                </a:solidFill>
                <a:effectLst/>
                <a:latin typeface="Arial" panose="020B0604020202020204" pitchFamily="34" charset="0"/>
                <a:cs typeface="Arial" panose="020B0604020202020204" pitchFamily="34" charset="0"/>
              </a:rPr>
              <a:t>là</a:t>
            </a:r>
            <a:r>
              <a:rPr lang="vi-VN" sz="3600" b="0" i="0" dirty="0">
                <a:solidFill>
                  <a:srgbClr val="000000"/>
                </a:solidFill>
                <a:effectLst/>
                <a:latin typeface="Arial" panose="020B0604020202020204" pitchFamily="34" charset="0"/>
                <a:cs typeface="Arial" panose="020B0604020202020204" pitchFamily="34" charset="0"/>
              </a:rPr>
              <a:t>:</a:t>
            </a:r>
          </a:p>
          <a:p>
            <a:pPr algn="ctr">
              <a:lnSpc>
                <a:spcPct val="150000"/>
              </a:lnSpc>
            </a:pPr>
            <a:r>
              <a:rPr lang="vi-VN" sz="3600" b="0" i="0" dirty="0">
                <a:solidFill>
                  <a:srgbClr val="000000"/>
                </a:solidFill>
                <a:effectLst/>
                <a:latin typeface="Arial" panose="020B0604020202020204" pitchFamily="34" charset="0"/>
                <a:cs typeface="Arial" panose="020B0604020202020204" pitchFamily="34" charset="0"/>
              </a:rPr>
              <a:t>4 </a:t>
            </a:r>
            <a:r>
              <a:rPr lang="vi-VN" sz="3600" b="0" i="0" dirty="0" err="1">
                <a:solidFill>
                  <a:srgbClr val="000000"/>
                </a:solidFill>
                <a:effectLst/>
                <a:latin typeface="Arial" panose="020B0604020202020204" pitchFamily="34" charset="0"/>
                <a:cs typeface="Arial" panose="020B0604020202020204" pitchFamily="34" charset="0"/>
              </a:rPr>
              <a:t>cm</a:t>
            </a:r>
            <a:r>
              <a:rPr lang="vi-VN" sz="3600" b="0" i="0" dirty="0">
                <a:solidFill>
                  <a:srgbClr val="000000"/>
                </a:solidFill>
                <a:effectLst/>
                <a:latin typeface="Arial" panose="020B0604020202020204" pitchFamily="34" charset="0"/>
                <a:cs typeface="Arial" panose="020B0604020202020204" pitchFamily="34" charset="0"/>
              </a:rPr>
              <a:t> + 5 </a:t>
            </a:r>
            <a:r>
              <a:rPr lang="vi-VN" sz="3600" b="0" i="0" dirty="0" err="1">
                <a:solidFill>
                  <a:srgbClr val="000000"/>
                </a:solidFill>
                <a:effectLst/>
                <a:latin typeface="Arial" panose="020B0604020202020204" pitchFamily="34" charset="0"/>
                <a:cs typeface="Arial" panose="020B0604020202020204" pitchFamily="34" charset="0"/>
              </a:rPr>
              <a:t>cm</a:t>
            </a:r>
            <a:r>
              <a:rPr lang="vi-VN" sz="3600" b="0" i="0" dirty="0">
                <a:solidFill>
                  <a:srgbClr val="000000"/>
                </a:solidFill>
                <a:effectLst/>
                <a:latin typeface="Arial" panose="020B0604020202020204" pitchFamily="34" charset="0"/>
                <a:cs typeface="Arial" panose="020B0604020202020204" pitchFamily="34" charset="0"/>
              </a:rPr>
              <a:t> + 7 </a:t>
            </a:r>
            <a:r>
              <a:rPr lang="vi-VN" sz="3600" b="0" i="0" dirty="0" err="1">
                <a:solidFill>
                  <a:srgbClr val="000000"/>
                </a:solidFill>
                <a:effectLst/>
                <a:latin typeface="Arial" panose="020B0604020202020204" pitchFamily="34" charset="0"/>
                <a:cs typeface="Arial" panose="020B0604020202020204" pitchFamily="34" charset="0"/>
              </a:rPr>
              <a:t>cm</a:t>
            </a:r>
            <a:r>
              <a:rPr lang="vi-VN" sz="3600" b="0" i="0" dirty="0">
                <a:solidFill>
                  <a:srgbClr val="000000"/>
                </a:solidFill>
                <a:effectLst/>
                <a:latin typeface="Arial" panose="020B0604020202020204" pitchFamily="34" charset="0"/>
                <a:cs typeface="Arial" panose="020B0604020202020204" pitchFamily="34" charset="0"/>
              </a:rPr>
              <a:t> = 16 </a:t>
            </a:r>
            <a:r>
              <a:rPr lang="vi-VN" sz="3600" b="0" i="0" dirty="0" err="1">
                <a:solidFill>
                  <a:srgbClr val="000000"/>
                </a:solidFill>
                <a:effectLst/>
                <a:latin typeface="Arial" panose="020B0604020202020204" pitchFamily="34" charset="0"/>
                <a:cs typeface="Arial" panose="020B0604020202020204" pitchFamily="34" charset="0"/>
              </a:rPr>
              <a:t>cm</a:t>
            </a:r>
            <a:endParaRPr lang="vi-VN" sz="3600" b="0" i="0" dirty="0">
              <a:solidFill>
                <a:srgbClr val="000000"/>
              </a:solidFill>
              <a:effectLst/>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barn(inVertical)">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arn(inVertical)">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barn(inVertical)">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4"/>
                                        </p:tgtEl>
                                        <p:attrNameLst>
                                          <p:attrName>style.visibility</p:attrName>
                                        </p:attrNameLst>
                                      </p:cBhvr>
                                      <p:to>
                                        <p:strVal val="visible"/>
                                      </p:to>
                                    </p:set>
                                    <p:animEffect transition="in" filter="barn(inVertical)">
                                      <p:cBhvr>
                                        <p:cTn id="32" dur="500"/>
                                        <p:tgtEl>
                                          <p:spTgt spid="5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barn(inVertical)">
                                      <p:cBhvr>
                                        <p:cTn id="3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P spid="52" grpId="0" animBg="1"/>
      <p:bldP spid="53" grpId="0" animBg="1"/>
      <p:bldP spid="54" grpId="0" animBg="1"/>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00199EDA-2715-4E3B-8885-747BB7507A3B}"/>
              </a:ext>
            </a:extLst>
          </p:cNvPr>
          <p:cNvSpPr/>
          <p:nvPr/>
        </p:nvSpPr>
        <p:spPr>
          <a:xfrm>
            <a:off x="273962" y="1866900"/>
            <a:ext cx="4419600" cy="2895600"/>
          </a:xfrm>
          <a:prstGeom prst="roundRect">
            <a:avLst/>
          </a:prstGeom>
          <a:solidFill>
            <a:srgbClr val="FFF1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err="1">
                <a:solidFill>
                  <a:schemeClr val="tx1"/>
                </a:solidFill>
                <a:latin typeface="Arial" panose="020B0604020202020204" pitchFamily="34" charset="0"/>
                <a:cs typeface="Arial" panose="020B0604020202020204" pitchFamily="34" charset="0"/>
              </a:rPr>
              <a:t>Bước</a:t>
            </a:r>
            <a:r>
              <a:rPr lang="vi-VN" sz="3200" dirty="0">
                <a:solidFill>
                  <a:schemeClr val="tx1"/>
                </a:solidFill>
                <a:latin typeface="Arial" panose="020B0604020202020204" pitchFamily="34" charset="0"/>
                <a:cs typeface="Arial" panose="020B0604020202020204" pitchFamily="34" charset="0"/>
              </a:rPr>
              <a:t> 1: Chấm </a:t>
            </a:r>
            <a:r>
              <a:rPr lang="vi-VN" sz="3200" dirty="0" err="1">
                <a:solidFill>
                  <a:schemeClr val="tx1"/>
                </a:solidFill>
                <a:latin typeface="Arial" panose="020B0604020202020204" pitchFamily="34" charset="0"/>
                <a:cs typeface="Arial" panose="020B0604020202020204" pitchFamily="34" charset="0"/>
              </a:rPr>
              <a:t>một</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điểm</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và</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đặt</a:t>
            </a:r>
            <a:r>
              <a:rPr lang="vi-VN" sz="3200" dirty="0">
                <a:solidFill>
                  <a:schemeClr val="tx1"/>
                </a:solidFill>
                <a:latin typeface="Arial" panose="020B0604020202020204" pitchFamily="34" charset="0"/>
                <a:cs typeface="Arial" panose="020B0604020202020204" pitchFamily="34" charset="0"/>
              </a:rPr>
              <a:t> tên </a:t>
            </a:r>
            <a:r>
              <a:rPr lang="vi-VN" sz="3200" dirty="0" err="1">
                <a:solidFill>
                  <a:schemeClr val="tx1"/>
                </a:solidFill>
                <a:latin typeface="Arial" panose="020B0604020202020204" pitchFamily="34" charset="0"/>
                <a:cs typeface="Arial" panose="020B0604020202020204" pitchFamily="34" charset="0"/>
              </a:rPr>
              <a:t>điểm</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đó</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là</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điểm</a:t>
            </a:r>
            <a:r>
              <a:rPr lang="vi-VN" sz="3200" dirty="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M</a:t>
            </a:r>
            <a:r>
              <a:rPr lang="vi-VN" sz="3200" dirty="0">
                <a:solidFill>
                  <a:schemeClr val="tx1"/>
                </a:solidFill>
                <a:latin typeface="Arial" panose="020B0604020202020204" pitchFamily="34" charset="0"/>
                <a:cs typeface="Arial" panose="020B0604020202020204" pitchFamily="34" charset="0"/>
              </a:rPr>
              <a:t>.</a:t>
            </a:r>
          </a:p>
        </p:txBody>
      </p:sp>
      <p:sp>
        <p:nvSpPr>
          <p:cNvPr id="20" name="Rectangle: Rounded Corners 19">
            <a:extLst>
              <a:ext uri="{FF2B5EF4-FFF2-40B4-BE49-F238E27FC236}">
                <a16:creationId xmlns:a16="http://schemas.microsoft.com/office/drawing/2014/main" id="{265001A1-426C-4EBC-B675-61C6F371B6F0}"/>
              </a:ext>
            </a:extLst>
          </p:cNvPr>
          <p:cNvSpPr/>
          <p:nvPr/>
        </p:nvSpPr>
        <p:spPr>
          <a:xfrm>
            <a:off x="4743094" y="1847679"/>
            <a:ext cx="4419600" cy="2895600"/>
          </a:xfrm>
          <a:prstGeom prst="roundRect">
            <a:avLst/>
          </a:prstGeom>
          <a:solidFill>
            <a:srgbClr val="FFF1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err="1">
                <a:solidFill>
                  <a:schemeClr val="tx1"/>
                </a:solidFill>
                <a:latin typeface="Arial" panose="020B0604020202020204" pitchFamily="34" charset="0"/>
                <a:cs typeface="Arial" panose="020B0604020202020204" pitchFamily="34" charset="0"/>
              </a:rPr>
              <a:t>Bước</a:t>
            </a:r>
            <a:r>
              <a:rPr lang="vi-VN" sz="3200" dirty="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2</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Đặt</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thước</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để</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vạch</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số</a:t>
            </a:r>
            <a:r>
              <a:rPr lang="vi-VN" sz="3200" dirty="0">
                <a:solidFill>
                  <a:schemeClr val="tx1"/>
                </a:solidFill>
                <a:latin typeface="Arial" panose="020B0604020202020204" pitchFamily="34" charset="0"/>
                <a:cs typeface="Arial" panose="020B0604020202020204" pitchFamily="34" charset="0"/>
              </a:rPr>
              <a:t> 0 </a:t>
            </a:r>
            <a:r>
              <a:rPr lang="vi-VN" sz="3200" dirty="0" err="1">
                <a:solidFill>
                  <a:schemeClr val="tx1"/>
                </a:solidFill>
                <a:latin typeface="Arial" panose="020B0604020202020204" pitchFamily="34" charset="0"/>
                <a:cs typeface="Arial" panose="020B0604020202020204" pitchFamily="34" charset="0"/>
              </a:rPr>
              <a:t>của</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thước</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trùng</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với</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điểm</a:t>
            </a:r>
            <a:r>
              <a:rPr lang="vi-VN" sz="3200" dirty="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M</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vừa</a:t>
            </a:r>
            <a:r>
              <a:rPr lang="vi-VN" sz="3200" dirty="0">
                <a:solidFill>
                  <a:schemeClr val="tx1"/>
                </a:solidFill>
                <a:latin typeface="Arial" panose="020B0604020202020204" pitchFamily="34" charset="0"/>
                <a:cs typeface="Arial" panose="020B0604020202020204" pitchFamily="34" charset="0"/>
              </a:rPr>
              <a:t> c</a:t>
            </a:r>
            <a:r>
              <a:rPr lang="en-US" sz="3200" dirty="0" err="1">
                <a:solidFill>
                  <a:schemeClr val="tx1"/>
                </a:solidFill>
                <a:latin typeface="Arial" panose="020B0604020202020204" pitchFamily="34" charset="0"/>
                <a:cs typeface="Arial" panose="020B0604020202020204" pitchFamily="34" charset="0"/>
              </a:rPr>
              <a:t>hấm</a:t>
            </a:r>
            <a:r>
              <a:rPr lang="en-US" sz="3200" dirty="0">
                <a:solidFill>
                  <a:schemeClr val="tx1"/>
                </a:solidFill>
                <a:latin typeface="Arial" panose="020B0604020202020204" pitchFamily="34" charset="0"/>
                <a:cs typeface="Arial" panose="020B0604020202020204" pitchFamily="34" charset="0"/>
              </a:rPr>
              <a:t>.</a:t>
            </a:r>
            <a:endParaRPr lang="vi-VN" sz="3200" dirty="0">
              <a:solidFill>
                <a:schemeClr val="tx1"/>
              </a:solidFill>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B8A2AC0B-07CB-4DD1-9524-2F71AB65F7BB}"/>
              </a:ext>
            </a:extLst>
          </p:cNvPr>
          <p:cNvSpPr/>
          <p:nvPr/>
        </p:nvSpPr>
        <p:spPr>
          <a:xfrm>
            <a:off x="9246869" y="1866900"/>
            <a:ext cx="4231184" cy="2895600"/>
          </a:xfrm>
          <a:prstGeom prst="roundRect">
            <a:avLst/>
          </a:prstGeom>
          <a:solidFill>
            <a:srgbClr val="FFF1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err="1">
                <a:solidFill>
                  <a:schemeClr val="tx1"/>
                </a:solidFill>
                <a:latin typeface="Arial" panose="020B0604020202020204" pitchFamily="34" charset="0"/>
                <a:cs typeface="Arial" panose="020B0604020202020204" pitchFamily="34" charset="0"/>
              </a:rPr>
              <a:t>Bước</a:t>
            </a:r>
            <a:r>
              <a:rPr lang="vi-VN" sz="3200" dirty="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3</a:t>
            </a:r>
            <a:r>
              <a:rPr lang="vi-VN" sz="3200" dirty="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Chấm </a:t>
            </a:r>
            <a:r>
              <a:rPr lang="en-US" sz="3200" dirty="0" err="1">
                <a:solidFill>
                  <a:schemeClr val="tx1"/>
                </a:solidFill>
                <a:latin typeface="Arial" panose="020B0604020202020204" pitchFamily="34" charset="0"/>
                <a:cs typeface="Arial" panose="020B0604020202020204" pitchFamily="34" charset="0"/>
              </a:rPr>
              <a:t>điểm</a:t>
            </a:r>
            <a:r>
              <a:rPr lang="en-US" sz="3200" dirty="0">
                <a:solidFill>
                  <a:schemeClr val="tx1"/>
                </a:solidFill>
                <a:latin typeface="Arial" panose="020B0604020202020204" pitchFamily="34" charset="0"/>
                <a:cs typeface="Arial" panose="020B0604020202020204" pitchFamily="34" charset="0"/>
              </a:rPr>
              <a:t> N </a:t>
            </a:r>
            <a:r>
              <a:rPr lang="en-US" sz="3200" dirty="0" err="1">
                <a:solidFill>
                  <a:schemeClr val="tx1"/>
                </a:solidFill>
                <a:latin typeface="Arial" panose="020B0604020202020204" pitchFamily="34" charset="0"/>
                <a:cs typeface="Arial" panose="020B0604020202020204" pitchFamily="34" charset="0"/>
              </a:rPr>
              <a:t>tại</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vị</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trí</a:t>
            </a:r>
            <a:r>
              <a:rPr lang="en-US" sz="3200" dirty="0">
                <a:solidFill>
                  <a:schemeClr val="tx1"/>
                </a:solidFill>
                <a:latin typeface="Arial" panose="020B0604020202020204" pitchFamily="34" charset="0"/>
                <a:cs typeface="Arial" panose="020B0604020202020204" pitchFamily="34" charset="0"/>
              </a:rPr>
              <a:t> </a:t>
            </a:r>
            <a:r>
              <a:rPr lang="en-US" sz="3200" dirty="0" err="1">
                <a:solidFill>
                  <a:schemeClr val="tx1"/>
                </a:solidFill>
                <a:latin typeface="Arial" panose="020B0604020202020204" pitchFamily="34" charset="0"/>
                <a:cs typeface="Arial" panose="020B0604020202020204" pitchFamily="34" charset="0"/>
              </a:rPr>
              <a:t>số</a:t>
            </a:r>
            <a:r>
              <a:rPr lang="en-US" sz="3200" dirty="0">
                <a:solidFill>
                  <a:schemeClr val="tx1"/>
                </a:solidFill>
                <a:latin typeface="Arial" panose="020B0604020202020204" pitchFamily="34" charset="0"/>
                <a:cs typeface="Arial" panose="020B0604020202020204" pitchFamily="34" charset="0"/>
              </a:rPr>
              <a:t> 8</a:t>
            </a:r>
            <a:endParaRPr lang="vi-VN" sz="3200" dirty="0">
              <a:solidFill>
                <a:schemeClr val="tx1"/>
              </a:solidFill>
              <a:latin typeface="Arial" panose="020B0604020202020204" pitchFamily="34" charset="0"/>
              <a:cs typeface="Arial" panose="020B0604020202020204" pitchFamily="34" charset="0"/>
            </a:endParaRPr>
          </a:p>
        </p:txBody>
      </p:sp>
      <p:sp>
        <p:nvSpPr>
          <p:cNvPr id="25" name="Rectangle: Rounded Corners 24">
            <a:extLst>
              <a:ext uri="{FF2B5EF4-FFF2-40B4-BE49-F238E27FC236}">
                <a16:creationId xmlns:a16="http://schemas.microsoft.com/office/drawing/2014/main" id="{97C68A7A-0DDA-4CAE-812A-0CBA0D7271C3}"/>
              </a:ext>
            </a:extLst>
          </p:cNvPr>
          <p:cNvSpPr/>
          <p:nvPr/>
        </p:nvSpPr>
        <p:spPr>
          <a:xfrm>
            <a:off x="13544907" y="1847679"/>
            <a:ext cx="4419600" cy="2895600"/>
          </a:xfrm>
          <a:prstGeom prst="roundRect">
            <a:avLst/>
          </a:prstGeom>
          <a:solidFill>
            <a:srgbClr val="FFF1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err="1">
                <a:solidFill>
                  <a:schemeClr val="tx1"/>
                </a:solidFill>
                <a:latin typeface="Arial" panose="020B0604020202020204" pitchFamily="34" charset="0"/>
                <a:cs typeface="Arial" panose="020B0604020202020204" pitchFamily="34" charset="0"/>
              </a:rPr>
              <a:t>Bước</a:t>
            </a:r>
            <a:r>
              <a:rPr lang="vi-VN" sz="3200" dirty="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4</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Nối</a:t>
            </a:r>
            <a:r>
              <a:rPr lang="vi-VN" sz="3200" dirty="0">
                <a:solidFill>
                  <a:schemeClr val="tx1"/>
                </a:solidFill>
                <a:latin typeface="Arial" panose="020B0604020202020204" pitchFamily="34" charset="0"/>
                <a:cs typeface="Arial" panose="020B0604020202020204" pitchFamily="34" charset="0"/>
              </a:rPr>
              <a:t> hai </a:t>
            </a:r>
            <a:r>
              <a:rPr lang="vi-VN" sz="3200" dirty="0" err="1">
                <a:solidFill>
                  <a:schemeClr val="tx1"/>
                </a:solidFill>
                <a:latin typeface="Arial" panose="020B0604020202020204" pitchFamily="34" charset="0"/>
                <a:cs typeface="Arial" panose="020B0604020202020204" pitchFamily="34" charset="0"/>
              </a:rPr>
              <a:t>điểm</a:t>
            </a:r>
            <a:r>
              <a:rPr lang="vi-VN" sz="3200" dirty="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M</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và</a:t>
            </a:r>
            <a:r>
              <a:rPr lang="vi-VN" sz="3200" dirty="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N</a:t>
            </a:r>
            <a:r>
              <a:rPr lang="vi-VN" sz="3200" dirty="0">
                <a:solidFill>
                  <a:schemeClr val="tx1"/>
                </a:solidFill>
                <a:latin typeface="Arial" panose="020B0604020202020204" pitchFamily="34" charset="0"/>
                <a:cs typeface="Arial" panose="020B0604020202020204" pitchFamily="34" charset="0"/>
              </a:rPr>
              <a:t> ta </a:t>
            </a:r>
            <a:r>
              <a:rPr lang="vi-VN" sz="3200" dirty="0" err="1">
                <a:solidFill>
                  <a:schemeClr val="tx1"/>
                </a:solidFill>
                <a:latin typeface="Arial" panose="020B0604020202020204" pitchFamily="34" charset="0"/>
                <a:cs typeface="Arial" panose="020B0604020202020204" pitchFamily="34" charset="0"/>
              </a:rPr>
              <a:t>được</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đoạn</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thẳng</a:t>
            </a:r>
            <a:r>
              <a:rPr lang="vi-VN" sz="3200" dirty="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MN</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dài</a:t>
            </a:r>
            <a:r>
              <a:rPr lang="vi-VN" sz="3200" dirty="0">
                <a:solidFill>
                  <a:schemeClr val="tx1"/>
                </a:solidFill>
                <a:latin typeface="Arial" panose="020B0604020202020204" pitchFamily="34" charset="0"/>
                <a:cs typeface="Arial" panose="020B0604020202020204" pitchFamily="34" charset="0"/>
              </a:rPr>
              <a:t> </a:t>
            </a:r>
            <a:r>
              <a:rPr lang="en-US" sz="3200" dirty="0">
                <a:solidFill>
                  <a:schemeClr val="tx1"/>
                </a:solidFill>
                <a:latin typeface="Arial" panose="020B0604020202020204" pitchFamily="34" charset="0"/>
                <a:cs typeface="Arial" panose="020B0604020202020204" pitchFamily="34" charset="0"/>
              </a:rPr>
              <a:t>8</a:t>
            </a:r>
            <a:r>
              <a:rPr lang="vi-VN" sz="3200" dirty="0">
                <a:solidFill>
                  <a:schemeClr val="tx1"/>
                </a:solidFill>
                <a:latin typeface="Arial" panose="020B0604020202020204" pitchFamily="34" charset="0"/>
                <a:cs typeface="Arial" panose="020B0604020202020204" pitchFamily="34" charset="0"/>
              </a:rPr>
              <a:t> </a:t>
            </a:r>
            <a:r>
              <a:rPr lang="vi-VN" sz="3200" dirty="0" err="1">
                <a:solidFill>
                  <a:schemeClr val="tx1"/>
                </a:solidFill>
                <a:latin typeface="Arial" panose="020B0604020202020204" pitchFamily="34" charset="0"/>
                <a:cs typeface="Arial" panose="020B0604020202020204" pitchFamily="34" charset="0"/>
              </a:rPr>
              <a:t>cm</a:t>
            </a:r>
            <a:r>
              <a:rPr lang="vi-VN" sz="3200" dirty="0">
                <a:solidFill>
                  <a:schemeClr val="tx1"/>
                </a:solidFill>
                <a:latin typeface="Arial" panose="020B0604020202020204" pitchFamily="34" charset="0"/>
                <a:cs typeface="Arial" panose="020B0604020202020204" pitchFamily="34" charset="0"/>
              </a:rPr>
              <a:t>.</a:t>
            </a: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599" y="34471"/>
            <a:ext cx="524559" cy="524559"/>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961425" y="34471"/>
            <a:ext cx="3326575" cy="2092016"/>
          </a:xfrm>
          <a:prstGeom prst="rect">
            <a:avLst/>
          </a:prstGeom>
        </p:spPr>
      </p:pic>
      <p:sp>
        <p:nvSpPr>
          <p:cNvPr id="19" name="AutoShape 4">
            <a:extLst>
              <a:ext uri="{FF2B5EF4-FFF2-40B4-BE49-F238E27FC236}">
                <a16:creationId xmlns:a16="http://schemas.microsoft.com/office/drawing/2014/main" id="{8B722B2F-0740-4773-8C00-CDBD0B811666}"/>
              </a:ext>
            </a:extLst>
          </p:cNvPr>
          <p:cNvSpPr/>
          <p:nvPr/>
        </p:nvSpPr>
        <p:spPr>
          <a:xfrm>
            <a:off x="0" y="8265854"/>
            <a:ext cx="18288000" cy="2021146"/>
          </a:xfrm>
          <a:prstGeom prst="rect">
            <a:avLst/>
          </a:prstGeom>
          <a:solidFill>
            <a:srgbClr val="7DEFF6"/>
          </a:solidFill>
        </p:spPr>
      </p:sp>
      <p:pic>
        <p:nvPicPr>
          <p:cNvPr id="21" name="Picture 17">
            <a:extLst>
              <a:ext uri="{FF2B5EF4-FFF2-40B4-BE49-F238E27FC236}">
                <a16:creationId xmlns:a16="http://schemas.microsoft.com/office/drawing/2014/main" id="{3CFBC120-9957-4C32-B688-F43192B6A51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4447" y="8645509"/>
            <a:ext cx="2151378" cy="1684542"/>
          </a:xfrm>
          <a:prstGeom prst="rect">
            <a:avLst/>
          </a:prstGeom>
        </p:spPr>
      </p:pic>
      <p:cxnSp>
        <p:nvCxnSpPr>
          <p:cNvPr id="10" name="Straight Connector 9">
            <a:extLst>
              <a:ext uri="{FF2B5EF4-FFF2-40B4-BE49-F238E27FC236}">
                <a16:creationId xmlns:a16="http://schemas.microsoft.com/office/drawing/2014/main" id="{B2A44028-CD21-40BA-9623-AAEE8263EF0E}"/>
              </a:ext>
            </a:extLst>
          </p:cNvPr>
          <p:cNvCxnSpPr>
            <a:cxnSpLocks/>
          </p:cNvCxnSpPr>
          <p:nvPr/>
        </p:nvCxnSpPr>
        <p:spPr>
          <a:xfrm>
            <a:off x="2788922" y="6743700"/>
            <a:ext cx="10689131" cy="0"/>
          </a:xfrm>
          <a:prstGeom prst="line">
            <a:avLst/>
          </a:prstGeom>
          <a:ln w="139700"/>
        </p:spPr>
        <p:style>
          <a:lnRef idx="3">
            <a:schemeClr val="dk1"/>
          </a:lnRef>
          <a:fillRef idx="0">
            <a:schemeClr val="dk1"/>
          </a:fillRef>
          <a:effectRef idx="2">
            <a:schemeClr val="dk1"/>
          </a:effectRef>
          <a:fontRef idx="minor">
            <a:schemeClr val="tx1"/>
          </a:fontRef>
        </p:style>
      </p:cxnSp>
      <p:sp>
        <p:nvSpPr>
          <p:cNvPr id="12" name="Flowchart: Connector 11">
            <a:extLst>
              <a:ext uri="{FF2B5EF4-FFF2-40B4-BE49-F238E27FC236}">
                <a16:creationId xmlns:a16="http://schemas.microsoft.com/office/drawing/2014/main" id="{E30BCF04-A1E6-4952-9D2B-76337A9E4B5C}"/>
              </a:ext>
            </a:extLst>
          </p:cNvPr>
          <p:cNvSpPr/>
          <p:nvPr/>
        </p:nvSpPr>
        <p:spPr>
          <a:xfrm>
            <a:off x="2639974" y="6587783"/>
            <a:ext cx="274320" cy="2743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6">
            <a:extLst>
              <a:ext uri="{FF2B5EF4-FFF2-40B4-BE49-F238E27FC236}">
                <a16:creationId xmlns:a16="http://schemas.microsoft.com/office/drawing/2014/main" id="{4EDDD725-B9E5-44BD-A1A9-50ABE96BF5EF}"/>
              </a:ext>
            </a:extLst>
          </p:cNvPr>
          <p:cNvSpPr txBox="1"/>
          <p:nvPr/>
        </p:nvSpPr>
        <p:spPr>
          <a:xfrm>
            <a:off x="2106931" y="5238209"/>
            <a:ext cx="1340405" cy="1107996"/>
          </a:xfrm>
          <a:prstGeom prst="rect">
            <a:avLst/>
          </a:prstGeom>
          <a:noFill/>
        </p:spPr>
        <p:txBody>
          <a:bodyPr wrap="square" lIns="0" tIns="0" rIns="0" bIns="0" rtlCol="0" anchor="t">
            <a:spAutoFit/>
          </a:bodyPr>
          <a:lstStyle/>
          <a:p>
            <a:pPr algn="ctr">
              <a:spcBef>
                <a:spcPct val="0"/>
              </a:spcBef>
            </a:pPr>
            <a:r>
              <a:rPr lang="en-US" sz="7200" b="1" dirty="0">
                <a:latin typeface="Arial" panose="020B0604020202020204" pitchFamily="34" charset="0"/>
                <a:cs typeface="Arial" panose="020B0604020202020204" pitchFamily="34" charset="0"/>
              </a:rPr>
              <a:t>M</a:t>
            </a:r>
          </a:p>
        </p:txBody>
      </p:sp>
      <p:pic>
        <p:nvPicPr>
          <p:cNvPr id="16" name="Picture 2">
            <a:extLst>
              <a:ext uri="{FF2B5EF4-FFF2-40B4-BE49-F238E27FC236}">
                <a16:creationId xmlns:a16="http://schemas.microsoft.com/office/drawing/2014/main" id="{F18ABF54-A822-4E7E-88E3-7393EFD35383}"/>
              </a:ext>
            </a:extLst>
          </p:cNvPr>
          <p:cNvPicPr>
            <a:picLocks noChangeAspect="1"/>
          </p:cNvPicPr>
          <p:nvPr/>
        </p:nvPicPr>
        <p:blipFill rotWithShape="1">
          <a:blip r:embed="rId8"/>
          <a:srcRect l="1" t="-1" r="64971" b="48645"/>
          <a:stretch/>
        </p:blipFill>
        <p:spPr>
          <a:xfrm>
            <a:off x="1981200" y="6845917"/>
            <a:ext cx="14676122" cy="2895600"/>
          </a:xfrm>
          <a:prstGeom prst="rect">
            <a:avLst/>
          </a:prstGeom>
        </p:spPr>
      </p:pic>
      <p:sp>
        <p:nvSpPr>
          <p:cNvPr id="26" name="Flowchart: Connector 25">
            <a:extLst>
              <a:ext uri="{FF2B5EF4-FFF2-40B4-BE49-F238E27FC236}">
                <a16:creationId xmlns:a16="http://schemas.microsoft.com/office/drawing/2014/main" id="{372F7C9C-3021-4E14-91A7-24EE92638F2A}"/>
              </a:ext>
            </a:extLst>
          </p:cNvPr>
          <p:cNvSpPr/>
          <p:nvPr/>
        </p:nvSpPr>
        <p:spPr>
          <a:xfrm>
            <a:off x="13258800" y="6606540"/>
            <a:ext cx="274320" cy="2743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6">
            <a:extLst>
              <a:ext uri="{FF2B5EF4-FFF2-40B4-BE49-F238E27FC236}">
                <a16:creationId xmlns:a16="http://schemas.microsoft.com/office/drawing/2014/main" id="{3EBCCB61-53D5-4443-9E21-1E2CA8B7CA30}"/>
              </a:ext>
            </a:extLst>
          </p:cNvPr>
          <p:cNvSpPr txBox="1"/>
          <p:nvPr/>
        </p:nvSpPr>
        <p:spPr>
          <a:xfrm>
            <a:off x="12649200" y="5389602"/>
            <a:ext cx="1340405" cy="1107996"/>
          </a:xfrm>
          <a:prstGeom prst="rect">
            <a:avLst/>
          </a:prstGeom>
          <a:noFill/>
        </p:spPr>
        <p:txBody>
          <a:bodyPr wrap="square" lIns="0" tIns="0" rIns="0" bIns="0" rtlCol="0" anchor="t">
            <a:spAutoFit/>
          </a:bodyPr>
          <a:lstStyle/>
          <a:p>
            <a:pPr algn="ctr">
              <a:spcBef>
                <a:spcPct val="0"/>
              </a:spcBef>
            </a:pPr>
            <a:r>
              <a:rPr lang="en-US" sz="7200" b="1" dirty="0">
                <a:latin typeface="Arial" panose="020B0604020202020204" pitchFamily="34" charset="0"/>
                <a:cs typeface="Arial" panose="020B0604020202020204" pitchFamily="34" charset="0"/>
              </a:rPr>
              <a:t>N</a:t>
            </a:r>
          </a:p>
        </p:txBody>
      </p:sp>
      <p:sp>
        <p:nvSpPr>
          <p:cNvPr id="28" name="TextBox 27">
            <a:extLst>
              <a:ext uri="{FF2B5EF4-FFF2-40B4-BE49-F238E27FC236}">
                <a16:creationId xmlns:a16="http://schemas.microsoft.com/office/drawing/2014/main" id="{81B6D4F3-4272-4EB2-8334-F75FE9862875}"/>
              </a:ext>
            </a:extLst>
          </p:cNvPr>
          <p:cNvSpPr txBox="1"/>
          <p:nvPr/>
        </p:nvSpPr>
        <p:spPr>
          <a:xfrm>
            <a:off x="5791200" y="5810487"/>
            <a:ext cx="3475014" cy="830997"/>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8 cm</a:t>
            </a:r>
            <a:endParaRPr lang="en-US" sz="4800" dirty="0">
              <a:solidFill>
                <a:srgbClr val="FF0000"/>
              </a:solidFill>
            </a:endParaRPr>
          </a:p>
        </p:txBody>
      </p:sp>
      <p:sp>
        <p:nvSpPr>
          <p:cNvPr id="30" name="TextBox 29">
            <a:extLst>
              <a:ext uri="{FF2B5EF4-FFF2-40B4-BE49-F238E27FC236}">
                <a16:creationId xmlns:a16="http://schemas.microsoft.com/office/drawing/2014/main" id="{2D81D2EC-274A-456B-80D8-F8255686CDC7}"/>
              </a:ext>
            </a:extLst>
          </p:cNvPr>
          <p:cNvSpPr txBox="1"/>
          <p:nvPr/>
        </p:nvSpPr>
        <p:spPr>
          <a:xfrm>
            <a:off x="2472040" y="800100"/>
            <a:ext cx="13343920" cy="901593"/>
          </a:xfrm>
          <a:prstGeom prst="rect">
            <a:avLst/>
          </a:prstGeom>
          <a:noFill/>
        </p:spPr>
        <p:txBody>
          <a:bodyPr wrap="square">
            <a:spAutoFit/>
          </a:bodyPr>
          <a:lstStyle/>
          <a:p>
            <a:pPr algn="ctr">
              <a:lnSpc>
                <a:spcPct val="150000"/>
              </a:lnSpc>
              <a:spcAft>
                <a:spcPts val="1000"/>
              </a:spcAft>
            </a:pPr>
            <a:r>
              <a:rPr lang="en-US" sz="4000" i="1" dirty="0">
                <a:latin typeface="Arial" panose="020B0604020202020204" pitchFamily="34" charset="0"/>
                <a:ea typeface="Arial" panose="020B0604020202020204" pitchFamily="34" charset="0"/>
                <a:cs typeface="Arial" panose="020B0604020202020204" pitchFamily="34" charset="0"/>
              </a:rPr>
              <a:t>b. </a:t>
            </a:r>
            <a:r>
              <a:rPr lang="en-US" sz="4000" i="1" dirty="0" err="1">
                <a:latin typeface="Arial" panose="020B0604020202020204" pitchFamily="34" charset="0"/>
                <a:ea typeface="Arial" panose="020B0604020202020204" pitchFamily="34" charset="0"/>
                <a:cs typeface="Arial" panose="020B0604020202020204" pitchFamily="34" charset="0"/>
              </a:rPr>
              <a:t>Vẽ</a:t>
            </a:r>
            <a:r>
              <a:rPr lang="en-US" sz="4000" i="1" dirty="0">
                <a:latin typeface="Arial" panose="020B0604020202020204" pitchFamily="34" charset="0"/>
                <a:ea typeface="Arial" panose="020B0604020202020204" pitchFamily="34" charset="0"/>
                <a:cs typeface="Arial" panose="020B0604020202020204" pitchFamily="34" charset="0"/>
              </a:rPr>
              <a:t> </a:t>
            </a:r>
            <a:r>
              <a:rPr lang="en-US" sz="4000" i="1" dirty="0" err="1">
                <a:latin typeface="Arial" panose="020B0604020202020204" pitchFamily="34" charset="0"/>
                <a:ea typeface="Arial" panose="020B0604020202020204" pitchFamily="34" charset="0"/>
                <a:cs typeface="Arial" panose="020B0604020202020204" pitchFamily="34" charset="0"/>
              </a:rPr>
              <a:t>đoạn</a:t>
            </a:r>
            <a:r>
              <a:rPr lang="en-US" sz="4000" i="1" dirty="0">
                <a:latin typeface="Arial" panose="020B0604020202020204" pitchFamily="34" charset="0"/>
                <a:ea typeface="Arial" panose="020B0604020202020204" pitchFamily="34" charset="0"/>
                <a:cs typeface="Arial" panose="020B0604020202020204" pitchFamily="34" charset="0"/>
              </a:rPr>
              <a:t> </a:t>
            </a:r>
            <a:r>
              <a:rPr lang="en-US" sz="4000" i="1" dirty="0" err="1">
                <a:latin typeface="Arial" panose="020B0604020202020204" pitchFamily="34" charset="0"/>
                <a:ea typeface="Arial" panose="020B0604020202020204" pitchFamily="34" charset="0"/>
                <a:cs typeface="Arial" panose="020B0604020202020204" pitchFamily="34" charset="0"/>
              </a:rPr>
              <a:t>thẳng</a:t>
            </a:r>
            <a:r>
              <a:rPr lang="en-US" sz="4000" i="1" dirty="0">
                <a:latin typeface="Arial" panose="020B0604020202020204" pitchFamily="34" charset="0"/>
                <a:ea typeface="Arial" panose="020B0604020202020204" pitchFamily="34" charset="0"/>
                <a:cs typeface="Arial" panose="020B0604020202020204" pitchFamily="34" charset="0"/>
              </a:rPr>
              <a:t> MN </a:t>
            </a:r>
            <a:r>
              <a:rPr lang="en-US" sz="4000" i="1" dirty="0" err="1">
                <a:latin typeface="Arial" panose="020B0604020202020204" pitchFamily="34" charset="0"/>
                <a:ea typeface="Arial" panose="020B0604020202020204" pitchFamily="34" charset="0"/>
                <a:cs typeface="Arial" panose="020B0604020202020204" pitchFamily="34" charset="0"/>
              </a:rPr>
              <a:t>có</a:t>
            </a:r>
            <a:r>
              <a:rPr lang="en-US" sz="4000" i="1" dirty="0">
                <a:latin typeface="Arial" panose="020B0604020202020204" pitchFamily="34" charset="0"/>
                <a:ea typeface="Arial" panose="020B0604020202020204" pitchFamily="34" charset="0"/>
                <a:cs typeface="Arial" panose="020B0604020202020204" pitchFamily="34" charset="0"/>
              </a:rPr>
              <a:t> </a:t>
            </a:r>
            <a:r>
              <a:rPr lang="en-US" sz="4000" i="1" dirty="0" err="1">
                <a:latin typeface="Arial" panose="020B0604020202020204" pitchFamily="34" charset="0"/>
                <a:ea typeface="Arial" panose="020B0604020202020204" pitchFamily="34" charset="0"/>
                <a:cs typeface="Arial" panose="020B0604020202020204" pitchFamily="34" charset="0"/>
              </a:rPr>
              <a:t>độ</a:t>
            </a:r>
            <a:r>
              <a:rPr lang="en-US" sz="4000" i="1" dirty="0">
                <a:latin typeface="Arial" panose="020B0604020202020204" pitchFamily="34" charset="0"/>
                <a:ea typeface="Arial" panose="020B0604020202020204" pitchFamily="34" charset="0"/>
                <a:cs typeface="Arial" panose="020B0604020202020204" pitchFamily="34" charset="0"/>
              </a:rPr>
              <a:t> </a:t>
            </a:r>
            <a:r>
              <a:rPr lang="en-US" sz="4000" i="1" dirty="0" err="1">
                <a:latin typeface="Arial" panose="020B0604020202020204" pitchFamily="34" charset="0"/>
                <a:ea typeface="Arial" panose="020B0604020202020204" pitchFamily="34" charset="0"/>
                <a:cs typeface="Arial" panose="020B0604020202020204" pitchFamily="34" charset="0"/>
              </a:rPr>
              <a:t>dài</a:t>
            </a:r>
            <a:r>
              <a:rPr lang="en-US" sz="4000" i="1" dirty="0">
                <a:latin typeface="Arial" panose="020B0604020202020204" pitchFamily="34" charset="0"/>
                <a:ea typeface="Arial" panose="020B0604020202020204" pitchFamily="34" charset="0"/>
                <a:cs typeface="Arial" panose="020B0604020202020204" pitchFamily="34" charset="0"/>
              </a:rPr>
              <a:t> 8 cm</a:t>
            </a:r>
            <a:endParaRPr lang="nl-NL" sz="4000" i="1" dirty="0">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44975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4" grpId="0" animBg="1"/>
      <p:bldP spid="25" grpId="0" animBg="1"/>
      <p:bldP spid="12" grpId="0" animBg="1"/>
      <p:bldP spid="13" grpId="0"/>
      <p:bldP spid="26" grpId="0" animBg="1"/>
      <p:bldP spid="27" grpId="0"/>
      <p:bldP spid="2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D0E8CF18-90CE-4B2A-8FA4-7728FCDA2280}"/>
              </a:ext>
            </a:extLst>
          </p:cNvPr>
          <p:cNvSpPr txBox="1"/>
          <p:nvPr/>
        </p:nvSpPr>
        <p:spPr>
          <a:xfrm>
            <a:off x="2324100" y="718534"/>
            <a:ext cx="13639800" cy="1184876"/>
          </a:xfrm>
          <a:prstGeom prst="rect">
            <a:avLst/>
          </a:prstGeom>
          <a:noFill/>
        </p:spPr>
        <p:txBody>
          <a:bodyPr wrap="square">
            <a:spAutoFit/>
          </a:bodyPr>
          <a:lstStyle/>
          <a:p>
            <a:pPr algn="ctr">
              <a:lnSpc>
                <a:spcPct val="150000"/>
              </a:lnSpc>
              <a:spcAft>
                <a:spcPts val="1000"/>
              </a:spcAft>
            </a:pPr>
            <a:r>
              <a:rPr lang="nl-NL" sz="5400" b="1" i="1" dirty="0">
                <a:latin typeface="Arial" panose="020B0604020202020204" pitchFamily="34" charset="0"/>
                <a:ea typeface="Arial" panose="020B0604020202020204" pitchFamily="34" charset="0"/>
                <a:cs typeface="Times New Roman" panose="02020603050405020304" pitchFamily="18" charset="0"/>
              </a:rPr>
              <a:t>Bài 4</a:t>
            </a:r>
            <a:endParaRPr lang="vi-VN" sz="5400" b="1" i="1" dirty="0">
              <a:effectLst/>
              <a:latin typeface="Arial" panose="020B0604020202020204" pitchFamily="34" charset="0"/>
              <a:ea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6595F7E-AA25-4230-B105-37A8D42FCDD0}"/>
              </a:ext>
            </a:extLst>
          </p:cNvPr>
          <p:cNvSpPr txBox="1"/>
          <p:nvPr/>
        </p:nvSpPr>
        <p:spPr>
          <a:xfrm>
            <a:off x="1871321" y="1884360"/>
            <a:ext cx="14545358" cy="1839606"/>
          </a:xfrm>
          <a:prstGeom prst="rect">
            <a:avLst/>
          </a:prstGeom>
          <a:noFill/>
        </p:spPr>
        <p:txBody>
          <a:bodyPr wrap="square">
            <a:spAutoFit/>
          </a:bodyPr>
          <a:lstStyle/>
          <a:p>
            <a:pPr algn="just">
              <a:lnSpc>
                <a:spcPct val="150000"/>
              </a:lnSpc>
              <a:spcAft>
                <a:spcPts val="1000"/>
              </a:spcAft>
            </a:pPr>
            <a:r>
              <a:rPr lang="nl-NL" sz="4000" dirty="0">
                <a:latin typeface="Arial" panose="020B0604020202020204" pitchFamily="34" charset="0"/>
                <a:ea typeface="Arial" panose="020B0604020202020204" pitchFamily="34" charset="0"/>
                <a:cs typeface="Arial" panose="020B0604020202020204" pitchFamily="34" charset="0"/>
              </a:rPr>
              <a:t>Các em hãy </a:t>
            </a:r>
            <a:r>
              <a:rPr lang="vi-VN" sz="4000" dirty="0">
                <a:latin typeface="Arial" panose="020B0604020202020204" pitchFamily="34" charset="0"/>
                <a:ea typeface="Arial" panose="020B0604020202020204" pitchFamily="34" charset="0"/>
                <a:cs typeface="Arial" panose="020B0604020202020204" pitchFamily="34" charset="0"/>
              </a:rPr>
              <a:t>quan </a:t>
            </a:r>
            <a:r>
              <a:rPr lang="vi-VN" sz="4000" dirty="0" err="1">
                <a:latin typeface="Arial" panose="020B0604020202020204" pitchFamily="34" charset="0"/>
                <a:ea typeface="Arial" panose="020B0604020202020204" pitchFamily="34" charset="0"/>
                <a:cs typeface="Arial" panose="020B0604020202020204" pitchFamily="34" charset="0"/>
              </a:rPr>
              <a:t>sát</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và</a:t>
            </a:r>
            <a:r>
              <a:rPr lang="vi-VN" sz="4000" dirty="0">
                <a:latin typeface="Arial" panose="020B0604020202020204" pitchFamily="34" charset="0"/>
                <a:ea typeface="Arial" panose="020B0604020202020204" pitchFamily="34" charset="0"/>
                <a:cs typeface="Arial" panose="020B0604020202020204" pitchFamily="34" charset="0"/>
              </a:rPr>
              <a:t> </a:t>
            </a:r>
            <a:r>
              <a:rPr lang="en-US" sz="4000" dirty="0">
                <a:latin typeface="Arial" panose="020B0604020202020204" pitchFamily="34" charset="0"/>
                <a:ea typeface="Arial" panose="020B0604020202020204" pitchFamily="34" charset="0"/>
                <a:cs typeface="Arial" panose="020B0604020202020204" pitchFamily="34" charset="0"/>
              </a:rPr>
              <a:t>so </a:t>
            </a:r>
            <a:r>
              <a:rPr lang="en-US" sz="4000" dirty="0" err="1">
                <a:latin typeface="Arial" panose="020B0604020202020204" pitchFamily="34" charset="0"/>
                <a:ea typeface="Arial" panose="020B0604020202020204" pitchFamily="34" charset="0"/>
                <a:cs typeface="Arial" panose="020B0604020202020204" pitchFamily="34" charset="0"/>
              </a:rPr>
              <a:t>sánh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độ</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dài</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của</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quãng</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đường</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màu</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xanh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và</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quãng</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đường</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màu</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đỏ</a:t>
            </a:r>
            <a:endParaRPr lang="vi-VN" sz="4000" dirty="0">
              <a:latin typeface="Arial" panose="020B0604020202020204" pitchFamily="34" charset="0"/>
              <a:ea typeface="Arial" panose="020B0604020202020204" pitchFamily="34" charset="0"/>
              <a:cs typeface="Arial" panose="020B0604020202020204" pitchFamily="34" charset="0"/>
            </a:endParaRPr>
          </a:p>
        </p:txBody>
      </p:sp>
      <p:pic>
        <p:nvPicPr>
          <p:cNvPr id="3" name="Picture 2" descr="Diagram&#10;&#10;Description automatically generated with low confidence">
            <a:extLst>
              <a:ext uri="{FF2B5EF4-FFF2-40B4-BE49-F238E27FC236}">
                <a16:creationId xmlns:a16="http://schemas.microsoft.com/office/drawing/2014/main" id="{A5D5A70E-3941-488C-ACDE-71EA5FADA6B8}"/>
              </a:ext>
            </a:extLst>
          </p:cNvPr>
          <p:cNvPicPr>
            <a:picLocks noChangeAspect="1"/>
          </p:cNvPicPr>
          <p:nvPr/>
        </p:nvPicPr>
        <p:blipFill rotWithShape="1">
          <a:blip r:embed="rId2">
            <a:extLst>
              <a:ext uri="{28A0092B-C50C-407E-A947-70E740481C1C}">
                <a14:useLocalDpi xmlns:a14="http://schemas.microsoft.com/office/drawing/2010/main" val="0"/>
              </a:ext>
            </a:extLst>
          </a:blip>
          <a:srcRect l="7138" t="16539" r="6595" b="4642"/>
          <a:stretch/>
        </p:blipFill>
        <p:spPr>
          <a:xfrm>
            <a:off x="4648200" y="3924300"/>
            <a:ext cx="8991600" cy="5994401"/>
          </a:xfrm>
          <a:prstGeom prst="rect">
            <a:avLst/>
          </a:prstGeom>
        </p:spPr>
      </p:pic>
      <p:pic>
        <p:nvPicPr>
          <p:cNvPr id="29" name="Picture 14">
            <a:extLst>
              <a:ext uri="{FF2B5EF4-FFF2-40B4-BE49-F238E27FC236}">
                <a16:creationId xmlns:a16="http://schemas.microsoft.com/office/drawing/2014/main" id="{8501DF8F-AA37-4206-8CC2-AE86A324BBD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124281"/>
            <a:ext cx="1938600" cy="3181769"/>
          </a:xfrm>
          <a:prstGeom prst="rect">
            <a:avLst/>
          </a:prstGeom>
        </p:spPr>
      </p:pic>
      <p:pic>
        <p:nvPicPr>
          <p:cNvPr id="31" name="Picture 15">
            <a:extLst>
              <a:ext uri="{FF2B5EF4-FFF2-40B4-BE49-F238E27FC236}">
                <a16:creationId xmlns:a16="http://schemas.microsoft.com/office/drawing/2014/main" id="{1359E6AC-9B1B-476E-A758-8753F03C295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173109" y="5390753"/>
            <a:ext cx="3114891" cy="49152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A5D5A70E-3941-488C-ACDE-71EA5FADA6B8}"/>
              </a:ext>
            </a:extLst>
          </p:cNvPr>
          <p:cNvPicPr>
            <a:picLocks noChangeAspect="1"/>
          </p:cNvPicPr>
          <p:nvPr/>
        </p:nvPicPr>
        <p:blipFill rotWithShape="1">
          <a:blip r:embed="rId2">
            <a:extLst>
              <a:ext uri="{28A0092B-C50C-407E-A947-70E740481C1C}">
                <a14:useLocalDpi xmlns:a14="http://schemas.microsoft.com/office/drawing/2010/main" val="0"/>
              </a:ext>
            </a:extLst>
          </a:blip>
          <a:srcRect l="26922" t="24421" r="27069" b="10001"/>
          <a:stretch/>
        </p:blipFill>
        <p:spPr>
          <a:xfrm>
            <a:off x="1045456" y="342900"/>
            <a:ext cx="8940897" cy="9068691"/>
          </a:xfrm>
          <a:prstGeom prst="rect">
            <a:avLst/>
          </a:prstGeom>
        </p:spPr>
      </p:pic>
      <p:sp>
        <p:nvSpPr>
          <p:cNvPr id="7" name="TextBox 6">
            <a:extLst>
              <a:ext uri="{FF2B5EF4-FFF2-40B4-BE49-F238E27FC236}">
                <a16:creationId xmlns:a16="http://schemas.microsoft.com/office/drawing/2014/main" id="{FB245067-BD88-433F-8460-C4181D5BA5B6}"/>
              </a:ext>
            </a:extLst>
          </p:cNvPr>
          <p:cNvSpPr txBox="1"/>
          <p:nvPr/>
        </p:nvSpPr>
        <p:spPr>
          <a:xfrm>
            <a:off x="1338600" y="803196"/>
            <a:ext cx="879433" cy="779464"/>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1</a:t>
            </a:r>
            <a:endParaRPr lang="en-US" sz="4800" dirty="0">
              <a:solidFill>
                <a:srgbClr val="FF0000"/>
              </a:solidFill>
            </a:endParaRPr>
          </a:p>
        </p:txBody>
      </p:sp>
      <p:sp>
        <p:nvSpPr>
          <p:cNvPr id="8" name="TextBox 7">
            <a:extLst>
              <a:ext uri="{FF2B5EF4-FFF2-40B4-BE49-F238E27FC236}">
                <a16:creationId xmlns:a16="http://schemas.microsoft.com/office/drawing/2014/main" id="{8629F836-5EBA-441C-9D08-0932D4B2B88A}"/>
              </a:ext>
            </a:extLst>
          </p:cNvPr>
          <p:cNvSpPr txBox="1"/>
          <p:nvPr/>
        </p:nvSpPr>
        <p:spPr>
          <a:xfrm>
            <a:off x="2401248" y="803195"/>
            <a:ext cx="879433" cy="779464"/>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2</a:t>
            </a:r>
            <a:endParaRPr lang="en-US" sz="4800" dirty="0">
              <a:solidFill>
                <a:srgbClr val="FF0000"/>
              </a:solidFill>
            </a:endParaRPr>
          </a:p>
        </p:txBody>
      </p:sp>
      <p:sp>
        <p:nvSpPr>
          <p:cNvPr id="9" name="TextBox 8">
            <a:extLst>
              <a:ext uri="{FF2B5EF4-FFF2-40B4-BE49-F238E27FC236}">
                <a16:creationId xmlns:a16="http://schemas.microsoft.com/office/drawing/2014/main" id="{C0402C8B-60E0-4BAC-83D8-97A9EF924D0C}"/>
              </a:ext>
            </a:extLst>
          </p:cNvPr>
          <p:cNvSpPr txBox="1"/>
          <p:nvPr/>
        </p:nvSpPr>
        <p:spPr>
          <a:xfrm>
            <a:off x="3463895" y="785327"/>
            <a:ext cx="879433" cy="779464"/>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3</a:t>
            </a:r>
            <a:endParaRPr lang="en-US" sz="4800" dirty="0">
              <a:solidFill>
                <a:srgbClr val="FF0000"/>
              </a:solidFill>
            </a:endParaRPr>
          </a:p>
        </p:txBody>
      </p:sp>
      <p:sp>
        <p:nvSpPr>
          <p:cNvPr id="10" name="TextBox 9">
            <a:extLst>
              <a:ext uri="{FF2B5EF4-FFF2-40B4-BE49-F238E27FC236}">
                <a16:creationId xmlns:a16="http://schemas.microsoft.com/office/drawing/2014/main" id="{699A5818-163D-4638-A771-89DAE302D2ED}"/>
              </a:ext>
            </a:extLst>
          </p:cNvPr>
          <p:cNvSpPr txBox="1"/>
          <p:nvPr/>
        </p:nvSpPr>
        <p:spPr>
          <a:xfrm>
            <a:off x="4508221" y="803195"/>
            <a:ext cx="879433" cy="779464"/>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4</a:t>
            </a:r>
            <a:endParaRPr lang="en-US" sz="4800" dirty="0">
              <a:solidFill>
                <a:srgbClr val="FF0000"/>
              </a:solidFill>
            </a:endParaRPr>
          </a:p>
        </p:txBody>
      </p:sp>
      <p:sp>
        <p:nvSpPr>
          <p:cNvPr id="11" name="TextBox 10">
            <a:extLst>
              <a:ext uri="{FF2B5EF4-FFF2-40B4-BE49-F238E27FC236}">
                <a16:creationId xmlns:a16="http://schemas.microsoft.com/office/drawing/2014/main" id="{ABCCAF15-B78E-4354-86A1-D8FCE2BE27DD}"/>
              </a:ext>
            </a:extLst>
          </p:cNvPr>
          <p:cNvSpPr txBox="1"/>
          <p:nvPr/>
        </p:nvSpPr>
        <p:spPr>
          <a:xfrm>
            <a:off x="5607512" y="803195"/>
            <a:ext cx="879433" cy="779464"/>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5</a:t>
            </a:r>
            <a:endParaRPr lang="en-US" sz="4800" dirty="0">
              <a:solidFill>
                <a:srgbClr val="FF0000"/>
              </a:solidFill>
            </a:endParaRPr>
          </a:p>
        </p:txBody>
      </p:sp>
      <p:sp>
        <p:nvSpPr>
          <p:cNvPr id="12" name="TextBox 11">
            <a:extLst>
              <a:ext uri="{FF2B5EF4-FFF2-40B4-BE49-F238E27FC236}">
                <a16:creationId xmlns:a16="http://schemas.microsoft.com/office/drawing/2014/main" id="{E0664241-0FBA-4ED7-8F4F-938338379E99}"/>
              </a:ext>
            </a:extLst>
          </p:cNvPr>
          <p:cNvSpPr txBox="1"/>
          <p:nvPr/>
        </p:nvSpPr>
        <p:spPr>
          <a:xfrm>
            <a:off x="6688481" y="785326"/>
            <a:ext cx="879433" cy="779464"/>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6</a:t>
            </a:r>
            <a:endParaRPr lang="en-US" sz="4800" dirty="0">
              <a:solidFill>
                <a:srgbClr val="FF0000"/>
              </a:solidFill>
            </a:endParaRPr>
          </a:p>
        </p:txBody>
      </p:sp>
      <p:sp>
        <p:nvSpPr>
          <p:cNvPr id="13" name="TextBox 12">
            <a:extLst>
              <a:ext uri="{FF2B5EF4-FFF2-40B4-BE49-F238E27FC236}">
                <a16:creationId xmlns:a16="http://schemas.microsoft.com/office/drawing/2014/main" id="{A4216545-1E73-450C-9DD0-334388AFB3CC}"/>
              </a:ext>
            </a:extLst>
          </p:cNvPr>
          <p:cNvSpPr txBox="1"/>
          <p:nvPr/>
        </p:nvSpPr>
        <p:spPr>
          <a:xfrm>
            <a:off x="7787772" y="803195"/>
            <a:ext cx="879433" cy="779464"/>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7</a:t>
            </a:r>
            <a:endParaRPr lang="en-US" sz="4800" dirty="0">
              <a:solidFill>
                <a:srgbClr val="FF0000"/>
              </a:solidFill>
            </a:endParaRPr>
          </a:p>
        </p:txBody>
      </p:sp>
      <p:sp>
        <p:nvSpPr>
          <p:cNvPr id="14" name="TextBox 13">
            <a:extLst>
              <a:ext uri="{FF2B5EF4-FFF2-40B4-BE49-F238E27FC236}">
                <a16:creationId xmlns:a16="http://schemas.microsoft.com/office/drawing/2014/main" id="{344E9951-6F39-480A-BBF8-C5B9F6064E2E}"/>
              </a:ext>
            </a:extLst>
          </p:cNvPr>
          <p:cNvSpPr txBox="1"/>
          <p:nvPr/>
        </p:nvSpPr>
        <p:spPr>
          <a:xfrm>
            <a:off x="10169567" y="717237"/>
            <a:ext cx="879433" cy="779464"/>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9</a:t>
            </a:r>
            <a:endParaRPr lang="en-US" sz="4800" dirty="0">
              <a:solidFill>
                <a:srgbClr val="FF0000"/>
              </a:solidFill>
            </a:endParaRPr>
          </a:p>
        </p:txBody>
      </p:sp>
      <p:sp>
        <p:nvSpPr>
          <p:cNvPr id="15" name="TextBox 14">
            <a:extLst>
              <a:ext uri="{FF2B5EF4-FFF2-40B4-BE49-F238E27FC236}">
                <a16:creationId xmlns:a16="http://schemas.microsoft.com/office/drawing/2014/main" id="{BC04FB3F-9D77-4DD1-89C0-6F4D40618A36}"/>
              </a:ext>
            </a:extLst>
          </p:cNvPr>
          <p:cNvSpPr txBox="1"/>
          <p:nvPr/>
        </p:nvSpPr>
        <p:spPr>
          <a:xfrm>
            <a:off x="8832098" y="785326"/>
            <a:ext cx="879433" cy="779464"/>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8</a:t>
            </a:r>
            <a:endParaRPr lang="en-US" sz="4800" dirty="0">
              <a:solidFill>
                <a:srgbClr val="FF0000"/>
              </a:solidFill>
            </a:endParaRPr>
          </a:p>
        </p:txBody>
      </p:sp>
      <p:sp>
        <p:nvSpPr>
          <p:cNvPr id="16" name="TextBox 15">
            <a:extLst>
              <a:ext uri="{FF2B5EF4-FFF2-40B4-BE49-F238E27FC236}">
                <a16:creationId xmlns:a16="http://schemas.microsoft.com/office/drawing/2014/main" id="{04B3DFC9-D57F-4A8E-BAA2-F09F1B3DF8DA}"/>
              </a:ext>
            </a:extLst>
          </p:cNvPr>
          <p:cNvSpPr txBox="1"/>
          <p:nvPr/>
        </p:nvSpPr>
        <p:spPr>
          <a:xfrm>
            <a:off x="10154979" y="1799975"/>
            <a:ext cx="879433" cy="779464"/>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10</a:t>
            </a:r>
            <a:endParaRPr lang="en-US" sz="4800" dirty="0">
              <a:solidFill>
                <a:srgbClr val="FF0000"/>
              </a:solidFill>
            </a:endParaRPr>
          </a:p>
        </p:txBody>
      </p:sp>
      <p:sp>
        <p:nvSpPr>
          <p:cNvPr id="17" name="TextBox 16">
            <a:extLst>
              <a:ext uri="{FF2B5EF4-FFF2-40B4-BE49-F238E27FC236}">
                <a16:creationId xmlns:a16="http://schemas.microsoft.com/office/drawing/2014/main" id="{FF5C6799-372F-4EE5-A772-BF5E57CF5DFD}"/>
              </a:ext>
            </a:extLst>
          </p:cNvPr>
          <p:cNvSpPr txBox="1"/>
          <p:nvPr/>
        </p:nvSpPr>
        <p:spPr>
          <a:xfrm>
            <a:off x="10154979" y="2831431"/>
            <a:ext cx="879433" cy="779464"/>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11</a:t>
            </a:r>
            <a:endParaRPr lang="en-US" sz="4800" dirty="0">
              <a:solidFill>
                <a:srgbClr val="FF0000"/>
              </a:solidFill>
            </a:endParaRPr>
          </a:p>
        </p:txBody>
      </p:sp>
      <p:sp>
        <p:nvSpPr>
          <p:cNvPr id="18" name="TextBox 17">
            <a:extLst>
              <a:ext uri="{FF2B5EF4-FFF2-40B4-BE49-F238E27FC236}">
                <a16:creationId xmlns:a16="http://schemas.microsoft.com/office/drawing/2014/main" id="{8DB88746-EAE2-464D-8AF1-C63E8EED11A0}"/>
              </a:ext>
            </a:extLst>
          </p:cNvPr>
          <p:cNvSpPr txBox="1"/>
          <p:nvPr/>
        </p:nvSpPr>
        <p:spPr>
          <a:xfrm>
            <a:off x="10154977" y="3980450"/>
            <a:ext cx="879433" cy="779464"/>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12</a:t>
            </a:r>
            <a:endParaRPr lang="en-US" sz="4800" dirty="0">
              <a:solidFill>
                <a:srgbClr val="FF0000"/>
              </a:solidFill>
            </a:endParaRPr>
          </a:p>
        </p:txBody>
      </p:sp>
      <p:sp>
        <p:nvSpPr>
          <p:cNvPr id="19" name="TextBox 18">
            <a:extLst>
              <a:ext uri="{FF2B5EF4-FFF2-40B4-BE49-F238E27FC236}">
                <a16:creationId xmlns:a16="http://schemas.microsoft.com/office/drawing/2014/main" id="{C846D75E-38B6-4B67-B917-E878AD8D04D2}"/>
              </a:ext>
            </a:extLst>
          </p:cNvPr>
          <p:cNvSpPr txBox="1"/>
          <p:nvPr/>
        </p:nvSpPr>
        <p:spPr>
          <a:xfrm>
            <a:off x="10154977" y="5102192"/>
            <a:ext cx="879433" cy="779464"/>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13</a:t>
            </a:r>
            <a:endParaRPr lang="en-US" sz="4800" dirty="0">
              <a:solidFill>
                <a:srgbClr val="FF0000"/>
              </a:solidFill>
            </a:endParaRPr>
          </a:p>
        </p:txBody>
      </p:sp>
      <p:sp>
        <p:nvSpPr>
          <p:cNvPr id="20" name="TextBox 19">
            <a:extLst>
              <a:ext uri="{FF2B5EF4-FFF2-40B4-BE49-F238E27FC236}">
                <a16:creationId xmlns:a16="http://schemas.microsoft.com/office/drawing/2014/main" id="{26F31DC5-83CD-417F-8D9E-A560D88EBDA2}"/>
              </a:ext>
            </a:extLst>
          </p:cNvPr>
          <p:cNvSpPr txBox="1"/>
          <p:nvPr/>
        </p:nvSpPr>
        <p:spPr>
          <a:xfrm>
            <a:off x="10154978" y="6182634"/>
            <a:ext cx="879433" cy="779464"/>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14</a:t>
            </a:r>
            <a:endParaRPr lang="en-US" sz="4800" dirty="0">
              <a:solidFill>
                <a:srgbClr val="FF0000"/>
              </a:solidFill>
            </a:endParaRPr>
          </a:p>
        </p:txBody>
      </p:sp>
      <p:sp>
        <p:nvSpPr>
          <p:cNvPr id="21" name="TextBox 20">
            <a:extLst>
              <a:ext uri="{FF2B5EF4-FFF2-40B4-BE49-F238E27FC236}">
                <a16:creationId xmlns:a16="http://schemas.microsoft.com/office/drawing/2014/main" id="{1D53CB87-C4E3-4A63-8B8E-73DEE1A89697}"/>
              </a:ext>
            </a:extLst>
          </p:cNvPr>
          <p:cNvSpPr txBox="1"/>
          <p:nvPr/>
        </p:nvSpPr>
        <p:spPr>
          <a:xfrm>
            <a:off x="10154978" y="7275036"/>
            <a:ext cx="879433" cy="779464"/>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15</a:t>
            </a:r>
            <a:endParaRPr lang="en-US" sz="4800" dirty="0">
              <a:solidFill>
                <a:srgbClr val="FF0000"/>
              </a:solidFill>
            </a:endParaRPr>
          </a:p>
        </p:txBody>
      </p:sp>
      <p:sp>
        <p:nvSpPr>
          <p:cNvPr id="22" name="TextBox 21">
            <a:extLst>
              <a:ext uri="{FF2B5EF4-FFF2-40B4-BE49-F238E27FC236}">
                <a16:creationId xmlns:a16="http://schemas.microsoft.com/office/drawing/2014/main" id="{CDB0C9B6-6E17-442A-818B-E38AB9928C81}"/>
              </a:ext>
            </a:extLst>
          </p:cNvPr>
          <p:cNvSpPr txBox="1"/>
          <p:nvPr/>
        </p:nvSpPr>
        <p:spPr>
          <a:xfrm>
            <a:off x="10154978" y="8420363"/>
            <a:ext cx="879433" cy="779464"/>
          </a:xfrm>
          <a:prstGeom prst="rect">
            <a:avLst/>
          </a:prstGeom>
          <a:noFill/>
        </p:spPr>
        <p:txBody>
          <a:bodyPr wrap="square">
            <a:spAutoFit/>
          </a:bodyPr>
          <a:lstStyle/>
          <a:p>
            <a:pPr algn="ctr"/>
            <a:r>
              <a:rPr lang="en-US" sz="4800" b="1" dirty="0">
                <a:solidFill>
                  <a:srgbClr val="FF0000"/>
                </a:solidFill>
                <a:latin typeface="Arial" panose="020B0604020202020204" pitchFamily="34" charset="0"/>
                <a:cs typeface="Arial" panose="020B0604020202020204" pitchFamily="34" charset="0"/>
              </a:rPr>
              <a:t>16</a:t>
            </a:r>
            <a:endParaRPr lang="en-US" sz="4800" dirty="0">
              <a:solidFill>
                <a:srgbClr val="FF0000"/>
              </a:solidFill>
            </a:endParaRPr>
          </a:p>
        </p:txBody>
      </p:sp>
      <p:sp>
        <p:nvSpPr>
          <p:cNvPr id="25" name="TextBox 24">
            <a:extLst>
              <a:ext uri="{FF2B5EF4-FFF2-40B4-BE49-F238E27FC236}">
                <a16:creationId xmlns:a16="http://schemas.microsoft.com/office/drawing/2014/main" id="{CFF41520-1117-4E85-885D-145470B15830}"/>
              </a:ext>
            </a:extLst>
          </p:cNvPr>
          <p:cNvSpPr txBox="1"/>
          <p:nvPr/>
        </p:nvSpPr>
        <p:spPr>
          <a:xfrm>
            <a:off x="232753" y="676582"/>
            <a:ext cx="879433" cy="779464"/>
          </a:xfrm>
          <a:prstGeom prst="rect">
            <a:avLst/>
          </a:prstGeom>
          <a:noFill/>
        </p:spPr>
        <p:txBody>
          <a:bodyPr wrap="square">
            <a:spAutoFit/>
          </a:bodyPr>
          <a:lstStyle/>
          <a:p>
            <a:pPr algn="ctr"/>
            <a:r>
              <a:rPr lang="en-US" sz="4800" b="1" dirty="0">
                <a:solidFill>
                  <a:srgbClr val="1E97D4"/>
                </a:solidFill>
                <a:latin typeface="Arial" panose="020B0604020202020204" pitchFamily="34" charset="0"/>
                <a:cs typeface="Arial" panose="020B0604020202020204" pitchFamily="34" charset="0"/>
              </a:rPr>
              <a:t>1</a:t>
            </a:r>
            <a:endParaRPr lang="en-US" sz="4800" dirty="0">
              <a:solidFill>
                <a:srgbClr val="1E97D4"/>
              </a:solidFill>
            </a:endParaRPr>
          </a:p>
        </p:txBody>
      </p:sp>
      <p:sp>
        <p:nvSpPr>
          <p:cNvPr id="28" name="TextBox 27">
            <a:extLst>
              <a:ext uri="{FF2B5EF4-FFF2-40B4-BE49-F238E27FC236}">
                <a16:creationId xmlns:a16="http://schemas.microsoft.com/office/drawing/2014/main" id="{A7F209B1-D276-4F89-B8BC-CB378CDCD787}"/>
              </a:ext>
            </a:extLst>
          </p:cNvPr>
          <p:cNvSpPr txBox="1"/>
          <p:nvPr/>
        </p:nvSpPr>
        <p:spPr>
          <a:xfrm>
            <a:off x="232753" y="1801606"/>
            <a:ext cx="879433" cy="779464"/>
          </a:xfrm>
          <a:prstGeom prst="rect">
            <a:avLst/>
          </a:prstGeom>
          <a:noFill/>
        </p:spPr>
        <p:txBody>
          <a:bodyPr wrap="square">
            <a:spAutoFit/>
          </a:bodyPr>
          <a:lstStyle/>
          <a:p>
            <a:pPr algn="ctr"/>
            <a:r>
              <a:rPr lang="en-US" sz="4800" b="1" dirty="0">
                <a:solidFill>
                  <a:srgbClr val="1E97D4"/>
                </a:solidFill>
                <a:latin typeface="Arial" panose="020B0604020202020204" pitchFamily="34" charset="0"/>
                <a:cs typeface="Arial" panose="020B0604020202020204" pitchFamily="34" charset="0"/>
              </a:rPr>
              <a:t>2</a:t>
            </a:r>
            <a:endParaRPr lang="en-US" sz="4800" dirty="0">
              <a:solidFill>
                <a:srgbClr val="1E97D4"/>
              </a:solidFill>
            </a:endParaRPr>
          </a:p>
        </p:txBody>
      </p:sp>
      <p:sp>
        <p:nvSpPr>
          <p:cNvPr id="30" name="TextBox 29">
            <a:extLst>
              <a:ext uri="{FF2B5EF4-FFF2-40B4-BE49-F238E27FC236}">
                <a16:creationId xmlns:a16="http://schemas.microsoft.com/office/drawing/2014/main" id="{4DE8D13F-8398-48C4-87B7-E85DBEB4655D}"/>
              </a:ext>
            </a:extLst>
          </p:cNvPr>
          <p:cNvSpPr txBox="1"/>
          <p:nvPr/>
        </p:nvSpPr>
        <p:spPr>
          <a:xfrm>
            <a:off x="1338600" y="1861590"/>
            <a:ext cx="879433" cy="779464"/>
          </a:xfrm>
          <a:prstGeom prst="rect">
            <a:avLst/>
          </a:prstGeom>
          <a:noFill/>
        </p:spPr>
        <p:txBody>
          <a:bodyPr wrap="square">
            <a:spAutoFit/>
          </a:bodyPr>
          <a:lstStyle/>
          <a:p>
            <a:pPr algn="ctr"/>
            <a:r>
              <a:rPr lang="en-US" sz="4800" b="1" dirty="0">
                <a:solidFill>
                  <a:srgbClr val="1E97D4"/>
                </a:solidFill>
                <a:latin typeface="Arial" panose="020B0604020202020204" pitchFamily="34" charset="0"/>
                <a:cs typeface="Arial" panose="020B0604020202020204" pitchFamily="34" charset="0"/>
              </a:rPr>
              <a:t>3</a:t>
            </a:r>
            <a:endParaRPr lang="en-US" sz="4800" dirty="0">
              <a:solidFill>
                <a:srgbClr val="1E97D4"/>
              </a:solidFill>
            </a:endParaRPr>
          </a:p>
        </p:txBody>
      </p:sp>
      <p:sp>
        <p:nvSpPr>
          <p:cNvPr id="32" name="TextBox 31">
            <a:extLst>
              <a:ext uri="{FF2B5EF4-FFF2-40B4-BE49-F238E27FC236}">
                <a16:creationId xmlns:a16="http://schemas.microsoft.com/office/drawing/2014/main" id="{B1A158CF-4F52-4650-A2FF-E44A01ABF91E}"/>
              </a:ext>
            </a:extLst>
          </p:cNvPr>
          <p:cNvSpPr txBox="1"/>
          <p:nvPr/>
        </p:nvSpPr>
        <p:spPr>
          <a:xfrm>
            <a:off x="2401248" y="1866175"/>
            <a:ext cx="879433" cy="779464"/>
          </a:xfrm>
          <a:prstGeom prst="rect">
            <a:avLst/>
          </a:prstGeom>
          <a:noFill/>
        </p:spPr>
        <p:txBody>
          <a:bodyPr wrap="square">
            <a:spAutoFit/>
          </a:bodyPr>
          <a:lstStyle/>
          <a:p>
            <a:pPr algn="ctr"/>
            <a:r>
              <a:rPr lang="en-US" sz="4800" b="1" dirty="0">
                <a:solidFill>
                  <a:srgbClr val="1E97D4"/>
                </a:solidFill>
                <a:latin typeface="Arial" panose="020B0604020202020204" pitchFamily="34" charset="0"/>
                <a:cs typeface="Arial" panose="020B0604020202020204" pitchFamily="34" charset="0"/>
              </a:rPr>
              <a:t>4</a:t>
            </a:r>
            <a:endParaRPr lang="en-US" sz="4800" dirty="0">
              <a:solidFill>
                <a:srgbClr val="1E97D4"/>
              </a:solidFill>
            </a:endParaRPr>
          </a:p>
        </p:txBody>
      </p:sp>
      <p:sp>
        <p:nvSpPr>
          <p:cNvPr id="33" name="TextBox 32">
            <a:extLst>
              <a:ext uri="{FF2B5EF4-FFF2-40B4-BE49-F238E27FC236}">
                <a16:creationId xmlns:a16="http://schemas.microsoft.com/office/drawing/2014/main" id="{4DEE745D-5BE4-480F-A3BC-57DB5E68DA29}"/>
              </a:ext>
            </a:extLst>
          </p:cNvPr>
          <p:cNvSpPr txBox="1"/>
          <p:nvPr/>
        </p:nvSpPr>
        <p:spPr>
          <a:xfrm>
            <a:off x="2419569" y="2911285"/>
            <a:ext cx="879433" cy="779464"/>
          </a:xfrm>
          <a:prstGeom prst="rect">
            <a:avLst/>
          </a:prstGeom>
          <a:noFill/>
        </p:spPr>
        <p:txBody>
          <a:bodyPr wrap="square">
            <a:spAutoFit/>
          </a:bodyPr>
          <a:lstStyle/>
          <a:p>
            <a:pPr algn="ctr"/>
            <a:r>
              <a:rPr lang="en-US" sz="4800" b="1" dirty="0">
                <a:solidFill>
                  <a:srgbClr val="1E97D4"/>
                </a:solidFill>
                <a:latin typeface="Arial" panose="020B0604020202020204" pitchFamily="34" charset="0"/>
                <a:cs typeface="Arial" panose="020B0604020202020204" pitchFamily="34" charset="0"/>
              </a:rPr>
              <a:t>5</a:t>
            </a:r>
            <a:endParaRPr lang="en-US" sz="4800" dirty="0">
              <a:solidFill>
                <a:srgbClr val="1E97D4"/>
              </a:solidFill>
            </a:endParaRPr>
          </a:p>
        </p:txBody>
      </p:sp>
      <p:sp>
        <p:nvSpPr>
          <p:cNvPr id="34" name="TextBox 33">
            <a:extLst>
              <a:ext uri="{FF2B5EF4-FFF2-40B4-BE49-F238E27FC236}">
                <a16:creationId xmlns:a16="http://schemas.microsoft.com/office/drawing/2014/main" id="{8B1D7A93-90BE-4120-8FF4-4974A6880995}"/>
              </a:ext>
            </a:extLst>
          </p:cNvPr>
          <p:cNvSpPr txBox="1"/>
          <p:nvPr/>
        </p:nvSpPr>
        <p:spPr>
          <a:xfrm>
            <a:off x="2419569" y="4041355"/>
            <a:ext cx="879433" cy="779464"/>
          </a:xfrm>
          <a:prstGeom prst="rect">
            <a:avLst/>
          </a:prstGeom>
          <a:noFill/>
        </p:spPr>
        <p:txBody>
          <a:bodyPr wrap="square">
            <a:spAutoFit/>
          </a:bodyPr>
          <a:lstStyle/>
          <a:p>
            <a:pPr algn="ctr"/>
            <a:r>
              <a:rPr lang="en-US" sz="4800" b="1" dirty="0">
                <a:solidFill>
                  <a:srgbClr val="1E97D4"/>
                </a:solidFill>
                <a:latin typeface="Arial" panose="020B0604020202020204" pitchFamily="34" charset="0"/>
                <a:cs typeface="Arial" panose="020B0604020202020204" pitchFamily="34" charset="0"/>
              </a:rPr>
              <a:t>6</a:t>
            </a:r>
            <a:endParaRPr lang="en-US" sz="4800" dirty="0">
              <a:solidFill>
                <a:srgbClr val="1E97D4"/>
              </a:solidFill>
            </a:endParaRPr>
          </a:p>
        </p:txBody>
      </p:sp>
      <p:sp>
        <p:nvSpPr>
          <p:cNvPr id="35" name="TextBox 34">
            <a:extLst>
              <a:ext uri="{FF2B5EF4-FFF2-40B4-BE49-F238E27FC236}">
                <a16:creationId xmlns:a16="http://schemas.microsoft.com/office/drawing/2014/main" id="{6AC162F7-DC73-4B54-B522-DA138E9E668E}"/>
              </a:ext>
            </a:extLst>
          </p:cNvPr>
          <p:cNvSpPr txBox="1"/>
          <p:nvPr/>
        </p:nvSpPr>
        <p:spPr>
          <a:xfrm>
            <a:off x="3500538" y="3930422"/>
            <a:ext cx="879433" cy="779464"/>
          </a:xfrm>
          <a:prstGeom prst="rect">
            <a:avLst/>
          </a:prstGeom>
          <a:noFill/>
        </p:spPr>
        <p:txBody>
          <a:bodyPr wrap="square">
            <a:spAutoFit/>
          </a:bodyPr>
          <a:lstStyle/>
          <a:p>
            <a:pPr algn="ctr"/>
            <a:r>
              <a:rPr lang="en-US" sz="4800" b="1" dirty="0">
                <a:solidFill>
                  <a:srgbClr val="1E97D4"/>
                </a:solidFill>
                <a:latin typeface="Arial" panose="020B0604020202020204" pitchFamily="34" charset="0"/>
                <a:cs typeface="Arial" panose="020B0604020202020204" pitchFamily="34" charset="0"/>
              </a:rPr>
              <a:t>7</a:t>
            </a:r>
            <a:endParaRPr lang="en-US" sz="4800" dirty="0">
              <a:solidFill>
                <a:srgbClr val="1E97D4"/>
              </a:solidFill>
            </a:endParaRPr>
          </a:p>
        </p:txBody>
      </p:sp>
      <p:sp>
        <p:nvSpPr>
          <p:cNvPr id="36" name="TextBox 35">
            <a:extLst>
              <a:ext uri="{FF2B5EF4-FFF2-40B4-BE49-F238E27FC236}">
                <a16:creationId xmlns:a16="http://schemas.microsoft.com/office/drawing/2014/main" id="{1ED6537B-2D07-44D7-BB57-24A0BF57E71D}"/>
              </a:ext>
            </a:extLst>
          </p:cNvPr>
          <p:cNvSpPr txBox="1"/>
          <p:nvPr/>
        </p:nvSpPr>
        <p:spPr>
          <a:xfrm>
            <a:off x="4590668" y="5166655"/>
            <a:ext cx="879433" cy="779464"/>
          </a:xfrm>
          <a:prstGeom prst="rect">
            <a:avLst/>
          </a:prstGeom>
          <a:noFill/>
        </p:spPr>
        <p:txBody>
          <a:bodyPr wrap="square">
            <a:spAutoFit/>
          </a:bodyPr>
          <a:lstStyle/>
          <a:p>
            <a:pPr algn="ctr"/>
            <a:r>
              <a:rPr lang="en-US" sz="4800" b="1" dirty="0">
                <a:solidFill>
                  <a:srgbClr val="1E97D4"/>
                </a:solidFill>
                <a:latin typeface="Arial" panose="020B0604020202020204" pitchFamily="34" charset="0"/>
                <a:cs typeface="Arial" panose="020B0604020202020204" pitchFamily="34" charset="0"/>
              </a:rPr>
              <a:t>9</a:t>
            </a:r>
            <a:endParaRPr lang="en-US" sz="4800" dirty="0">
              <a:solidFill>
                <a:srgbClr val="1E97D4"/>
              </a:solidFill>
            </a:endParaRPr>
          </a:p>
        </p:txBody>
      </p:sp>
      <p:sp>
        <p:nvSpPr>
          <p:cNvPr id="37" name="TextBox 36">
            <a:extLst>
              <a:ext uri="{FF2B5EF4-FFF2-40B4-BE49-F238E27FC236}">
                <a16:creationId xmlns:a16="http://schemas.microsoft.com/office/drawing/2014/main" id="{00EAAF79-F03C-4050-B99F-81C8339B1F79}"/>
              </a:ext>
            </a:extLst>
          </p:cNvPr>
          <p:cNvSpPr txBox="1"/>
          <p:nvPr/>
        </p:nvSpPr>
        <p:spPr>
          <a:xfrm>
            <a:off x="4526543" y="3930421"/>
            <a:ext cx="879433" cy="779464"/>
          </a:xfrm>
          <a:prstGeom prst="rect">
            <a:avLst/>
          </a:prstGeom>
          <a:noFill/>
        </p:spPr>
        <p:txBody>
          <a:bodyPr wrap="square">
            <a:spAutoFit/>
          </a:bodyPr>
          <a:lstStyle/>
          <a:p>
            <a:pPr algn="ctr"/>
            <a:r>
              <a:rPr lang="en-US" sz="4800" b="1" dirty="0">
                <a:solidFill>
                  <a:srgbClr val="1E97D4"/>
                </a:solidFill>
                <a:latin typeface="Arial" panose="020B0604020202020204" pitchFamily="34" charset="0"/>
                <a:cs typeface="Arial" panose="020B0604020202020204" pitchFamily="34" charset="0"/>
              </a:rPr>
              <a:t>8</a:t>
            </a:r>
            <a:endParaRPr lang="en-US" sz="4800" dirty="0">
              <a:solidFill>
                <a:srgbClr val="1E97D4"/>
              </a:solidFill>
            </a:endParaRPr>
          </a:p>
        </p:txBody>
      </p:sp>
      <p:sp>
        <p:nvSpPr>
          <p:cNvPr id="38" name="TextBox 37">
            <a:extLst>
              <a:ext uri="{FF2B5EF4-FFF2-40B4-BE49-F238E27FC236}">
                <a16:creationId xmlns:a16="http://schemas.microsoft.com/office/drawing/2014/main" id="{F15F53C3-4AF5-4C21-B157-C8AF1ACC9C87}"/>
              </a:ext>
            </a:extLst>
          </p:cNvPr>
          <p:cNvSpPr txBox="1"/>
          <p:nvPr/>
        </p:nvSpPr>
        <p:spPr>
          <a:xfrm>
            <a:off x="4526543" y="6199314"/>
            <a:ext cx="879433" cy="779464"/>
          </a:xfrm>
          <a:prstGeom prst="rect">
            <a:avLst/>
          </a:prstGeom>
          <a:noFill/>
        </p:spPr>
        <p:txBody>
          <a:bodyPr wrap="square">
            <a:spAutoFit/>
          </a:bodyPr>
          <a:lstStyle/>
          <a:p>
            <a:pPr algn="ctr"/>
            <a:r>
              <a:rPr lang="en-US" sz="4800" b="1" dirty="0">
                <a:solidFill>
                  <a:srgbClr val="1E97D4"/>
                </a:solidFill>
                <a:latin typeface="Arial" panose="020B0604020202020204" pitchFamily="34" charset="0"/>
                <a:cs typeface="Arial" panose="020B0604020202020204" pitchFamily="34" charset="0"/>
              </a:rPr>
              <a:t>10</a:t>
            </a:r>
            <a:endParaRPr lang="en-US" sz="4800" dirty="0">
              <a:solidFill>
                <a:srgbClr val="1E97D4"/>
              </a:solidFill>
            </a:endParaRPr>
          </a:p>
        </p:txBody>
      </p:sp>
      <p:sp>
        <p:nvSpPr>
          <p:cNvPr id="39" name="TextBox 38">
            <a:extLst>
              <a:ext uri="{FF2B5EF4-FFF2-40B4-BE49-F238E27FC236}">
                <a16:creationId xmlns:a16="http://schemas.microsoft.com/office/drawing/2014/main" id="{6ED51E0B-7D7C-469C-8BF1-6E9C94345A23}"/>
              </a:ext>
            </a:extLst>
          </p:cNvPr>
          <p:cNvSpPr txBox="1"/>
          <p:nvPr/>
        </p:nvSpPr>
        <p:spPr>
          <a:xfrm>
            <a:off x="5607512" y="6182635"/>
            <a:ext cx="879433" cy="779464"/>
          </a:xfrm>
          <a:prstGeom prst="rect">
            <a:avLst/>
          </a:prstGeom>
          <a:noFill/>
        </p:spPr>
        <p:txBody>
          <a:bodyPr wrap="square">
            <a:spAutoFit/>
          </a:bodyPr>
          <a:lstStyle/>
          <a:p>
            <a:pPr algn="ctr"/>
            <a:r>
              <a:rPr lang="en-US" sz="4800" b="1" dirty="0">
                <a:solidFill>
                  <a:srgbClr val="1E97D4"/>
                </a:solidFill>
                <a:latin typeface="Arial" panose="020B0604020202020204" pitchFamily="34" charset="0"/>
                <a:cs typeface="Arial" panose="020B0604020202020204" pitchFamily="34" charset="0"/>
              </a:rPr>
              <a:t>11</a:t>
            </a:r>
            <a:endParaRPr lang="en-US" sz="4800" dirty="0">
              <a:solidFill>
                <a:srgbClr val="1E97D4"/>
              </a:solidFill>
            </a:endParaRPr>
          </a:p>
        </p:txBody>
      </p:sp>
      <p:sp>
        <p:nvSpPr>
          <p:cNvPr id="40" name="TextBox 39">
            <a:extLst>
              <a:ext uri="{FF2B5EF4-FFF2-40B4-BE49-F238E27FC236}">
                <a16:creationId xmlns:a16="http://schemas.microsoft.com/office/drawing/2014/main" id="{DDE3A248-703C-426C-9E9D-DCB21B1F038A}"/>
              </a:ext>
            </a:extLst>
          </p:cNvPr>
          <p:cNvSpPr txBox="1"/>
          <p:nvPr/>
        </p:nvSpPr>
        <p:spPr>
          <a:xfrm>
            <a:off x="6715963" y="6182634"/>
            <a:ext cx="879433" cy="779464"/>
          </a:xfrm>
          <a:prstGeom prst="rect">
            <a:avLst/>
          </a:prstGeom>
          <a:noFill/>
        </p:spPr>
        <p:txBody>
          <a:bodyPr wrap="square">
            <a:spAutoFit/>
          </a:bodyPr>
          <a:lstStyle/>
          <a:p>
            <a:pPr algn="ctr"/>
            <a:r>
              <a:rPr lang="en-US" sz="4800" b="1" dirty="0">
                <a:solidFill>
                  <a:srgbClr val="1E97D4"/>
                </a:solidFill>
                <a:latin typeface="Arial" panose="020B0604020202020204" pitchFamily="34" charset="0"/>
                <a:cs typeface="Arial" panose="020B0604020202020204" pitchFamily="34" charset="0"/>
              </a:rPr>
              <a:t>12</a:t>
            </a:r>
            <a:endParaRPr lang="en-US" sz="4800" dirty="0">
              <a:solidFill>
                <a:srgbClr val="1E97D4"/>
              </a:solidFill>
            </a:endParaRPr>
          </a:p>
        </p:txBody>
      </p:sp>
      <p:sp>
        <p:nvSpPr>
          <p:cNvPr id="41" name="TextBox 40">
            <a:extLst>
              <a:ext uri="{FF2B5EF4-FFF2-40B4-BE49-F238E27FC236}">
                <a16:creationId xmlns:a16="http://schemas.microsoft.com/office/drawing/2014/main" id="{95AADDB0-1AC6-4AF8-89BF-6A02BEEB27C1}"/>
              </a:ext>
            </a:extLst>
          </p:cNvPr>
          <p:cNvSpPr txBox="1"/>
          <p:nvPr/>
        </p:nvSpPr>
        <p:spPr>
          <a:xfrm>
            <a:off x="6688481" y="7230771"/>
            <a:ext cx="879433" cy="779464"/>
          </a:xfrm>
          <a:prstGeom prst="rect">
            <a:avLst/>
          </a:prstGeom>
          <a:noFill/>
        </p:spPr>
        <p:txBody>
          <a:bodyPr wrap="square">
            <a:spAutoFit/>
          </a:bodyPr>
          <a:lstStyle/>
          <a:p>
            <a:pPr algn="ctr"/>
            <a:r>
              <a:rPr lang="en-US" sz="4800" b="1" dirty="0">
                <a:solidFill>
                  <a:srgbClr val="1E97D4"/>
                </a:solidFill>
                <a:latin typeface="Arial" panose="020B0604020202020204" pitchFamily="34" charset="0"/>
                <a:cs typeface="Arial" panose="020B0604020202020204" pitchFamily="34" charset="0"/>
              </a:rPr>
              <a:t>13</a:t>
            </a:r>
            <a:endParaRPr lang="en-US" sz="4800" dirty="0">
              <a:solidFill>
                <a:srgbClr val="1E97D4"/>
              </a:solidFill>
            </a:endParaRPr>
          </a:p>
        </p:txBody>
      </p:sp>
      <p:sp>
        <p:nvSpPr>
          <p:cNvPr id="42" name="TextBox 41">
            <a:extLst>
              <a:ext uri="{FF2B5EF4-FFF2-40B4-BE49-F238E27FC236}">
                <a16:creationId xmlns:a16="http://schemas.microsoft.com/office/drawing/2014/main" id="{01DB64D1-827D-40BF-95D5-18BCDA70C08D}"/>
              </a:ext>
            </a:extLst>
          </p:cNvPr>
          <p:cNvSpPr txBox="1"/>
          <p:nvPr/>
        </p:nvSpPr>
        <p:spPr>
          <a:xfrm>
            <a:off x="6743446" y="8420363"/>
            <a:ext cx="879433" cy="779464"/>
          </a:xfrm>
          <a:prstGeom prst="rect">
            <a:avLst/>
          </a:prstGeom>
          <a:noFill/>
        </p:spPr>
        <p:txBody>
          <a:bodyPr wrap="square">
            <a:spAutoFit/>
          </a:bodyPr>
          <a:lstStyle/>
          <a:p>
            <a:pPr algn="ctr"/>
            <a:r>
              <a:rPr lang="en-US" sz="4800" b="1" dirty="0">
                <a:solidFill>
                  <a:srgbClr val="1E97D4"/>
                </a:solidFill>
                <a:latin typeface="Arial" panose="020B0604020202020204" pitchFamily="34" charset="0"/>
                <a:cs typeface="Arial" panose="020B0604020202020204" pitchFamily="34" charset="0"/>
              </a:rPr>
              <a:t>14</a:t>
            </a:r>
            <a:endParaRPr lang="en-US" sz="4800" dirty="0">
              <a:solidFill>
                <a:srgbClr val="1E97D4"/>
              </a:solidFill>
            </a:endParaRPr>
          </a:p>
        </p:txBody>
      </p:sp>
      <p:sp>
        <p:nvSpPr>
          <p:cNvPr id="43" name="TextBox 42">
            <a:extLst>
              <a:ext uri="{FF2B5EF4-FFF2-40B4-BE49-F238E27FC236}">
                <a16:creationId xmlns:a16="http://schemas.microsoft.com/office/drawing/2014/main" id="{F998BB61-3573-4575-A629-B82BDEF5105E}"/>
              </a:ext>
            </a:extLst>
          </p:cNvPr>
          <p:cNvSpPr txBox="1"/>
          <p:nvPr/>
        </p:nvSpPr>
        <p:spPr>
          <a:xfrm>
            <a:off x="7751129" y="9341029"/>
            <a:ext cx="879433" cy="779464"/>
          </a:xfrm>
          <a:prstGeom prst="rect">
            <a:avLst/>
          </a:prstGeom>
          <a:noFill/>
        </p:spPr>
        <p:txBody>
          <a:bodyPr wrap="square">
            <a:spAutoFit/>
          </a:bodyPr>
          <a:lstStyle/>
          <a:p>
            <a:pPr algn="ctr"/>
            <a:r>
              <a:rPr lang="en-US" sz="4800" b="1" dirty="0">
                <a:solidFill>
                  <a:srgbClr val="1E97D4"/>
                </a:solidFill>
                <a:latin typeface="Arial" panose="020B0604020202020204" pitchFamily="34" charset="0"/>
                <a:cs typeface="Arial" panose="020B0604020202020204" pitchFamily="34" charset="0"/>
              </a:rPr>
              <a:t>15</a:t>
            </a:r>
            <a:endParaRPr lang="en-US" sz="4800" dirty="0">
              <a:solidFill>
                <a:srgbClr val="1E97D4"/>
              </a:solidFill>
            </a:endParaRPr>
          </a:p>
        </p:txBody>
      </p:sp>
      <p:sp>
        <p:nvSpPr>
          <p:cNvPr id="44" name="TextBox 43">
            <a:extLst>
              <a:ext uri="{FF2B5EF4-FFF2-40B4-BE49-F238E27FC236}">
                <a16:creationId xmlns:a16="http://schemas.microsoft.com/office/drawing/2014/main" id="{48A81DEB-5224-4091-AF91-EF49C751D761}"/>
              </a:ext>
            </a:extLst>
          </p:cNvPr>
          <p:cNvSpPr txBox="1"/>
          <p:nvPr/>
        </p:nvSpPr>
        <p:spPr>
          <a:xfrm>
            <a:off x="8777133" y="9350564"/>
            <a:ext cx="879433" cy="779464"/>
          </a:xfrm>
          <a:prstGeom prst="rect">
            <a:avLst/>
          </a:prstGeom>
          <a:noFill/>
        </p:spPr>
        <p:txBody>
          <a:bodyPr wrap="square">
            <a:spAutoFit/>
          </a:bodyPr>
          <a:lstStyle/>
          <a:p>
            <a:pPr algn="ctr"/>
            <a:r>
              <a:rPr lang="en-US" sz="4800" b="1" dirty="0">
                <a:solidFill>
                  <a:srgbClr val="1E97D4"/>
                </a:solidFill>
                <a:latin typeface="Arial" panose="020B0604020202020204" pitchFamily="34" charset="0"/>
                <a:cs typeface="Arial" panose="020B0604020202020204" pitchFamily="34" charset="0"/>
              </a:rPr>
              <a:t>16</a:t>
            </a:r>
            <a:endParaRPr lang="en-US" sz="4800" dirty="0">
              <a:solidFill>
                <a:srgbClr val="1E97D4"/>
              </a:solidFill>
            </a:endParaRPr>
          </a:p>
        </p:txBody>
      </p:sp>
      <p:sp>
        <p:nvSpPr>
          <p:cNvPr id="46" name="TextBox 45">
            <a:extLst>
              <a:ext uri="{FF2B5EF4-FFF2-40B4-BE49-F238E27FC236}">
                <a16:creationId xmlns:a16="http://schemas.microsoft.com/office/drawing/2014/main" id="{074A1FCC-F0FE-424A-A948-FFF45073D306}"/>
              </a:ext>
            </a:extLst>
          </p:cNvPr>
          <p:cNvSpPr txBox="1"/>
          <p:nvPr/>
        </p:nvSpPr>
        <p:spPr>
          <a:xfrm>
            <a:off x="11185592" y="830549"/>
            <a:ext cx="6249420" cy="1651671"/>
          </a:xfrm>
          <a:prstGeom prst="rect">
            <a:avLst/>
          </a:prstGeom>
          <a:noFill/>
        </p:spPr>
        <p:txBody>
          <a:bodyPr wrap="square">
            <a:spAutoFit/>
          </a:bodyPr>
          <a:lstStyle/>
          <a:p>
            <a:pPr algn="ctr">
              <a:lnSpc>
                <a:spcPct val="150000"/>
              </a:lnSpc>
            </a:pPr>
            <a:r>
              <a:rPr lang="vi-VN" sz="3600" i="0" dirty="0" err="1">
                <a:solidFill>
                  <a:srgbClr val="000000"/>
                </a:solidFill>
                <a:effectLst/>
                <a:latin typeface="Arial" panose="020B0604020202020204" pitchFamily="34" charset="0"/>
                <a:cs typeface="Arial" panose="020B0604020202020204" pitchFamily="34" charset="0"/>
              </a:rPr>
              <a:t>Quãng</a:t>
            </a:r>
            <a:r>
              <a:rPr lang="vi-VN" sz="3600" i="0" dirty="0">
                <a:solidFill>
                  <a:srgbClr val="000000"/>
                </a:solidFill>
                <a:effectLst/>
                <a:latin typeface="Arial" panose="020B0604020202020204" pitchFamily="34" charset="0"/>
                <a:cs typeface="Arial" panose="020B0604020202020204" pitchFamily="34" charset="0"/>
              </a:rPr>
              <a:t> </a:t>
            </a:r>
            <a:r>
              <a:rPr lang="vi-VN" sz="3600" i="0" dirty="0" err="1">
                <a:solidFill>
                  <a:srgbClr val="000000"/>
                </a:solidFill>
                <a:effectLst/>
                <a:latin typeface="Arial" panose="020B0604020202020204" pitchFamily="34" charset="0"/>
                <a:cs typeface="Arial" panose="020B0604020202020204" pitchFamily="34" charset="0"/>
              </a:rPr>
              <a:t>đường</a:t>
            </a:r>
            <a:r>
              <a:rPr lang="vi-VN" sz="3600" i="0" dirty="0">
                <a:solidFill>
                  <a:srgbClr val="000000"/>
                </a:solidFill>
                <a:effectLst/>
                <a:latin typeface="Arial" panose="020B0604020202020204" pitchFamily="34" charset="0"/>
                <a:cs typeface="Arial" panose="020B0604020202020204" pitchFamily="34" charset="0"/>
              </a:rPr>
              <a:t> </a:t>
            </a:r>
            <a:r>
              <a:rPr lang="vi-VN" sz="3600" i="0" dirty="0" err="1">
                <a:solidFill>
                  <a:srgbClr val="000000"/>
                </a:solidFill>
                <a:effectLst/>
                <a:latin typeface="Arial" panose="020B0604020202020204" pitchFamily="34" charset="0"/>
                <a:cs typeface="Arial" panose="020B0604020202020204" pitchFamily="34" charset="0"/>
              </a:rPr>
              <a:t>màu</a:t>
            </a:r>
            <a:r>
              <a:rPr lang="vi-VN" sz="3600" i="0" dirty="0">
                <a:solidFill>
                  <a:srgbClr val="000000"/>
                </a:solidFill>
                <a:effectLst/>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đỏ</a:t>
            </a:r>
            <a:r>
              <a:rPr lang="vi-VN" sz="3600" i="0" dirty="0">
                <a:solidFill>
                  <a:srgbClr val="000000"/>
                </a:solidFill>
                <a:effectLst/>
                <a:latin typeface="Arial" panose="020B0604020202020204" pitchFamily="34" charset="0"/>
                <a:cs typeface="Arial" panose="020B0604020202020204" pitchFamily="34" charset="0"/>
              </a:rPr>
              <a:t> </a:t>
            </a:r>
            <a:r>
              <a:rPr lang="vi-VN" sz="3600" i="0" dirty="0" err="1">
                <a:solidFill>
                  <a:srgbClr val="000000"/>
                </a:solidFill>
                <a:effectLst/>
                <a:latin typeface="Arial" panose="020B0604020202020204" pitchFamily="34" charset="0"/>
                <a:cs typeface="Arial" panose="020B0604020202020204" pitchFamily="34" charset="0"/>
              </a:rPr>
              <a:t>gồm</a:t>
            </a:r>
            <a:r>
              <a:rPr lang="vi-VN" sz="3600" i="0" dirty="0">
                <a:solidFill>
                  <a:srgbClr val="000000"/>
                </a:solidFill>
                <a:effectLst/>
                <a:latin typeface="Arial" panose="020B0604020202020204" pitchFamily="34" charset="0"/>
                <a:cs typeface="Arial" panose="020B0604020202020204" pitchFamily="34" charset="0"/>
              </a:rPr>
              <a:t> 16 </a:t>
            </a:r>
            <a:r>
              <a:rPr lang="vi-VN" sz="3600" i="0" dirty="0" err="1">
                <a:solidFill>
                  <a:srgbClr val="000000"/>
                </a:solidFill>
                <a:effectLst/>
                <a:latin typeface="Arial" panose="020B0604020202020204" pitchFamily="34" charset="0"/>
                <a:cs typeface="Arial" panose="020B0604020202020204" pitchFamily="34" charset="0"/>
              </a:rPr>
              <a:t>cạnh</a:t>
            </a:r>
            <a:r>
              <a:rPr lang="vi-VN" sz="3600" i="0" dirty="0">
                <a:solidFill>
                  <a:srgbClr val="000000"/>
                </a:solidFill>
                <a:effectLst/>
                <a:latin typeface="Arial" panose="020B0604020202020204" pitchFamily="34" charset="0"/>
                <a:cs typeface="Arial" panose="020B0604020202020204" pitchFamily="34" charset="0"/>
              </a:rPr>
              <a:t> ô vuông </a:t>
            </a:r>
            <a:r>
              <a:rPr lang="vi-VN" sz="3600" i="0" dirty="0" err="1">
                <a:solidFill>
                  <a:srgbClr val="000000"/>
                </a:solidFill>
                <a:effectLst/>
                <a:latin typeface="Arial" panose="020B0604020202020204" pitchFamily="34" charset="0"/>
                <a:cs typeface="Arial" panose="020B0604020202020204" pitchFamily="34" charset="0"/>
              </a:rPr>
              <a:t>nhỏ</a:t>
            </a:r>
            <a:r>
              <a:rPr lang="vi-VN" sz="3600" i="0" dirty="0">
                <a:solidFill>
                  <a:srgbClr val="000000"/>
                </a:solidFill>
                <a:effectLst/>
                <a:latin typeface="Arial" panose="020B0604020202020204" pitchFamily="34" charset="0"/>
                <a:cs typeface="Arial" panose="020B0604020202020204" pitchFamily="34" charset="0"/>
              </a:rPr>
              <a:t>.</a:t>
            </a:r>
          </a:p>
        </p:txBody>
      </p:sp>
      <p:sp>
        <p:nvSpPr>
          <p:cNvPr id="47" name="TextBox 46">
            <a:extLst>
              <a:ext uri="{FF2B5EF4-FFF2-40B4-BE49-F238E27FC236}">
                <a16:creationId xmlns:a16="http://schemas.microsoft.com/office/drawing/2014/main" id="{6BDDD168-B398-4EC5-AA9A-BD9A30525AA8}"/>
              </a:ext>
            </a:extLst>
          </p:cNvPr>
          <p:cNvSpPr txBox="1"/>
          <p:nvPr/>
        </p:nvSpPr>
        <p:spPr>
          <a:xfrm>
            <a:off x="11320577" y="3737211"/>
            <a:ext cx="6249420" cy="1651671"/>
          </a:xfrm>
          <a:prstGeom prst="rect">
            <a:avLst/>
          </a:prstGeom>
          <a:noFill/>
        </p:spPr>
        <p:txBody>
          <a:bodyPr wrap="square">
            <a:spAutoFit/>
          </a:bodyPr>
          <a:lstStyle/>
          <a:p>
            <a:pPr algn="ctr">
              <a:lnSpc>
                <a:spcPct val="150000"/>
              </a:lnSpc>
            </a:pPr>
            <a:r>
              <a:rPr lang="vi-VN" sz="3600" b="0" i="0" dirty="0" err="1">
                <a:solidFill>
                  <a:srgbClr val="000000"/>
                </a:solidFill>
                <a:effectLst/>
                <a:latin typeface="Arial" panose="020B0604020202020204" pitchFamily="34" charset="0"/>
                <a:cs typeface="Arial" panose="020B0604020202020204" pitchFamily="34" charset="0"/>
              </a:rPr>
              <a:t>Quãng</a:t>
            </a:r>
            <a:r>
              <a:rPr lang="vi-VN" sz="3600" b="0" i="0" dirty="0">
                <a:solidFill>
                  <a:srgbClr val="000000"/>
                </a:solidFill>
                <a:effectLst/>
                <a:latin typeface="Arial" panose="020B0604020202020204" pitchFamily="34" charset="0"/>
                <a:cs typeface="Arial" panose="020B0604020202020204" pitchFamily="34" charset="0"/>
              </a:rPr>
              <a:t> </a:t>
            </a:r>
            <a:r>
              <a:rPr lang="vi-VN" sz="3600" b="0" i="0" dirty="0" err="1">
                <a:solidFill>
                  <a:srgbClr val="000000"/>
                </a:solidFill>
                <a:effectLst/>
                <a:latin typeface="Arial" panose="020B0604020202020204" pitchFamily="34" charset="0"/>
                <a:cs typeface="Arial" panose="020B0604020202020204" pitchFamily="34" charset="0"/>
              </a:rPr>
              <a:t>đường</a:t>
            </a:r>
            <a:r>
              <a:rPr lang="vi-VN" sz="3600" b="0" i="0" dirty="0">
                <a:solidFill>
                  <a:srgbClr val="000000"/>
                </a:solidFill>
                <a:effectLst/>
                <a:latin typeface="Arial" panose="020B0604020202020204" pitchFamily="34" charset="0"/>
                <a:cs typeface="Arial" panose="020B0604020202020204" pitchFamily="34" charset="0"/>
              </a:rPr>
              <a:t> </a:t>
            </a:r>
            <a:r>
              <a:rPr lang="vi-VN" sz="3600" b="0" i="0" dirty="0" err="1">
                <a:solidFill>
                  <a:srgbClr val="000000"/>
                </a:solidFill>
                <a:effectLst/>
                <a:latin typeface="Arial" panose="020B0604020202020204" pitchFamily="34" charset="0"/>
                <a:cs typeface="Arial" panose="020B0604020202020204" pitchFamily="34" charset="0"/>
              </a:rPr>
              <a:t>màu</a:t>
            </a:r>
            <a:r>
              <a:rPr lang="vi-VN"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xanh</a:t>
            </a:r>
            <a:r>
              <a:rPr lang="vi-VN" sz="3600" b="0" i="0" dirty="0">
                <a:solidFill>
                  <a:srgbClr val="000000"/>
                </a:solidFill>
                <a:effectLst/>
                <a:latin typeface="Arial" panose="020B0604020202020204" pitchFamily="34" charset="0"/>
                <a:cs typeface="Arial" panose="020B0604020202020204" pitchFamily="34" charset="0"/>
              </a:rPr>
              <a:t> </a:t>
            </a:r>
            <a:r>
              <a:rPr lang="vi-VN" sz="3600" b="0" i="0" dirty="0" err="1">
                <a:solidFill>
                  <a:srgbClr val="000000"/>
                </a:solidFill>
                <a:effectLst/>
                <a:latin typeface="Arial" panose="020B0604020202020204" pitchFamily="34" charset="0"/>
                <a:cs typeface="Arial" panose="020B0604020202020204" pitchFamily="34" charset="0"/>
              </a:rPr>
              <a:t>gồm</a:t>
            </a:r>
            <a:r>
              <a:rPr lang="vi-VN" sz="3600" b="0" i="0" dirty="0">
                <a:solidFill>
                  <a:srgbClr val="000000"/>
                </a:solidFill>
                <a:effectLst/>
                <a:latin typeface="Arial" panose="020B0604020202020204" pitchFamily="34" charset="0"/>
                <a:cs typeface="Arial" panose="020B0604020202020204" pitchFamily="34" charset="0"/>
              </a:rPr>
              <a:t> 16 </a:t>
            </a:r>
            <a:r>
              <a:rPr lang="vi-VN" sz="3600" b="0" i="0" dirty="0" err="1">
                <a:solidFill>
                  <a:srgbClr val="000000"/>
                </a:solidFill>
                <a:effectLst/>
                <a:latin typeface="Arial" panose="020B0604020202020204" pitchFamily="34" charset="0"/>
                <a:cs typeface="Arial" panose="020B0604020202020204" pitchFamily="34" charset="0"/>
              </a:rPr>
              <a:t>cạnh</a:t>
            </a:r>
            <a:r>
              <a:rPr lang="vi-VN" sz="3600" b="0" i="0" dirty="0">
                <a:solidFill>
                  <a:srgbClr val="000000"/>
                </a:solidFill>
                <a:effectLst/>
                <a:latin typeface="Arial" panose="020B0604020202020204" pitchFamily="34" charset="0"/>
                <a:cs typeface="Arial" panose="020B0604020202020204" pitchFamily="34" charset="0"/>
              </a:rPr>
              <a:t> ô vuông </a:t>
            </a:r>
            <a:r>
              <a:rPr lang="vi-VN" sz="3600" b="0" i="0" dirty="0" err="1">
                <a:solidFill>
                  <a:srgbClr val="000000"/>
                </a:solidFill>
                <a:effectLst/>
                <a:latin typeface="Arial" panose="020B0604020202020204" pitchFamily="34" charset="0"/>
                <a:cs typeface="Arial" panose="020B0604020202020204" pitchFamily="34" charset="0"/>
              </a:rPr>
              <a:t>nhỏ</a:t>
            </a:r>
            <a:r>
              <a:rPr lang="vi-VN" sz="3600" b="0" i="0" dirty="0">
                <a:solidFill>
                  <a:srgbClr val="000000"/>
                </a:solidFill>
                <a:effectLst/>
                <a:latin typeface="Arial" panose="020B0604020202020204" pitchFamily="34" charset="0"/>
                <a:cs typeface="Arial" panose="020B0604020202020204" pitchFamily="34" charset="0"/>
              </a:rPr>
              <a:t>.</a:t>
            </a:r>
          </a:p>
        </p:txBody>
      </p:sp>
      <p:sp>
        <p:nvSpPr>
          <p:cNvPr id="48" name="TextBox 47">
            <a:extLst>
              <a:ext uri="{FF2B5EF4-FFF2-40B4-BE49-F238E27FC236}">
                <a16:creationId xmlns:a16="http://schemas.microsoft.com/office/drawing/2014/main" id="{E1A7D478-7E75-4096-A921-89F776B61E33}"/>
              </a:ext>
            </a:extLst>
          </p:cNvPr>
          <p:cNvSpPr txBox="1"/>
          <p:nvPr/>
        </p:nvSpPr>
        <p:spPr>
          <a:xfrm>
            <a:off x="11008383" y="6788063"/>
            <a:ext cx="6873808" cy="1664879"/>
          </a:xfrm>
          <a:prstGeom prst="rect">
            <a:avLst/>
          </a:prstGeom>
          <a:noFill/>
        </p:spPr>
        <p:txBody>
          <a:bodyPr wrap="square">
            <a:spAutoFit/>
          </a:bodyPr>
          <a:lstStyle/>
          <a:p>
            <a:pPr algn="ctr">
              <a:lnSpc>
                <a:spcPct val="150000"/>
              </a:lnSpc>
            </a:pPr>
            <a:r>
              <a:rPr lang="vi-VN" sz="3600" b="0" i="0" dirty="0" err="1">
                <a:solidFill>
                  <a:srgbClr val="000000"/>
                </a:solidFill>
                <a:effectLst/>
                <a:latin typeface="Arial" panose="020B0604020202020204" pitchFamily="34" charset="0"/>
                <a:cs typeface="Arial" panose="020B0604020202020204" pitchFamily="34" charset="0"/>
              </a:rPr>
              <a:t>Vậy</a:t>
            </a:r>
            <a:r>
              <a:rPr lang="vi-VN" sz="3600" b="0" i="0" dirty="0">
                <a:solidFill>
                  <a:srgbClr val="000000"/>
                </a:solidFill>
                <a:effectLst/>
                <a:latin typeface="Arial" panose="020B0604020202020204" pitchFamily="34" charset="0"/>
                <a:cs typeface="Arial" panose="020B0604020202020204" pitchFamily="34" charset="0"/>
              </a:rPr>
              <a:t>: </a:t>
            </a:r>
            <a:r>
              <a:rPr lang="vi-VN" sz="3600" b="0" i="0" dirty="0" err="1">
                <a:solidFill>
                  <a:srgbClr val="000000"/>
                </a:solidFill>
                <a:effectLst/>
                <a:latin typeface="Arial" panose="020B0604020202020204" pitchFamily="34" charset="0"/>
                <a:cs typeface="Arial" panose="020B0604020202020204" pitchFamily="34" charset="0"/>
              </a:rPr>
              <a:t>quãng</a:t>
            </a:r>
            <a:r>
              <a:rPr lang="vi-VN" sz="3600" b="0" i="0" dirty="0">
                <a:solidFill>
                  <a:srgbClr val="000000"/>
                </a:solidFill>
                <a:effectLst/>
                <a:latin typeface="Arial" panose="020B0604020202020204" pitchFamily="34" charset="0"/>
                <a:cs typeface="Arial" panose="020B0604020202020204" pitchFamily="34" charset="0"/>
              </a:rPr>
              <a:t> </a:t>
            </a:r>
            <a:r>
              <a:rPr lang="vi-VN" sz="3600" b="0" i="0" dirty="0" err="1">
                <a:solidFill>
                  <a:srgbClr val="000000"/>
                </a:solidFill>
                <a:effectLst/>
                <a:latin typeface="Arial" panose="020B0604020202020204" pitchFamily="34" charset="0"/>
                <a:cs typeface="Arial" panose="020B0604020202020204" pitchFamily="34" charset="0"/>
              </a:rPr>
              <a:t>đường</a:t>
            </a:r>
            <a:r>
              <a:rPr lang="vi-VN" sz="3600" b="0" i="0" dirty="0">
                <a:solidFill>
                  <a:srgbClr val="000000"/>
                </a:solidFill>
                <a:effectLst/>
                <a:latin typeface="Arial" panose="020B0604020202020204" pitchFamily="34" charset="0"/>
                <a:cs typeface="Arial" panose="020B0604020202020204" pitchFamily="34" charset="0"/>
              </a:rPr>
              <a:t> </a:t>
            </a:r>
            <a:r>
              <a:rPr lang="vi-VN" sz="3600" b="0" i="0" dirty="0" err="1">
                <a:solidFill>
                  <a:srgbClr val="000000"/>
                </a:solidFill>
                <a:effectLst/>
                <a:latin typeface="Arial" panose="020B0604020202020204" pitchFamily="34" charset="0"/>
                <a:cs typeface="Arial" panose="020B0604020202020204" pitchFamily="34" charset="0"/>
              </a:rPr>
              <a:t>màu</a:t>
            </a:r>
            <a:r>
              <a:rPr lang="vi-VN" sz="3600" b="0" i="0" dirty="0">
                <a:solidFill>
                  <a:srgbClr val="000000"/>
                </a:solidFill>
                <a:effectLst/>
                <a:latin typeface="Arial" panose="020B0604020202020204" pitchFamily="34" charset="0"/>
                <a:cs typeface="Arial" panose="020B0604020202020204" pitchFamily="34" charset="0"/>
              </a:rPr>
              <a:t> </a:t>
            </a:r>
            <a:r>
              <a:rPr lang="en-US" sz="3600" dirty="0" err="1">
                <a:solidFill>
                  <a:srgbClr val="000000"/>
                </a:solidFill>
                <a:latin typeface="Arial" panose="020B0604020202020204" pitchFamily="34" charset="0"/>
                <a:cs typeface="Arial" panose="020B0604020202020204" pitchFamily="34" charset="0"/>
              </a:rPr>
              <a:t>đỏ</a:t>
            </a:r>
            <a:r>
              <a:rPr lang="vi-VN" sz="3600" b="0" i="0" dirty="0">
                <a:solidFill>
                  <a:srgbClr val="000000"/>
                </a:solidFill>
                <a:effectLst/>
                <a:latin typeface="Arial" panose="020B0604020202020204" pitchFamily="34" charset="0"/>
                <a:cs typeface="Arial" panose="020B0604020202020204" pitchFamily="34" charset="0"/>
              </a:rPr>
              <a:t> </a:t>
            </a:r>
            <a:r>
              <a:rPr lang="vi-VN" sz="3600" b="0" i="0" dirty="0" err="1">
                <a:solidFill>
                  <a:srgbClr val="000000"/>
                </a:solidFill>
                <a:effectLst/>
                <a:latin typeface="Arial" panose="020B0604020202020204" pitchFamily="34" charset="0"/>
                <a:cs typeface="Arial" panose="020B0604020202020204" pitchFamily="34" charset="0"/>
              </a:rPr>
              <a:t>bằng</a:t>
            </a:r>
            <a:r>
              <a:rPr lang="vi-VN" sz="3600" b="0" i="0" dirty="0">
                <a:solidFill>
                  <a:srgbClr val="000000"/>
                </a:solidFill>
                <a:effectLst/>
                <a:latin typeface="Arial" panose="020B0604020202020204" pitchFamily="34" charset="0"/>
                <a:cs typeface="Arial" panose="020B0604020202020204" pitchFamily="34" charset="0"/>
              </a:rPr>
              <a:t> </a:t>
            </a:r>
            <a:r>
              <a:rPr lang="vi-VN" sz="3600" b="0" i="0" dirty="0" err="1">
                <a:solidFill>
                  <a:srgbClr val="000000"/>
                </a:solidFill>
                <a:effectLst/>
                <a:latin typeface="Arial" panose="020B0604020202020204" pitchFamily="34" charset="0"/>
                <a:cs typeface="Arial" panose="020B0604020202020204" pitchFamily="34" charset="0"/>
              </a:rPr>
              <a:t>quãng</a:t>
            </a:r>
            <a:r>
              <a:rPr lang="vi-VN" sz="3600" b="0" i="0" dirty="0">
                <a:solidFill>
                  <a:srgbClr val="000000"/>
                </a:solidFill>
                <a:effectLst/>
                <a:latin typeface="Arial" panose="020B0604020202020204" pitchFamily="34" charset="0"/>
                <a:cs typeface="Arial" panose="020B0604020202020204" pitchFamily="34" charset="0"/>
              </a:rPr>
              <a:t> </a:t>
            </a:r>
            <a:r>
              <a:rPr lang="vi-VN" sz="3600" b="0" i="0" dirty="0" err="1">
                <a:solidFill>
                  <a:srgbClr val="000000"/>
                </a:solidFill>
                <a:effectLst/>
                <a:latin typeface="Arial" panose="020B0604020202020204" pitchFamily="34" charset="0"/>
                <a:cs typeface="Arial" panose="020B0604020202020204" pitchFamily="34" charset="0"/>
              </a:rPr>
              <a:t>đường</a:t>
            </a:r>
            <a:r>
              <a:rPr lang="vi-VN" sz="3600" b="0" i="0" dirty="0">
                <a:solidFill>
                  <a:srgbClr val="000000"/>
                </a:solidFill>
                <a:effectLst/>
                <a:latin typeface="Arial" panose="020B0604020202020204" pitchFamily="34" charset="0"/>
                <a:cs typeface="Arial" panose="020B0604020202020204" pitchFamily="34" charset="0"/>
              </a:rPr>
              <a:t> </a:t>
            </a:r>
            <a:r>
              <a:rPr lang="vi-VN" sz="3600" b="0" i="0" dirty="0" err="1">
                <a:solidFill>
                  <a:srgbClr val="000000"/>
                </a:solidFill>
                <a:effectLst/>
                <a:latin typeface="Arial" panose="020B0604020202020204" pitchFamily="34" charset="0"/>
                <a:cs typeface="Arial" panose="020B0604020202020204" pitchFamily="34" charset="0"/>
              </a:rPr>
              <a:t>màu</a:t>
            </a:r>
            <a:r>
              <a:rPr lang="vi-VN"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xanh</a:t>
            </a:r>
            <a:r>
              <a:rPr lang="en-US" sz="3600" b="0" i="0" dirty="0">
                <a:solidFill>
                  <a:srgbClr val="000000"/>
                </a:solidFill>
                <a:effectLst/>
                <a:latin typeface="Arial" panose="020B0604020202020204" pitchFamily="34" charset="0"/>
                <a:cs typeface="Arial" panose="020B0604020202020204" pitchFamily="34" charset="0"/>
              </a:rPr>
              <a:t>.</a:t>
            </a:r>
            <a:endParaRPr lang="en-US" sz="3600" dirty="0"/>
          </a:p>
        </p:txBody>
      </p:sp>
    </p:spTree>
    <p:extLst>
      <p:ext uri="{BB962C8B-B14F-4D97-AF65-F5344CB8AC3E}">
        <p14:creationId xmlns:p14="http://schemas.microsoft.com/office/powerpoint/2010/main" val="2796150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barn(inVertical)">
                                      <p:cBhvr>
                                        <p:cTn id="51" dur="500"/>
                                        <p:tgtEl>
                                          <p:spTgt spid="20"/>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barn(inVertical)">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barn(inVertical)">
                                      <p:cBhvr>
                                        <p:cTn id="70" dur="500"/>
                                        <p:tgtEl>
                                          <p:spTgt spid="28"/>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barn(inVertical)">
                                      <p:cBhvr>
                                        <p:cTn id="73" dur="500"/>
                                        <p:tgtEl>
                                          <p:spTgt spid="30"/>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barn(inVertical)">
                                      <p:cBhvr>
                                        <p:cTn id="76" dur="500"/>
                                        <p:tgtEl>
                                          <p:spTgt spid="32"/>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barn(inVertical)">
                                      <p:cBhvr>
                                        <p:cTn id="79" dur="500"/>
                                        <p:tgtEl>
                                          <p:spTgt spid="33"/>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barn(inVertical)">
                                      <p:cBhvr>
                                        <p:cTn id="82" dur="500"/>
                                        <p:tgtEl>
                                          <p:spTgt spid="34"/>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barn(inVertical)">
                                      <p:cBhvr>
                                        <p:cTn id="85" dur="500"/>
                                        <p:tgtEl>
                                          <p:spTgt spid="35"/>
                                        </p:tgtEl>
                                      </p:cBhvr>
                                    </p:animEffect>
                                  </p:childTnLst>
                                </p:cTn>
                              </p:par>
                              <p:par>
                                <p:cTn id="86" presetID="16" presetClass="entr" presetSubtype="21"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arn(inVertical)">
                                      <p:cBhvr>
                                        <p:cTn id="88" dur="500"/>
                                        <p:tgtEl>
                                          <p:spTgt spid="36"/>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barn(inVertical)">
                                      <p:cBhvr>
                                        <p:cTn id="91" dur="500"/>
                                        <p:tgtEl>
                                          <p:spTgt spid="37"/>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38"/>
                                        </p:tgtEl>
                                        <p:attrNameLst>
                                          <p:attrName>style.visibility</p:attrName>
                                        </p:attrNameLst>
                                      </p:cBhvr>
                                      <p:to>
                                        <p:strVal val="visible"/>
                                      </p:to>
                                    </p:set>
                                    <p:animEffect transition="in" filter="barn(inVertical)">
                                      <p:cBhvr>
                                        <p:cTn id="94" dur="500"/>
                                        <p:tgtEl>
                                          <p:spTgt spid="38"/>
                                        </p:tgtEl>
                                      </p:cBhvr>
                                    </p:animEffect>
                                  </p:childTnLst>
                                </p:cTn>
                              </p:par>
                              <p:par>
                                <p:cTn id="95" presetID="16" presetClass="entr" presetSubtype="21" fill="hold" grpId="0" nodeType="with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barn(inVertical)">
                                      <p:cBhvr>
                                        <p:cTn id="97" dur="500"/>
                                        <p:tgtEl>
                                          <p:spTgt spid="39"/>
                                        </p:tgtEl>
                                      </p:cBhvr>
                                    </p:animEffect>
                                  </p:childTnLst>
                                </p:cTn>
                              </p:par>
                              <p:par>
                                <p:cTn id="98" presetID="16" presetClass="entr" presetSubtype="21" fill="hold" grpId="0"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barn(inVertical)">
                                      <p:cBhvr>
                                        <p:cTn id="100" dur="500"/>
                                        <p:tgtEl>
                                          <p:spTgt spid="40"/>
                                        </p:tgtEl>
                                      </p:cBhvr>
                                    </p:animEffect>
                                  </p:childTnLst>
                                </p:cTn>
                              </p:par>
                              <p:par>
                                <p:cTn id="101" presetID="16" presetClass="entr" presetSubtype="21" fill="hold" grpId="0"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barn(inVertical)">
                                      <p:cBhvr>
                                        <p:cTn id="103" dur="500"/>
                                        <p:tgtEl>
                                          <p:spTgt spid="41"/>
                                        </p:tgtEl>
                                      </p:cBhvr>
                                    </p:animEffect>
                                  </p:childTnLst>
                                </p:cTn>
                              </p:par>
                              <p:par>
                                <p:cTn id="104" presetID="16" presetClass="entr" presetSubtype="21" fill="hold" grpId="0" nodeType="with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barn(inVertical)">
                                      <p:cBhvr>
                                        <p:cTn id="106" dur="500"/>
                                        <p:tgtEl>
                                          <p:spTgt spid="42"/>
                                        </p:tgtEl>
                                      </p:cBhvr>
                                    </p:animEffect>
                                  </p:childTnLst>
                                </p:cTn>
                              </p:par>
                              <p:par>
                                <p:cTn id="107" presetID="16" presetClass="entr" presetSubtype="21" fill="hold" grpId="0" nodeType="withEffect">
                                  <p:stCondLst>
                                    <p:cond delay="0"/>
                                  </p:stCondLst>
                                  <p:childTnLst>
                                    <p:set>
                                      <p:cBhvr>
                                        <p:cTn id="108" dur="1" fill="hold">
                                          <p:stCondLst>
                                            <p:cond delay="0"/>
                                          </p:stCondLst>
                                        </p:cTn>
                                        <p:tgtEl>
                                          <p:spTgt spid="43"/>
                                        </p:tgtEl>
                                        <p:attrNameLst>
                                          <p:attrName>style.visibility</p:attrName>
                                        </p:attrNameLst>
                                      </p:cBhvr>
                                      <p:to>
                                        <p:strVal val="visible"/>
                                      </p:to>
                                    </p:set>
                                    <p:animEffect transition="in" filter="barn(inVertical)">
                                      <p:cBhvr>
                                        <p:cTn id="109" dur="500"/>
                                        <p:tgtEl>
                                          <p:spTgt spid="43"/>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44"/>
                                        </p:tgtEl>
                                        <p:attrNameLst>
                                          <p:attrName>style.visibility</p:attrName>
                                        </p:attrNameLst>
                                      </p:cBhvr>
                                      <p:to>
                                        <p:strVal val="visible"/>
                                      </p:to>
                                    </p:set>
                                    <p:animEffect transition="in" filter="barn(inVertical)">
                                      <p:cBhvr>
                                        <p:cTn id="112" dur="500"/>
                                        <p:tgtEl>
                                          <p:spTgt spid="44"/>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47"/>
                                        </p:tgtEl>
                                        <p:attrNameLst>
                                          <p:attrName>style.visibility</p:attrName>
                                        </p:attrNameLst>
                                      </p:cBhvr>
                                      <p:to>
                                        <p:strVal val="visible"/>
                                      </p:to>
                                    </p:set>
                                    <p:animEffect transition="in" filter="barn(inVertical)">
                                      <p:cBhvr>
                                        <p:cTn id="117" dur="500"/>
                                        <p:tgtEl>
                                          <p:spTgt spid="47"/>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48"/>
                                        </p:tgtEl>
                                        <p:attrNameLst>
                                          <p:attrName>style.visibility</p:attrName>
                                        </p:attrNameLst>
                                      </p:cBhvr>
                                      <p:to>
                                        <p:strVal val="visible"/>
                                      </p:to>
                                    </p:set>
                                    <p:animEffect transition="in" filter="barn(inVertical)">
                                      <p:cBhvr>
                                        <p:cTn id="1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5" grpId="0"/>
      <p:bldP spid="28" grpId="0"/>
      <p:bldP spid="30" grpId="0"/>
      <p:bldP spid="32" grpId="0"/>
      <p:bldP spid="33" grpId="0"/>
      <p:bldP spid="34" grpId="0"/>
      <p:bldP spid="35" grpId="0"/>
      <p:bldP spid="36" grpId="0"/>
      <p:bldP spid="37" grpId="0"/>
      <p:bldP spid="38" grpId="0"/>
      <p:bldP spid="39" grpId="0"/>
      <p:bldP spid="40" grpId="0"/>
      <p:bldP spid="41" grpId="0"/>
      <p:bldP spid="42" grpId="0"/>
      <p:bldP spid="43" grpId="0"/>
      <p:bldP spid="44" grpId="0"/>
      <p:bldP spid="46" grpId="0"/>
      <p:bldP spid="47" grpId="0"/>
      <p:bldP spid="4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599" y="34471"/>
            <a:ext cx="524559" cy="524559"/>
          </a:xfrm>
          <a:prstGeom prst="rect">
            <a:avLst/>
          </a:prstGeom>
        </p:spPr>
      </p:pic>
      <p:sp>
        <p:nvSpPr>
          <p:cNvPr id="15" name="TextBox 4">
            <a:extLst>
              <a:ext uri="{FF2B5EF4-FFF2-40B4-BE49-F238E27FC236}">
                <a16:creationId xmlns:a16="http://schemas.microsoft.com/office/drawing/2014/main" id="{09709A18-CAB2-4C38-A6DD-04BA73A203A5}"/>
              </a:ext>
            </a:extLst>
          </p:cNvPr>
          <p:cNvSpPr txBox="1"/>
          <p:nvPr/>
        </p:nvSpPr>
        <p:spPr>
          <a:xfrm>
            <a:off x="3424360" y="616301"/>
            <a:ext cx="11439280" cy="1250599"/>
          </a:xfrm>
          <a:prstGeom prst="rect">
            <a:avLst/>
          </a:prstGeom>
        </p:spPr>
        <p:txBody>
          <a:bodyPr lIns="0" tIns="0" rIns="0" bIns="0" rtlCol="0" anchor="t">
            <a:spAutoFit/>
          </a:bodyPr>
          <a:lstStyle/>
          <a:p>
            <a:pPr algn="ctr">
              <a:lnSpc>
                <a:spcPts val="11000"/>
              </a:lnSpc>
            </a:pPr>
            <a:r>
              <a:rPr lang="en-US" sz="6600" b="1" dirty="0">
                <a:solidFill>
                  <a:srgbClr val="000000"/>
                </a:solidFill>
                <a:latin typeface="Arial" panose="020B0604020202020204" pitchFamily="34" charset="0"/>
                <a:cs typeface="Arial" panose="020B0604020202020204" pitchFamily="34" charset="0"/>
              </a:rPr>
              <a:t>VẬN DỤNG</a:t>
            </a:r>
          </a:p>
        </p:txBody>
      </p:sp>
      <p:sp>
        <p:nvSpPr>
          <p:cNvPr id="19" name="AutoShape 4">
            <a:extLst>
              <a:ext uri="{FF2B5EF4-FFF2-40B4-BE49-F238E27FC236}">
                <a16:creationId xmlns:a16="http://schemas.microsoft.com/office/drawing/2014/main" id="{8B722B2F-0740-4773-8C00-CDBD0B811666}"/>
              </a:ext>
            </a:extLst>
          </p:cNvPr>
          <p:cNvSpPr/>
          <p:nvPr/>
        </p:nvSpPr>
        <p:spPr>
          <a:xfrm>
            <a:off x="0" y="8265854"/>
            <a:ext cx="18288000" cy="2021146"/>
          </a:xfrm>
          <a:prstGeom prst="rect">
            <a:avLst/>
          </a:prstGeom>
          <a:solidFill>
            <a:srgbClr val="7DEFF6"/>
          </a:solidFill>
        </p:spPr>
      </p:sp>
      <p:sp>
        <p:nvSpPr>
          <p:cNvPr id="10" name="TextBox 9">
            <a:extLst>
              <a:ext uri="{FF2B5EF4-FFF2-40B4-BE49-F238E27FC236}">
                <a16:creationId xmlns:a16="http://schemas.microsoft.com/office/drawing/2014/main" id="{31FCE44A-3E54-4991-998B-1E7DBBD6D4C8}"/>
              </a:ext>
            </a:extLst>
          </p:cNvPr>
          <p:cNvSpPr txBox="1"/>
          <p:nvPr/>
        </p:nvSpPr>
        <p:spPr>
          <a:xfrm>
            <a:off x="2433979" y="647700"/>
            <a:ext cx="13639800" cy="1184876"/>
          </a:xfrm>
          <a:prstGeom prst="rect">
            <a:avLst/>
          </a:prstGeom>
          <a:noFill/>
        </p:spPr>
        <p:txBody>
          <a:bodyPr wrap="square">
            <a:spAutoFit/>
          </a:bodyPr>
          <a:lstStyle/>
          <a:p>
            <a:pPr algn="ctr">
              <a:lnSpc>
                <a:spcPct val="150000"/>
              </a:lnSpc>
              <a:spcAft>
                <a:spcPts val="1000"/>
              </a:spcAft>
            </a:pPr>
            <a:r>
              <a:rPr lang="nl-NL" sz="5400" b="1" i="1" dirty="0">
                <a:latin typeface="Arial" panose="020B0604020202020204" pitchFamily="34" charset="0"/>
                <a:ea typeface="Arial" panose="020B0604020202020204" pitchFamily="34" charset="0"/>
                <a:cs typeface="Times New Roman" panose="02020603050405020304" pitchFamily="18" charset="0"/>
              </a:rPr>
              <a:t>Bài 5</a:t>
            </a:r>
            <a:endParaRPr lang="vi-VN" sz="5400" b="1" i="1" dirty="0">
              <a:effectLst/>
              <a:latin typeface="Arial" panose="020B0604020202020204" pitchFamily="34" charset="0"/>
              <a:ea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B129733-3B5A-4A65-87FE-772D41ADB256}"/>
              </a:ext>
            </a:extLst>
          </p:cNvPr>
          <p:cNvSpPr txBox="1"/>
          <p:nvPr/>
        </p:nvSpPr>
        <p:spPr>
          <a:xfrm>
            <a:off x="2214221" y="1935820"/>
            <a:ext cx="14545358" cy="2748253"/>
          </a:xfrm>
          <a:prstGeom prst="rect">
            <a:avLst/>
          </a:prstGeom>
          <a:noFill/>
        </p:spPr>
        <p:txBody>
          <a:bodyPr wrap="square">
            <a:spAutoFit/>
          </a:bodyPr>
          <a:lstStyle/>
          <a:p>
            <a:pPr algn="just">
              <a:lnSpc>
                <a:spcPct val="150000"/>
              </a:lnSpc>
              <a:spcAft>
                <a:spcPts val="1000"/>
              </a:spcAft>
            </a:pPr>
            <a:r>
              <a:rPr lang="nl-NL" sz="4000" dirty="0">
                <a:latin typeface="Arial" panose="020B0604020202020204" pitchFamily="34" charset="0"/>
                <a:ea typeface="Arial" panose="020B0604020202020204" pitchFamily="34" charset="0"/>
                <a:cs typeface="Arial" panose="020B0604020202020204" pitchFamily="34" charset="0"/>
              </a:rPr>
              <a:t>Các em hãy </a:t>
            </a:r>
            <a:r>
              <a:rPr lang="vi-VN" sz="4000" dirty="0">
                <a:latin typeface="Arial" panose="020B0604020202020204" pitchFamily="34" charset="0"/>
                <a:ea typeface="Arial" panose="020B0604020202020204" pitchFamily="34" charset="0"/>
                <a:cs typeface="Arial" panose="020B0604020202020204" pitchFamily="34" charset="0"/>
              </a:rPr>
              <a:t>quan </a:t>
            </a:r>
            <a:r>
              <a:rPr lang="vi-VN" sz="4000" dirty="0" err="1">
                <a:latin typeface="Arial" panose="020B0604020202020204" pitchFamily="34" charset="0"/>
                <a:ea typeface="Arial" panose="020B0604020202020204" pitchFamily="34" charset="0"/>
                <a:cs typeface="Arial" panose="020B0604020202020204" pitchFamily="34" charset="0"/>
              </a:rPr>
              <a:t>sát</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các</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mảnh</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bìa</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màu</a:t>
            </a:r>
            <a:r>
              <a:rPr lang="vi-VN" sz="4000" dirty="0">
                <a:latin typeface="Arial" panose="020B0604020202020204" pitchFamily="34" charset="0"/>
                <a:ea typeface="Arial" panose="020B0604020202020204" pitchFamily="34" charset="0"/>
                <a:cs typeface="Arial" panose="020B0604020202020204" pitchFamily="34" charset="0"/>
              </a:rPr>
              <a:t> xanh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và</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nhận</a:t>
            </a:r>
            <a:r>
              <a:rPr lang="vi-VN" sz="4000" dirty="0">
                <a:latin typeface="Arial" panose="020B0604020202020204" pitchFamily="34" charset="0"/>
                <a:ea typeface="Arial" panose="020B0604020202020204" pitchFamily="34" charset="0"/>
                <a:cs typeface="Arial" panose="020B0604020202020204" pitchFamily="34" charset="0"/>
              </a:rPr>
              <a:t> ra </a:t>
            </a:r>
            <a:r>
              <a:rPr lang="vi-VN" sz="4000" dirty="0" err="1">
                <a:latin typeface="Arial" panose="020B0604020202020204" pitchFamily="34" charset="0"/>
                <a:ea typeface="Arial" panose="020B0604020202020204" pitchFamily="34" charset="0"/>
                <a:cs typeface="Arial" panose="020B0604020202020204" pitchFamily="34" charset="0"/>
              </a:rPr>
              <a:t>những</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mảnh</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bìa</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màu</a:t>
            </a:r>
            <a:r>
              <a:rPr lang="vi-VN" sz="4000" dirty="0">
                <a:latin typeface="Arial" panose="020B0604020202020204" pitchFamily="34" charset="0"/>
                <a:ea typeface="Arial" panose="020B0604020202020204" pitchFamily="34" charset="0"/>
                <a:cs typeface="Arial" panose="020B0604020202020204" pitchFamily="34" charset="0"/>
              </a:rPr>
              <a:t> xanh </a:t>
            </a:r>
            <a:r>
              <a:rPr lang="vi-VN" sz="4000" dirty="0" err="1">
                <a:latin typeface="Arial" panose="020B0604020202020204" pitchFamily="34" charset="0"/>
                <a:ea typeface="Arial" panose="020B0604020202020204" pitchFamily="34" charset="0"/>
                <a:cs typeface="Arial" panose="020B0604020202020204" pitchFamily="34" charset="0"/>
              </a:rPr>
              <a:t>có</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thể</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ghép</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lại</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thành</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hình</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nào</a:t>
            </a:r>
            <a:r>
              <a:rPr lang="vi-VN" sz="4000" dirty="0">
                <a:latin typeface="Arial" panose="020B0604020202020204" pitchFamily="34" charset="0"/>
                <a:ea typeface="Arial" panose="020B0604020202020204" pitchFamily="34" charset="0"/>
                <a:cs typeface="Arial" panose="020B0604020202020204" pitchFamily="34" charset="0"/>
              </a:rPr>
              <a:t>, không </a:t>
            </a:r>
            <a:r>
              <a:rPr lang="vi-VN" sz="4000" dirty="0" err="1">
                <a:latin typeface="Arial" panose="020B0604020202020204" pitchFamily="34" charset="0"/>
                <a:ea typeface="Arial" panose="020B0604020202020204" pitchFamily="34" charset="0"/>
                <a:cs typeface="Arial" panose="020B0604020202020204" pitchFamily="34" charset="0"/>
              </a:rPr>
              <a:t>thể</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ghép</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thành</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hình</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nào</a:t>
            </a:r>
            <a:r>
              <a:rPr lang="vi-VN" sz="4000" dirty="0">
                <a:latin typeface="Arial" panose="020B0604020202020204" pitchFamily="34" charset="0"/>
                <a:ea typeface="Arial" panose="020B0604020202020204" pitchFamily="34" charset="0"/>
                <a:cs typeface="Arial" panose="020B0604020202020204" pitchFamily="34" charset="0"/>
              </a:rPr>
              <a:t>.</a:t>
            </a:r>
          </a:p>
        </p:txBody>
      </p:sp>
      <p:pic>
        <p:nvPicPr>
          <p:cNvPr id="3" name="Picture 2" descr="Shape, polygon&#10;&#10;Description automatically generated">
            <a:extLst>
              <a:ext uri="{FF2B5EF4-FFF2-40B4-BE49-F238E27FC236}">
                <a16:creationId xmlns:a16="http://schemas.microsoft.com/office/drawing/2014/main" id="{DB0ACA0E-7883-4605-9F78-0B7D01F44851}"/>
              </a:ext>
            </a:extLst>
          </p:cNvPr>
          <p:cNvPicPr>
            <a:picLocks noChangeAspect="1"/>
          </p:cNvPicPr>
          <p:nvPr/>
        </p:nvPicPr>
        <p:blipFill rotWithShape="1">
          <a:blip r:embed="rId4">
            <a:extLst>
              <a:ext uri="{28A0092B-C50C-407E-A947-70E740481C1C}">
                <a14:useLocalDpi xmlns:a14="http://schemas.microsoft.com/office/drawing/2010/main" val="0"/>
              </a:ext>
            </a:extLst>
          </a:blip>
          <a:srcRect l="39150" t="13504" r="34264" b="44469"/>
          <a:stretch/>
        </p:blipFill>
        <p:spPr>
          <a:xfrm>
            <a:off x="626158" y="5414357"/>
            <a:ext cx="3733800" cy="3474213"/>
          </a:xfrm>
          <a:prstGeom prst="rect">
            <a:avLst/>
          </a:prstGeom>
        </p:spPr>
      </p:pic>
      <p:pic>
        <p:nvPicPr>
          <p:cNvPr id="16" name="Picture 15" descr="Shape, polygon&#10;&#10;Description automatically generated">
            <a:extLst>
              <a:ext uri="{FF2B5EF4-FFF2-40B4-BE49-F238E27FC236}">
                <a16:creationId xmlns:a16="http://schemas.microsoft.com/office/drawing/2014/main" id="{28327278-E77E-4AC0-A461-2CB315DFA90C}"/>
              </a:ext>
            </a:extLst>
          </p:cNvPr>
          <p:cNvPicPr>
            <a:picLocks noChangeAspect="1"/>
          </p:cNvPicPr>
          <p:nvPr/>
        </p:nvPicPr>
        <p:blipFill rotWithShape="1">
          <a:blip r:embed="rId4">
            <a:extLst>
              <a:ext uri="{28A0092B-C50C-407E-A947-70E740481C1C}">
                <a14:useLocalDpi xmlns:a14="http://schemas.microsoft.com/office/drawing/2010/main" val="0"/>
              </a:ext>
            </a:extLst>
          </a:blip>
          <a:srcRect l="6054" t="58161" r="3336" b="2203"/>
          <a:stretch/>
        </p:blipFill>
        <p:spPr>
          <a:xfrm>
            <a:off x="4936442" y="5599270"/>
            <a:ext cx="12725400" cy="3276600"/>
          </a:xfrm>
          <a:prstGeom prst="rect">
            <a:avLst/>
          </a:prstGeom>
        </p:spPr>
      </p:pic>
      <p:pic>
        <p:nvPicPr>
          <p:cNvPr id="18" name="Picture 7">
            <a:extLst>
              <a:ext uri="{FF2B5EF4-FFF2-40B4-BE49-F238E27FC236}">
                <a16:creationId xmlns:a16="http://schemas.microsoft.com/office/drawing/2014/main" id="{9AE2AC48-F92E-471E-BEC0-81498033F1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311827" y="-50449"/>
            <a:ext cx="2016251" cy="24003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1599" y="34471"/>
            <a:ext cx="524559" cy="524559"/>
          </a:xfrm>
          <a:prstGeom prst="rect">
            <a:avLst/>
          </a:prstGeom>
        </p:spPr>
      </p:pic>
      <p:sp>
        <p:nvSpPr>
          <p:cNvPr id="19" name="AutoShape 4">
            <a:extLst>
              <a:ext uri="{FF2B5EF4-FFF2-40B4-BE49-F238E27FC236}">
                <a16:creationId xmlns:a16="http://schemas.microsoft.com/office/drawing/2014/main" id="{8B722B2F-0740-4773-8C00-CDBD0B811666}"/>
              </a:ext>
            </a:extLst>
          </p:cNvPr>
          <p:cNvSpPr/>
          <p:nvPr/>
        </p:nvSpPr>
        <p:spPr>
          <a:xfrm>
            <a:off x="0" y="8265854"/>
            <a:ext cx="18288000" cy="2021146"/>
          </a:xfrm>
          <a:prstGeom prst="rect">
            <a:avLst/>
          </a:prstGeom>
          <a:solidFill>
            <a:srgbClr val="7DEFF6"/>
          </a:solidFill>
        </p:spPr>
      </p:sp>
      <p:grpSp>
        <p:nvGrpSpPr>
          <p:cNvPr id="30" name="Group 29">
            <a:extLst>
              <a:ext uri="{FF2B5EF4-FFF2-40B4-BE49-F238E27FC236}">
                <a16:creationId xmlns:a16="http://schemas.microsoft.com/office/drawing/2014/main" id="{3D046487-882E-4DEE-BD9B-0CBB759CBBB4}"/>
              </a:ext>
            </a:extLst>
          </p:cNvPr>
          <p:cNvGrpSpPr/>
          <p:nvPr/>
        </p:nvGrpSpPr>
        <p:grpSpPr>
          <a:xfrm>
            <a:off x="8832315" y="3390900"/>
            <a:ext cx="8182239" cy="4800600"/>
            <a:chOff x="8832315" y="4229100"/>
            <a:chExt cx="8182239" cy="4800600"/>
          </a:xfrm>
        </p:grpSpPr>
        <p:sp>
          <p:nvSpPr>
            <p:cNvPr id="21" name="Trapezoid 20">
              <a:extLst>
                <a:ext uri="{FF2B5EF4-FFF2-40B4-BE49-F238E27FC236}">
                  <a16:creationId xmlns:a16="http://schemas.microsoft.com/office/drawing/2014/main" id="{46ED6C36-0CF0-418D-8A47-18FCEF687C98}"/>
                </a:ext>
              </a:extLst>
            </p:cNvPr>
            <p:cNvSpPr/>
            <p:nvPr/>
          </p:nvSpPr>
          <p:spPr>
            <a:xfrm flipV="1">
              <a:off x="8832315" y="4229100"/>
              <a:ext cx="8182239" cy="3124200"/>
            </a:xfrm>
            <a:prstGeom prst="trapezoid">
              <a:avLst>
                <a:gd name="adj" fmla="val 8353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2DBA1EB0-F317-4C8D-BE1B-04E326BBEBD8}"/>
                </a:ext>
              </a:extLst>
            </p:cNvPr>
            <p:cNvSpPr/>
            <p:nvPr/>
          </p:nvSpPr>
          <p:spPr>
            <a:xfrm>
              <a:off x="12237634" y="7658100"/>
              <a:ext cx="1371600" cy="1371600"/>
            </a:xfrm>
            <a:prstGeom prst="flowChartConnector">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Arial" panose="020B0604020202020204" pitchFamily="34" charset="0"/>
                  <a:cs typeface="Arial" panose="020B0604020202020204" pitchFamily="34" charset="0"/>
                </a:rPr>
                <a:t>3</a:t>
              </a:r>
            </a:p>
          </p:txBody>
        </p:sp>
      </p:grpSp>
      <p:grpSp>
        <p:nvGrpSpPr>
          <p:cNvPr id="28" name="Group 27">
            <a:extLst>
              <a:ext uri="{FF2B5EF4-FFF2-40B4-BE49-F238E27FC236}">
                <a16:creationId xmlns:a16="http://schemas.microsoft.com/office/drawing/2014/main" id="{76F83CB0-8E5C-4067-A807-A9D119703287}"/>
              </a:ext>
            </a:extLst>
          </p:cNvPr>
          <p:cNvGrpSpPr/>
          <p:nvPr/>
        </p:nvGrpSpPr>
        <p:grpSpPr>
          <a:xfrm>
            <a:off x="1524000" y="3390900"/>
            <a:ext cx="6553200" cy="4800600"/>
            <a:chOff x="1524000" y="4229100"/>
            <a:chExt cx="6553200" cy="4800600"/>
          </a:xfrm>
        </p:grpSpPr>
        <p:sp>
          <p:nvSpPr>
            <p:cNvPr id="2" name="Rectangle 1">
              <a:extLst>
                <a:ext uri="{FF2B5EF4-FFF2-40B4-BE49-F238E27FC236}">
                  <a16:creationId xmlns:a16="http://schemas.microsoft.com/office/drawing/2014/main" id="{F27C85EB-0A85-426F-809A-AE01656A8269}"/>
                </a:ext>
              </a:extLst>
            </p:cNvPr>
            <p:cNvSpPr/>
            <p:nvPr/>
          </p:nvSpPr>
          <p:spPr>
            <a:xfrm>
              <a:off x="1524000" y="4229100"/>
              <a:ext cx="6553200" cy="31242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99149F2B-027B-41AB-BEF4-6449D8B34EA8}"/>
                </a:ext>
              </a:extLst>
            </p:cNvPr>
            <p:cNvSpPr/>
            <p:nvPr/>
          </p:nvSpPr>
          <p:spPr>
            <a:xfrm>
              <a:off x="3886200" y="7658100"/>
              <a:ext cx="1371600" cy="1371600"/>
            </a:xfrm>
            <a:prstGeom prst="flowChartConnector">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Arial" panose="020B0604020202020204" pitchFamily="34" charset="0"/>
                  <a:cs typeface="Arial" panose="020B0604020202020204" pitchFamily="34" charset="0"/>
                </a:rPr>
                <a:t>1</a:t>
              </a:r>
            </a:p>
          </p:txBody>
        </p:sp>
      </p:grpSp>
      <p:cxnSp>
        <p:nvCxnSpPr>
          <p:cNvPr id="5" name="Straight Connector 4">
            <a:extLst>
              <a:ext uri="{FF2B5EF4-FFF2-40B4-BE49-F238E27FC236}">
                <a16:creationId xmlns:a16="http://schemas.microsoft.com/office/drawing/2014/main" id="{AEE8D1B5-294C-469E-B753-CA3B5E08EE45}"/>
              </a:ext>
            </a:extLst>
          </p:cNvPr>
          <p:cNvCxnSpPr>
            <a:stCxn id="2" idx="0"/>
          </p:cNvCxnSpPr>
          <p:nvPr/>
        </p:nvCxnSpPr>
        <p:spPr>
          <a:xfrm>
            <a:off x="4800600" y="3390900"/>
            <a:ext cx="0" cy="312420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E6FC810-7DE3-434B-BBFB-904FF0B34591}"/>
              </a:ext>
            </a:extLst>
          </p:cNvPr>
          <p:cNvCxnSpPr>
            <a:cxnSpLocks/>
          </p:cNvCxnSpPr>
          <p:nvPr/>
        </p:nvCxnSpPr>
        <p:spPr>
          <a:xfrm>
            <a:off x="4800600" y="3390900"/>
            <a:ext cx="3276600" cy="312420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1001774-D2F5-43F9-A391-1634E21039E1}"/>
              </a:ext>
            </a:extLst>
          </p:cNvPr>
          <p:cNvSpPr txBox="1"/>
          <p:nvPr/>
        </p:nvSpPr>
        <p:spPr>
          <a:xfrm>
            <a:off x="3505200" y="792490"/>
            <a:ext cx="11963399" cy="2188997"/>
          </a:xfrm>
          <a:prstGeom prst="rect">
            <a:avLst/>
          </a:prstGeom>
          <a:noFill/>
        </p:spPr>
        <p:txBody>
          <a:bodyPr wrap="square">
            <a:spAutoFit/>
          </a:bodyPr>
          <a:lstStyle/>
          <a:p>
            <a:pPr algn="ctr">
              <a:lnSpc>
                <a:spcPct val="150000"/>
              </a:lnSpc>
            </a:pPr>
            <a:r>
              <a:rPr lang="en-US" sz="4800" dirty="0" err="1">
                <a:latin typeface="Arial" panose="020B0604020202020204" pitchFamily="34" charset="0"/>
                <a:ea typeface="Arial" panose="020B0604020202020204" pitchFamily="34" charset="0"/>
                <a:cs typeface="Arial" panose="020B0604020202020204" pitchFamily="34" charset="0"/>
              </a:rPr>
              <a:t>Các</a:t>
            </a:r>
            <a:r>
              <a:rPr lang="en-US" sz="4800" dirty="0">
                <a:latin typeface="Arial" panose="020B0604020202020204" pitchFamily="34" charset="0"/>
                <a:ea typeface="Arial" panose="020B0604020202020204" pitchFamily="34" charset="0"/>
                <a:cs typeface="Arial" panose="020B0604020202020204" pitchFamily="34" charset="0"/>
              </a:rPr>
              <a:t> </a:t>
            </a:r>
            <a:r>
              <a:rPr lang="vi-VN" sz="4800" dirty="0" err="1">
                <a:latin typeface="Arial" panose="020B0604020202020204" pitchFamily="34" charset="0"/>
                <a:ea typeface="Arial" panose="020B0604020202020204" pitchFamily="34" charset="0"/>
                <a:cs typeface="Arial" panose="020B0604020202020204" pitchFamily="34" charset="0"/>
              </a:rPr>
              <a:t>mảnh</a:t>
            </a:r>
            <a:r>
              <a:rPr lang="vi-VN" sz="4800" dirty="0">
                <a:latin typeface="Arial" panose="020B0604020202020204" pitchFamily="34" charset="0"/>
                <a:ea typeface="Arial" panose="020B0604020202020204" pitchFamily="34" charset="0"/>
                <a:cs typeface="Arial" panose="020B0604020202020204" pitchFamily="34" charset="0"/>
              </a:rPr>
              <a:t> </a:t>
            </a:r>
            <a:r>
              <a:rPr lang="vi-VN" sz="4800" dirty="0" err="1">
                <a:latin typeface="Arial" panose="020B0604020202020204" pitchFamily="34" charset="0"/>
                <a:ea typeface="Arial" panose="020B0604020202020204" pitchFamily="34" charset="0"/>
                <a:cs typeface="Arial" panose="020B0604020202020204" pitchFamily="34" charset="0"/>
              </a:rPr>
              <a:t>bìa</a:t>
            </a:r>
            <a:r>
              <a:rPr lang="vi-VN" sz="4800" dirty="0">
                <a:latin typeface="Arial" panose="020B0604020202020204" pitchFamily="34" charset="0"/>
                <a:ea typeface="Arial" panose="020B0604020202020204" pitchFamily="34" charset="0"/>
                <a:cs typeface="Arial" panose="020B0604020202020204" pitchFamily="34" charset="0"/>
              </a:rPr>
              <a:t> </a:t>
            </a:r>
            <a:r>
              <a:rPr lang="vi-VN" sz="4800" dirty="0" err="1">
                <a:latin typeface="Arial" panose="020B0604020202020204" pitchFamily="34" charset="0"/>
                <a:ea typeface="Arial" panose="020B0604020202020204" pitchFamily="34" charset="0"/>
                <a:cs typeface="Arial" panose="020B0604020202020204" pitchFamily="34" charset="0"/>
              </a:rPr>
              <a:t>màu</a:t>
            </a:r>
            <a:r>
              <a:rPr lang="vi-VN" sz="4800" dirty="0">
                <a:latin typeface="Arial" panose="020B0604020202020204" pitchFamily="34" charset="0"/>
                <a:ea typeface="Arial" panose="020B0604020202020204" pitchFamily="34" charset="0"/>
                <a:cs typeface="Arial" panose="020B0604020202020204" pitchFamily="34" charset="0"/>
              </a:rPr>
              <a:t> xanh </a:t>
            </a:r>
            <a:r>
              <a:rPr lang="vi-VN" sz="4800" dirty="0" err="1">
                <a:latin typeface="Arial" panose="020B0604020202020204" pitchFamily="34" charset="0"/>
                <a:ea typeface="Arial" panose="020B0604020202020204" pitchFamily="34" charset="0"/>
                <a:cs typeface="Arial" panose="020B0604020202020204" pitchFamily="34" charset="0"/>
              </a:rPr>
              <a:t>có</a:t>
            </a:r>
            <a:r>
              <a:rPr lang="vi-VN" sz="4800" dirty="0">
                <a:latin typeface="Arial" panose="020B0604020202020204" pitchFamily="34" charset="0"/>
                <a:ea typeface="Arial" panose="020B0604020202020204" pitchFamily="34" charset="0"/>
                <a:cs typeface="Arial" panose="020B0604020202020204" pitchFamily="34" charset="0"/>
              </a:rPr>
              <a:t> </a:t>
            </a:r>
            <a:r>
              <a:rPr lang="vi-VN" sz="4800" dirty="0" err="1">
                <a:latin typeface="Arial" panose="020B0604020202020204" pitchFamily="34" charset="0"/>
                <a:ea typeface="Arial" panose="020B0604020202020204" pitchFamily="34" charset="0"/>
                <a:cs typeface="Arial" panose="020B0604020202020204" pitchFamily="34" charset="0"/>
              </a:rPr>
              <a:t>thể</a:t>
            </a:r>
            <a:r>
              <a:rPr lang="vi-VN" sz="4800" dirty="0">
                <a:latin typeface="Arial" panose="020B0604020202020204" pitchFamily="34" charset="0"/>
                <a:ea typeface="Arial" panose="020B0604020202020204" pitchFamily="34" charset="0"/>
                <a:cs typeface="Arial" panose="020B0604020202020204" pitchFamily="34" charset="0"/>
              </a:rPr>
              <a:t> </a:t>
            </a:r>
            <a:r>
              <a:rPr lang="vi-VN" sz="4800" dirty="0" err="1">
                <a:latin typeface="Arial" panose="020B0604020202020204" pitchFamily="34" charset="0"/>
                <a:ea typeface="Arial" panose="020B0604020202020204" pitchFamily="34" charset="0"/>
                <a:cs typeface="Arial" panose="020B0604020202020204" pitchFamily="34" charset="0"/>
              </a:rPr>
              <a:t>ghép</a:t>
            </a:r>
            <a:r>
              <a:rPr lang="vi-VN" sz="4800" dirty="0">
                <a:latin typeface="Arial" panose="020B0604020202020204" pitchFamily="34" charset="0"/>
                <a:ea typeface="Arial" panose="020B0604020202020204" pitchFamily="34" charset="0"/>
                <a:cs typeface="Arial" panose="020B0604020202020204" pitchFamily="34" charset="0"/>
              </a:rPr>
              <a:t> </a:t>
            </a:r>
            <a:r>
              <a:rPr lang="vi-VN" sz="4800" dirty="0" err="1">
                <a:latin typeface="Arial" panose="020B0604020202020204" pitchFamily="34" charset="0"/>
                <a:ea typeface="Arial" panose="020B0604020202020204" pitchFamily="34" charset="0"/>
                <a:cs typeface="Arial" panose="020B0604020202020204" pitchFamily="34" charset="0"/>
              </a:rPr>
              <a:t>lại</a:t>
            </a:r>
            <a:r>
              <a:rPr lang="vi-VN" sz="4800" dirty="0">
                <a:latin typeface="Arial" panose="020B0604020202020204" pitchFamily="34" charset="0"/>
                <a:ea typeface="Arial" panose="020B0604020202020204" pitchFamily="34" charset="0"/>
                <a:cs typeface="Arial" panose="020B0604020202020204" pitchFamily="34" charset="0"/>
              </a:rPr>
              <a:t> </a:t>
            </a:r>
            <a:r>
              <a:rPr lang="vi-VN" sz="4800" dirty="0" err="1">
                <a:latin typeface="Arial" panose="020B0604020202020204" pitchFamily="34" charset="0"/>
                <a:ea typeface="Arial" panose="020B0604020202020204" pitchFamily="34" charset="0"/>
                <a:cs typeface="Arial" panose="020B0604020202020204" pitchFamily="34" charset="0"/>
              </a:rPr>
              <a:t>thành</a:t>
            </a:r>
            <a:r>
              <a:rPr lang="vi-VN" sz="4800" dirty="0">
                <a:latin typeface="Arial" panose="020B0604020202020204" pitchFamily="34" charset="0"/>
                <a:ea typeface="Arial" panose="020B0604020202020204" pitchFamily="34" charset="0"/>
                <a:cs typeface="Arial" panose="020B0604020202020204" pitchFamily="34" charset="0"/>
              </a:rPr>
              <a:t> </a:t>
            </a:r>
            <a:r>
              <a:rPr lang="en-US" sz="4800" dirty="0" err="1">
                <a:latin typeface="Arial" panose="020B0604020202020204" pitchFamily="34" charset="0"/>
                <a:ea typeface="Arial" panose="020B0604020202020204" pitchFamily="34" charset="0"/>
                <a:cs typeface="Arial" panose="020B0604020202020204" pitchFamily="34" charset="0"/>
              </a:rPr>
              <a:t>những</a:t>
            </a:r>
            <a:r>
              <a:rPr lang="en-US" sz="4800" dirty="0">
                <a:latin typeface="Arial" panose="020B0604020202020204" pitchFamily="34" charset="0"/>
                <a:ea typeface="Arial" panose="020B0604020202020204" pitchFamily="34" charset="0"/>
                <a:cs typeface="Arial" panose="020B0604020202020204" pitchFamily="34" charset="0"/>
              </a:rPr>
              <a:t> </a:t>
            </a:r>
            <a:r>
              <a:rPr lang="en-US" sz="4800" dirty="0" err="1">
                <a:latin typeface="Arial" panose="020B0604020202020204" pitchFamily="34" charset="0"/>
                <a:ea typeface="Arial" panose="020B0604020202020204" pitchFamily="34" charset="0"/>
                <a:cs typeface="Arial" panose="020B0604020202020204" pitchFamily="34" charset="0"/>
              </a:rPr>
              <a:t>hình</a:t>
            </a:r>
            <a:r>
              <a:rPr lang="en-US" sz="4800" dirty="0">
                <a:latin typeface="Arial" panose="020B0604020202020204" pitchFamily="34" charset="0"/>
                <a:ea typeface="Arial" panose="020B0604020202020204" pitchFamily="34" charset="0"/>
                <a:cs typeface="Arial" panose="020B0604020202020204" pitchFamily="34" charset="0"/>
              </a:rPr>
              <a:t> </a:t>
            </a:r>
            <a:r>
              <a:rPr lang="en-US" sz="4800" dirty="0" err="1">
                <a:latin typeface="Arial" panose="020B0604020202020204" pitchFamily="34" charset="0"/>
                <a:ea typeface="Arial" panose="020B0604020202020204" pitchFamily="34" charset="0"/>
                <a:cs typeface="Arial" panose="020B0604020202020204" pitchFamily="34" charset="0"/>
              </a:rPr>
              <a:t>sau</a:t>
            </a:r>
            <a:r>
              <a:rPr lang="en-US" sz="4800" dirty="0">
                <a:latin typeface="Arial" panose="020B0604020202020204" pitchFamily="34" charset="0"/>
                <a:ea typeface="Arial" panose="020B0604020202020204" pitchFamily="34" charset="0"/>
                <a:cs typeface="Arial" panose="020B0604020202020204" pitchFamily="34" charset="0"/>
              </a:rPr>
              <a:t> </a:t>
            </a:r>
            <a:r>
              <a:rPr lang="en-US" sz="4800" dirty="0" err="1">
                <a:latin typeface="Arial" panose="020B0604020202020204" pitchFamily="34" charset="0"/>
                <a:ea typeface="Arial" panose="020B0604020202020204" pitchFamily="34" charset="0"/>
                <a:cs typeface="Arial" panose="020B0604020202020204" pitchFamily="34" charset="0"/>
              </a:rPr>
              <a:t>đây</a:t>
            </a:r>
            <a:endParaRPr lang="en-US" sz="4800" dirty="0"/>
          </a:p>
        </p:txBody>
      </p:sp>
      <p:pic>
        <p:nvPicPr>
          <p:cNvPr id="20" name="Picture 7">
            <a:extLst>
              <a:ext uri="{FF2B5EF4-FFF2-40B4-BE49-F238E27FC236}">
                <a16:creationId xmlns:a16="http://schemas.microsoft.com/office/drawing/2014/main" id="{9C4D27B1-C946-46F8-AE14-4D42788F85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741108" y="0"/>
            <a:ext cx="2546892" cy="3032016"/>
          </a:xfrm>
          <a:prstGeom prst="rect">
            <a:avLst/>
          </a:prstGeom>
        </p:spPr>
      </p:pic>
      <p:cxnSp>
        <p:nvCxnSpPr>
          <p:cNvPr id="22" name="Straight Connector 21">
            <a:extLst>
              <a:ext uri="{FF2B5EF4-FFF2-40B4-BE49-F238E27FC236}">
                <a16:creationId xmlns:a16="http://schemas.microsoft.com/office/drawing/2014/main" id="{529E6DB3-0CB2-4656-8480-8B04E8231E22}"/>
              </a:ext>
            </a:extLst>
          </p:cNvPr>
          <p:cNvCxnSpPr>
            <a:cxnSpLocks/>
          </p:cNvCxnSpPr>
          <p:nvPr/>
        </p:nvCxnSpPr>
        <p:spPr>
          <a:xfrm>
            <a:off x="11430000" y="3390900"/>
            <a:ext cx="0" cy="316230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9AD8FD5-935C-4229-A515-A76ED7C640D8}"/>
              </a:ext>
            </a:extLst>
          </p:cNvPr>
          <p:cNvCxnSpPr>
            <a:cxnSpLocks/>
          </p:cNvCxnSpPr>
          <p:nvPr/>
        </p:nvCxnSpPr>
        <p:spPr>
          <a:xfrm flipH="1">
            <a:off x="14401800" y="3390900"/>
            <a:ext cx="76200" cy="312420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459531D-CC9B-4730-87FA-5AB19D6FAFFB}"/>
              </a:ext>
            </a:extLst>
          </p:cNvPr>
          <p:cNvSpPr txBox="1"/>
          <p:nvPr/>
        </p:nvSpPr>
        <p:spPr>
          <a:xfrm>
            <a:off x="1047750" y="8496300"/>
            <a:ext cx="16192500" cy="1081002"/>
          </a:xfrm>
          <a:prstGeom prst="rect">
            <a:avLst/>
          </a:prstGeom>
          <a:noFill/>
        </p:spPr>
        <p:txBody>
          <a:bodyPr wrap="square">
            <a:spAutoFit/>
          </a:bodyPr>
          <a:lstStyle/>
          <a:p>
            <a:pPr algn="ctr">
              <a:lnSpc>
                <a:spcPct val="150000"/>
              </a:lnSpc>
            </a:pPr>
            <a:r>
              <a:rPr lang="en-US" sz="4800" dirty="0" err="1">
                <a:latin typeface="Arial" panose="020B0604020202020204" pitchFamily="34" charset="0"/>
                <a:ea typeface="Arial" panose="020B0604020202020204" pitchFamily="34" charset="0"/>
                <a:cs typeface="Arial" panose="020B0604020202020204" pitchFamily="34" charset="0"/>
              </a:rPr>
              <a:t>Vậy</a:t>
            </a:r>
            <a:r>
              <a:rPr lang="en-US" sz="4800" dirty="0">
                <a:latin typeface="Arial" panose="020B0604020202020204" pitchFamily="34" charset="0"/>
                <a:ea typeface="Arial" panose="020B0604020202020204" pitchFamily="34" charset="0"/>
                <a:cs typeface="Arial" panose="020B0604020202020204" pitchFamily="34" charset="0"/>
              </a:rPr>
              <a:t>: </a:t>
            </a:r>
            <a:r>
              <a:rPr lang="en-US" sz="4800" dirty="0" err="1">
                <a:latin typeface="Arial" panose="020B0604020202020204" pitchFamily="34" charset="0"/>
                <a:ea typeface="Arial" panose="020B0604020202020204" pitchFamily="34" charset="0"/>
                <a:cs typeface="Arial" panose="020B0604020202020204" pitchFamily="34" charset="0"/>
              </a:rPr>
              <a:t>Các</a:t>
            </a:r>
            <a:r>
              <a:rPr lang="en-US" sz="4800" dirty="0">
                <a:latin typeface="Arial" panose="020B0604020202020204" pitchFamily="34" charset="0"/>
                <a:ea typeface="Arial" panose="020B0604020202020204" pitchFamily="34" charset="0"/>
                <a:cs typeface="Arial" panose="020B0604020202020204" pitchFamily="34" charset="0"/>
              </a:rPr>
              <a:t> </a:t>
            </a:r>
            <a:r>
              <a:rPr lang="en-US" sz="4800" dirty="0" err="1">
                <a:latin typeface="Arial" panose="020B0604020202020204" pitchFamily="34" charset="0"/>
                <a:ea typeface="Arial" panose="020B0604020202020204" pitchFamily="34" charset="0"/>
                <a:cs typeface="Arial" panose="020B0604020202020204" pitchFamily="34" charset="0"/>
              </a:rPr>
              <a:t>mảnh</a:t>
            </a:r>
            <a:r>
              <a:rPr lang="en-US" sz="4800" dirty="0">
                <a:latin typeface="Arial" panose="020B0604020202020204" pitchFamily="34" charset="0"/>
                <a:ea typeface="Arial" panose="020B0604020202020204" pitchFamily="34" charset="0"/>
                <a:cs typeface="Arial" panose="020B0604020202020204" pitchFamily="34" charset="0"/>
              </a:rPr>
              <a:t> </a:t>
            </a:r>
            <a:r>
              <a:rPr lang="en-US" sz="4800" dirty="0" err="1">
                <a:latin typeface="Arial" panose="020B0604020202020204" pitchFamily="34" charset="0"/>
                <a:ea typeface="Arial" panose="020B0604020202020204" pitchFamily="34" charset="0"/>
                <a:cs typeface="Arial" panose="020B0604020202020204" pitchFamily="34" charset="0"/>
              </a:rPr>
              <a:t>bìa</a:t>
            </a:r>
            <a:r>
              <a:rPr lang="en-US" sz="4800" dirty="0">
                <a:latin typeface="Arial" panose="020B0604020202020204" pitchFamily="34" charset="0"/>
                <a:ea typeface="Arial" panose="020B0604020202020204" pitchFamily="34" charset="0"/>
                <a:cs typeface="Arial" panose="020B0604020202020204" pitchFamily="34" charset="0"/>
              </a:rPr>
              <a:t> </a:t>
            </a:r>
            <a:r>
              <a:rPr lang="en-US" sz="4800" dirty="0" err="1">
                <a:latin typeface="Arial" panose="020B0604020202020204" pitchFamily="34" charset="0"/>
                <a:ea typeface="Arial" panose="020B0604020202020204" pitchFamily="34" charset="0"/>
                <a:cs typeface="Arial" panose="020B0604020202020204" pitchFamily="34" charset="0"/>
              </a:rPr>
              <a:t>màu</a:t>
            </a:r>
            <a:r>
              <a:rPr lang="en-US" sz="4800" dirty="0">
                <a:latin typeface="Arial" panose="020B0604020202020204" pitchFamily="34" charset="0"/>
                <a:ea typeface="Arial" panose="020B0604020202020204" pitchFamily="34" charset="0"/>
                <a:cs typeface="Arial" panose="020B0604020202020204" pitchFamily="34" charset="0"/>
              </a:rPr>
              <a:t> </a:t>
            </a:r>
            <a:r>
              <a:rPr lang="en-US" sz="4800" dirty="0" err="1">
                <a:latin typeface="Arial" panose="020B0604020202020204" pitchFamily="34" charset="0"/>
                <a:ea typeface="Arial" panose="020B0604020202020204" pitchFamily="34" charset="0"/>
                <a:cs typeface="Arial" panose="020B0604020202020204" pitchFamily="34" charset="0"/>
              </a:rPr>
              <a:t>xanh</a:t>
            </a:r>
            <a:r>
              <a:rPr lang="en-US" sz="4800" dirty="0">
                <a:latin typeface="Arial" panose="020B0604020202020204" pitchFamily="34" charset="0"/>
                <a:ea typeface="Arial" panose="020B0604020202020204" pitchFamily="34" charset="0"/>
                <a:cs typeface="Arial" panose="020B0604020202020204" pitchFamily="34" charset="0"/>
              </a:rPr>
              <a:t> </a:t>
            </a:r>
            <a:r>
              <a:rPr lang="en-US" sz="4800" dirty="0" err="1">
                <a:latin typeface="Arial" panose="020B0604020202020204" pitchFamily="34" charset="0"/>
                <a:ea typeface="Arial" panose="020B0604020202020204" pitchFamily="34" charset="0"/>
                <a:cs typeface="Arial" panose="020B0604020202020204" pitchFamily="34" charset="0"/>
              </a:rPr>
              <a:t>không</a:t>
            </a:r>
            <a:r>
              <a:rPr lang="en-US" sz="4800" dirty="0">
                <a:latin typeface="Arial" panose="020B0604020202020204" pitchFamily="34" charset="0"/>
                <a:ea typeface="Arial" panose="020B0604020202020204" pitchFamily="34" charset="0"/>
                <a:cs typeface="Arial" panose="020B0604020202020204" pitchFamily="34" charset="0"/>
              </a:rPr>
              <a:t> </a:t>
            </a:r>
            <a:r>
              <a:rPr lang="en-US" sz="4800" dirty="0" err="1">
                <a:latin typeface="Arial" panose="020B0604020202020204" pitchFamily="34" charset="0"/>
                <a:ea typeface="Arial" panose="020B0604020202020204" pitchFamily="34" charset="0"/>
                <a:cs typeface="Arial" panose="020B0604020202020204" pitchFamily="34" charset="0"/>
              </a:rPr>
              <a:t>thể</a:t>
            </a:r>
            <a:r>
              <a:rPr lang="en-US" sz="4800" dirty="0">
                <a:latin typeface="Arial" panose="020B0604020202020204" pitchFamily="34" charset="0"/>
                <a:ea typeface="Arial" panose="020B0604020202020204" pitchFamily="34" charset="0"/>
                <a:cs typeface="Arial" panose="020B0604020202020204" pitchFamily="34" charset="0"/>
              </a:rPr>
              <a:t> </a:t>
            </a:r>
            <a:r>
              <a:rPr lang="en-US" sz="4800" dirty="0" err="1">
                <a:latin typeface="Arial" panose="020B0604020202020204" pitchFamily="34" charset="0"/>
                <a:ea typeface="Arial" panose="020B0604020202020204" pitchFamily="34" charset="0"/>
                <a:cs typeface="Arial" panose="020B0604020202020204" pitchFamily="34" charset="0"/>
              </a:rPr>
              <a:t>ghép</a:t>
            </a:r>
            <a:r>
              <a:rPr lang="en-US" sz="4800" dirty="0">
                <a:latin typeface="Arial" panose="020B0604020202020204" pitchFamily="34" charset="0"/>
                <a:ea typeface="Arial" panose="020B0604020202020204" pitchFamily="34" charset="0"/>
                <a:cs typeface="Arial" panose="020B0604020202020204" pitchFamily="34" charset="0"/>
              </a:rPr>
              <a:t> </a:t>
            </a:r>
            <a:r>
              <a:rPr lang="en-US" sz="4800" dirty="0" err="1">
                <a:latin typeface="Arial" panose="020B0604020202020204" pitchFamily="34" charset="0"/>
                <a:ea typeface="Arial" panose="020B0604020202020204" pitchFamily="34" charset="0"/>
                <a:cs typeface="Arial" panose="020B0604020202020204" pitchFamily="34" charset="0"/>
              </a:rPr>
              <a:t>vào</a:t>
            </a:r>
            <a:r>
              <a:rPr lang="en-US" sz="4800" dirty="0">
                <a:latin typeface="Arial" panose="020B0604020202020204" pitchFamily="34" charset="0"/>
                <a:ea typeface="Arial" panose="020B0604020202020204" pitchFamily="34" charset="0"/>
                <a:cs typeface="Arial" panose="020B0604020202020204" pitchFamily="34" charset="0"/>
              </a:rPr>
              <a:t> </a:t>
            </a:r>
            <a:r>
              <a:rPr lang="en-US" sz="4800" dirty="0" err="1">
                <a:latin typeface="Arial" panose="020B0604020202020204" pitchFamily="34" charset="0"/>
                <a:ea typeface="Arial" panose="020B0604020202020204" pitchFamily="34" charset="0"/>
                <a:cs typeface="Arial" panose="020B0604020202020204" pitchFamily="34" charset="0"/>
              </a:rPr>
              <a:t>hình</a:t>
            </a:r>
            <a:r>
              <a:rPr lang="en-US" sz="4800" dirty="0">
                <a:latin typeface="Arial" panose="020B0604020202020204" pitchFamily="34" charset="0"/>
                <a:ea typeface="Arial" panose="020B0604020202020204" pitchFamily="34" charset="0"/>
                <a:cs typeface="Arial" panose="020B0604020202020204" pitchFamily="34" charset="0"/>
              </a:rPr>
              <a:t> 2</a:t>
            </a:r>
            <a:endParaRPr lang="en-US" sz="4800" dirty="0"/>
          </a:p>
        </p:txBody>
      </p:sp>
    </p:spTree>
    <p:extLst>
      <p:ext uri="{BB962C8B-B14F-4D97-AF65-F5344CB8AC3E}">
        <p14:creationId xmlns:p14="http://schemas.microsoft.com/office/powerpoint/2010/main" val="2684017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B71FCE08-9A56-4E18-97FA-8BEE35A57E6A}"/>
              </a:ext>
            </a:extLst>
          </p:cNvPr>
          <p:cNvGrpSpPr/>
          <p:nvPr/>
        </p:nvGrpSpPr>
        <p:grpSpPr>
          <a:xfrm>
            <a:off x="1969304" y="3503808"/>
            <a:ext cx="8754349" cy="2570959"/>
            <a:chOff x="1313829" y="3025982"/>
            <a:chExt cx="8754349" cy="2570959"/>
          </a:xfrm>
        </p:grpSpPr>
        <p:sp>
          <p:nvSpPr>
            <p:cNvPr id="4" name="AutoShape 4"/>
            <p:cNvSpPr/>
            <p:nvPr/>
          </p:nvSpPr>
          <p:spPr>
            <a:xfrm>
              <a:off x="1313829" y="3154193"/>
              <a:ext cx="8754349" cy="2442748"/>
            </a:xfrm>
            <a:prstGeom prst="rect">
              <a:avLst/>
            </a:prstGeom>
            <a:solidFill>
              <a:srgbClr val="CFCDFF"/>
            </a:solidFill>
          </p:spPr>
        </p:sp>
        <p:sp>
          <p:nvSpPr>
            <p:cNvPr id="18" name="TextBox 17">
              <a:extLst>
                <a:ext uri="{FF2B5EF4-FFF2-40B4-BE49-F238E27FC236}">
                  <a16:creationId xmlns:a16="http://schemas.microsoft.com/office/drawing/2014/main" id="{DE455550-21C3-4DB0-9B62-E7B982A87F21}"/>
                </a:ext>
              </a:extLst>
            </p:cNvPr>
            <p:cNvSpPr txBox="1"/>
            <p:nvPr/>
          </p:nvSpPr>
          <p:spPr>
            <a:xfrm>
              <a:off x="2598946" y="3025982"/>
              <a:ext cx="6184113" cy="2363532"/>
            </a:xfrm>
            <a:prstGeom prst="rect">
              <a:avLst/>
            </a:prstGeom>
            <a:noFill/>
          </p:spPr>
          <p:txBody>
            <a:bodyPr wrap="square">
              <a:spAutoFit/>
            </a:bodyPr>
            <a:lstStyle/>
            <a:p>
              <a:pPr marL="0" marR="0" lvl="0" indent="0" algn="ctr" defTabSz="914400" rtl="0" eaLnBrk="1" fontAlgn="auto" latinLnBrk="0" hangingPunct="1">
                <a:lnSpc>
                  <a:spcPct val="20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Hoàn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vở</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6" name="TextBox 4">
            <a:extLst>
              <a:ext uri="{FF2B5EF4-FFF2-40B4-BE49-F238E27FC236}">
                <a16:creationId xmlns:a16="http://schemas.microsoft.com/office/drawing/2014/main" id="{BDBD0B63-FA8C-4B6C-9E06-7785A7A624FA}"/>
              </a:ext>
            </a:extLst>
          </p:cNvPr>
          <p:cNvSpPr txBox="1"/>
          <p:nvPr/>
        </p:nvSpPr>
        <p:spPr>
          <a:xfrm>
            <a:off x="3424359" y="1149701"/>
            <a:ext cx="11439280" cy="1250599"/>
          </a:xfrm>
          <a:prstGeom prst="rect">
            <a:avLst/>
          </a:prstGeom>
        </p:spPr>
        <p:txBody>
          <a:bodyPr lIns="0" tIns="0" rIns="0" bIns="0" rtlCol="0" anchor="t">
            <a:spAutoFit/>
          </a:bodyPr>
          <a:lstStyle/>
          <a:p>
            <a:pPr algn="ctr">
              <a:lnSpc>
                <a:spcPts val="11000"/>
              </a:lnSpc>
            </a:pPr>
            <a:r>
              <a:rPr lang="en-US" sz="6600" b="1" dirty="0">
                <a:solidFill>
                  <a:srgbClr val="000000"/>
                </a:solidFill>
                <a:latin typeface="Arial" panose="020B0604020202020204" pitchFamily="34" charset="0"/>
                <a:cs typeface="Arial" panose="020B0604020202020204" pitchFamily="34" charset="0"/>
              </a:rPr>
              <a:t>HƯỚNG DẪN VỀ NHÀ</a:t>
            </a:r>
          </a:p>
        </p:txBody>
      </p:sp>
      <p:grpSp>
        <p:nvGrpSpPr>
          <p:cNvPr id="23" name="Group 22">
            <a:extLst>
              <a:ext uri="{FF2B5EF4-FFF2-40B4-BE49-F238E27FC236}">
                <a16:creationId xmlns:a16="http://schemas.microsoft.com/office/drawing/2014/main" id="{0E24ADFD-D547-4962-867B-C526056A1352}"/>
              </a:ext>
            </a:extLst>
          </p:cNvPr>
          <p:cNvGrpSpPr/>
          <p:nvPr/>
        </p:nvGrpSpPr>
        <p:grpSpPr>
          <a:xfrm>
            <a:off x="7594599" y="6515101"/>
            <a:ext cx="8779750" cy="3195818"/>
            <a:chOff x="7010400" y="6117179"/>
            <a:chExt cx="8779750" cy="2442748"/>
          </a:xfrm>
        </p:grpSpPr>
        <p:sp>
          <p:nvSpPr>
            <p:cNvPr id="21" name="AutoShape 4">
              <a:extLst>
                <a:ext uri="{FF2B5EF4-FFF2-40B4-BE49-F238E27FC236}">
                  <a16:creationId xmlns:a16="http://schemas.microsoft.com/office/drawing/2014/main" id="{7AD75FB5-6653-407B-A589-379259B4DF95}"/>
                </a:ext>
              </a:extLst>
            </p:cNvPr>
            <p:cNvSpPr/>
            <p:nvPr/>
          </p:nvSpPr>
          <p:spPr>
            <a:xfrm>
              <a:off x="7035801" y="6117179"/>
              <a:ext cx="8754349" cy="2442748"/>
            </a:xfrm>
            <a:prstGeom prst="rect">
              <a:avLst/>
            </a:prstGeom>
            <a:solidFill>
              <a:srgbClr val="CFCDFF"/>
            </a:solidFill>
          </p:spPr>
        </p:sp>
        <p:sp>
          <p:nvSpPr>
            <p:cNvPr id="20" name="TextBox 19">
              <a:extLst>
                <a:ext uri="{FF2B5EF4-FFF2-40B4-BE49-F238E27FC236}">
                  <a16:creationId xmlns:a16="http://schemas.microsoft.com/office/drawing/2014/main" id="{EC47CA3F-3715-4289-9B03-1006CAC659E3}"/>
                </a:ext>
              </a:extLst>
            </p:cNvPr>
            <p:cNvSpPr txBox="1"/>
            <p:nvPr/>
          </p:nvSpPr>
          <p:spPr>
            <a:xfrm>
              <a:off x="7010400" y="6252007"/>
              <a:ext cx="8754350" cy="2100648"/>
            </a:xfrm>
            <a:prstGeom prst="rect">
              <a:avLst/>
            </a:prstGeom>
            <a:noFill/>
          </p:spPr>
          <p:txBody>
            <a:bodyPr wrap="square">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chuẩn</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trước</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bài</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4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Ôn</a:t>
              </a:r>
              <a:r>
                <a:rPr kumimoji="0" lang="en-US" sz="4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tập</a:t>
              </a:r>
              <a:r>
                <a:rPr kumimoji="0" lang="en-US" sz="4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phép</a:t>
              </a:r>
              <a:r>
                <a:rPr kumimoji="0" lang="en-US" sz="4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cộng</a:t>
              </a:r>
              <a:r>
                <a:rPr kumimoji="0" lang="en-US" sz="4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phép</a:t>
              </a:r>
              <a:r>
                <a:rPr kumimoji="0" lang="en-US" sz="4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trừ</a:t>
              </a:r>
              <a:r>
                <a:rPr kumimoji="0" lang="en-US" sz="4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4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phạm</a:t>
              </a:r>
              <a:r>
                <a:rPr kumimoji="0" lang="en-US" sz="4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vi 20 </a:t>
              </a:r>
              <a:endParaRPr kumimoji="0" lang="vi-VN" sz="4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20907" y="-2715"/>
            <a:ext cx="3067093" cy="2151468"/>
          </a:xfrm>
          <a:prstGeom prst="rect">
            <a:avLst/>
          </a:prstGeom>
        </p:spPr>
      </p:pic>
      <p:pic>
        <p:nvPicPr>
          <p:cNvPr id="24" name="Picture 9">
            <a:extLst>
              <a:ext uri="{FF2B5EF4-FFF2-40B4-BE49-F238E27FC236}">
                <a16:creationId xmlns:a16="http://schemas.microsoft.com/office/drawing/2014/main" id="{565B6F2A-F954-4E26-B543-E8B1C6765F0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7538" y="7806031"/>
            <a:ext cx="3406821" cy="2480969"/>
          </a:xfrm>
          <a:prstGeom prst="rect">
            <a:avLst/>
          </a:prstGeom>
        </p:spPr>
      </p:pic>
      <p:pic>
        <p:nvPicPr>
          <p:cNvPr id="25" name="Picture 24">
            <a:extLst>
              <a:ext uri="{FF2B5EF4-FFF2-40B4-BE49-F238E27FC236}">
                <a16:creationId xmlns:a16="http://schemas.microsoft.com/office/drawing/2014/main" id="{4BA43BD1-0FC1-4E73-B073-0B23E66E969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389390" y="4072352"/>
            <a:ext cx="2167842" cy="2442748"/>
          </a:xfrm>
          <a:prstGeom prst="rect">
            <a:avLst/>
          </a:prstGeom>
        </p:spPr>
      </p:pic>
      <p:pic>
        <p:nvPicPr>
          <p:cNvPr id="26" name="Picture 18">
            <a:extLst>
              <a:ext uri="{FF2B5EF4-FFF2-40B4-BE49-F238E27FC236}">
                <a16:creationId xmlns:a16="http://schemas.microsoft.com/office/drawing/2014/main" id="{0983FD17-9F8A-4C81-A685-8219776604F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969304" y="1485900"/>
            <a:ext cx="1488329" cy="244274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par>
                                <p:cTn id="21" presetID="16" presetClass="entr" presetSubtype="2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sp>
        <p:nvSpPr>
          <p:cNvPr id="3" name="TextBox 3"/>
          <p:cNvSpPr txBox="1"/>
          <p:nvPr/>
        </p:nvSpPr>
        <p:spPr>
          <a:xfrm>
            <a:off x="2075216" y="1524276"/>
            <a:ext cx="14137568" cy="3465179"/>
          </a:xfrm>
          <a:prstGeom prst="rect">
            <a:avLst/>
          </a:prstGeom>
        </p:spPr>
        <p:txBody>
          <a:bodyPr wrap="square" lIns="0" tIns="0" rIns="0" bIns="0" rtlCol="0" anchor="t">
            <a:spAutoFit/>
          </a:bodyPr>
          <a:lstStyle/>
          <a:p>
            <a:pPr algn="ctr">
              <a:lnSpc>
                <a:spcPct val="150000"/>
              </a:lnSpc>
            </a:pPr>
            <a:r>
              <a:rPr lang="en-US" sz="8000" b="1" dirty="0">
                <a:solidFill>
                  <a:srgbClr val="000000"/>
                </a:solidFill>
                <a:latin typeface="Arial" panose="020B0604020202020204" pitchFamily="34" charset="0"/>
                <a:cs typeface="Arial" panose="020B0604020202020204" pitchFamily="34" charset="0"/>
              </a:rPr>
              <a:t>CẢM ƠN CÁC EM </a:t>
            </a:r>
          </a:p>
          <a:p>
            <a:pPr algn="ctr">
              <a:lnSpc>
                <a:spcPct val="150000"/>
              </a:lnSpc>
            </a:pPr>
            <a:r>
              <a:rPr lang="en-US" sz="8000" b="1" dirty="0">
                <a:solidFill>
                  <a:srgbClr val="000000"/>
                </a:solidFill>
                <a:latin typeface="Arial" panose="020B0604020202020204" pitchFamily="34" charset="0"/>
                <a:cs typeface="Arial" panose="020B0604020202020204" pitchFamily="34" charset="0"/>
              </a:rPr>
              <a:t>ĐÃ LẮNG NGHE BÀI GIẢNG!</a:t>
            </a:r>
          </a:p>
        </p:txBody>
      </p:sp>
      <p:sp>
        <p:nvSpPr>
          <p:cNvPr id="5" name="AutoShape 5"/>
          <p:cNvSpPr/>
          <p:nvPr/>
        </p:nvSpPr>
        <p:spPr>
          <a:xfrm>
            <a:off x="0" y="7867652"/>
            <a:ext cx="18288000" cy="2419348"/>
          </a:xfrm>
          <a:prstGeom prst="rect">
            <a:avLst/>
          </a:prstGeom>
          <a:solidFill>
            <a:srgbClr val="FFFFFF"/>
          </a:solidFill>
        </p:spPr>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484131" y="5143500"/>
            <a:ext cx="4319856"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517619" y="5143500"/>
            <a:ext cx="4286250"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339923" y="5143500"/>
            <a:ext cx="3641760" cy="411480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897285">
            <a:off x="-277558" y="668381"/>
            <a:ext cx="2096379" cy="68608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6214395" y="4618941"/>
            <a:ext cx="524559" cy="524559"/>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973730" flipH="1">
            <a:off x="16442189" y="1376905"/>
            <a:ext cx="1109664" cy="421672"/>
          </a:xfrm>
          <a:prstGeom prst="rect">
            <a:avLst/>
          </a:prstGeom>
        </p:spPr>
      </p:pic>
    </p:spTree>
  </p:cSld>
  <p:clrMapOvr>
    <a:masterClrMapping/>
  </p:clrMapOvr>
  <p:transition>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3143770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4"/>
            <a:ext cx="18113022" cy="10188575"/>
          </a:xfrm>
          <a:prstGeom prst="rect">
            <a:avLst/>
          </a:prstGeom>
        </p:spPr>
      </p:pic>
    </p:spTree>
    <p:extLst>
      <p:ext uri="{BB962C8B-B14F-4D97-AF65-F5344CB8AC3E}">
        <p14:creationId xmlns:p14="http://schemas.microsoft.com/office/powerpoint/2010/main" val="184082476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143500" y="571500"/>
            <a:ext cx="8001000" cy="1233158"/>
          </a:xfrm>
          <a:prstGeom prst="rect">
            <a:avLst/>
          </a:prstGeom>
        </p:spPr>
        <p:txBody>
          <a:bodyPr wrap="square" lIns="0" tIns="0" rIns="0" bIns="0" rtlCol="0" anchor="t">
            <a:spAutoFit/>
          </a:bodyPr>
          <a:lstStyle/>
          <a:p>
            <a:pPr algn="ctr">
              <a:lnSpc>
                <a:spcPts val="11000"/>
              </a:lnSpc>
            </a:pPr>
            <a:r>
              <a:rPr lang="en-US" sz="6000" b="1" dirty="0">
                <a:solidFill>
                  <a:srgbClr val="000000"/>
                </a:solidFill>
                <a:latin typeface="Arial" panose="020B0604020202020204" pitchFamily="34" charset="0"/>
                <a:cs typeface="Arial" panose="020B0604020202020204" pitchFamily="34" charset="0"/>
              </a:rPr>
              <a:t>KHỞI ĐỘNG</a:t>
            </a:r>
          </a:p>
        </p:txBody>
      </p:sp>
      <p:sp>
        <p:nvSpPr>
          <p:cNvPr id="13" name="TextBox 12">
            <a:extLst>
              <a:ext uri="{FF2B5EF4-FFF2-40B4-BE49-F238E27FC236}">
                <a16:creationId xmlns:a16="http://schemas.microsoft.com/office/drawing/2014/main" id="{5A64970E-A754-42D8-83D7-C41A01E78249}"/>
              </a:ext>
            </a:extLst>
          </p:cNvPr>
          <p:cNvSpPr txBox="1"/>
          <p:nvPr/>
        </p:nvSpPr>
        <p:spPr>
          <a:xfrm>
            <a:off x="3600450" y="1804658"/>
            <a:ext cx="11087100" cy="1651671"/>
          </a:xfrm>
          <a:prstGeom prst="rect">
            <a:avLst/>
          </a:prstGeom>
          <a:noFill/>
        </p:spPr>
        <p:txBody>
          <a:bodyPr wrap="square">
            <a:spAutoFit/>
          </a:bodyPr>
          <a:lstStyle/>
          <a:p>
            <a:pPr algn="ctr">
              <a:lnSpc>
                <a:spcPct val="150000"/>
              </a:lnSpc>
              <a:spcBef>
                <a:spcPts val="600"/>
              </a:spcBef>
              <a:spcAft>
                <a:spcPts val="600"/>
              </a:spcAft>
            </a:pPr>
            <a:r>
              <a:rPr lang="nl-NL" sz="3600" i="1" dirty="0">
                <a:effectLst/>
                <a:latin typeface="Arial" panose="020B0604020202020204" pitchFamily="34" charset="0"/>
                <a:ea typeface="Calibri" panose="020F0502020204030204" pitchFamily="34" charset="0"/>
                <a:cs typeface="Arial" panose="020B0604020202020204" pitchFamily="34" charset="0"/>
              </a:rPr>
              <a:t>Các em hãy </a:t>
            </a:r>
            <a:r>
              <a:rPr lang="vi-VN" sz="3600" i="1" dirty="0" err="1">
                <a:latin typeface="Arial" panose="020B0604020202020204" pitchFamily="34" charset="0"/>
                <a:ea typeface="Calibri" panose="020F0502020204030204" pitchFamily="34" charset="0"/>
                <a:cs typeface="Arial" panose="020B0604020202020204" pitchFamily="34" charset="0"/>
              </a:rPr>
              <a:t>nhận</a:t>
            </a:r>
            <a:r>
              <a:rPr lang="vi-VN" sz="3600" i="1" dirty="0">
                <a:latin typeface="Arial" panose="020B0604020202020204" pitchFamily="34" charset="0"/>
                <a:ea typeface="Calibri" panose="020F0502020204030204" pitchFamily="34" charset="0"/>
                <a:cs typeface="Arial" panose="020B0604020202020204" pitchFamily="34" charset="0"/>
              </a:rPr>
              <a:t> </a:t>
            </a:r>
            <a:r>
              <a:rPr lang="vi-VN" sz="3600" i="1" dirty="0" err="1">
                <a:latin typeface="Arial" panose="020B0604020202020204" pitchFamily="34" charset="0"/>
                <a:ea typeface="Calibri" panose="020F0502020204030204" pitchFamily="34" charset="0"/>
                <a:cs typeface="Arial" panose="020B0604020202020204" pitchFamily="34" charset="0"/>
              </a:rPr>
              <a:t>biết</a:t>
            </a:r>
            <a:r>
              <a:rPr lang="vi-VN"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đường</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thẳng</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đường</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cong</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đường</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gấp</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khúc</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trong</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bức</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tranh</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sau</a:t>
            </a:r>
            <a:r>
              <a:rPr lang="en-US" sz="3600" i="1" dirty="0">
                <a:latin typeface="Arial" panose="020B0604020202020204" pitchFamily="34" charset="0"/>
                <a:ea typeface="Calibri" panose="020F0502020204030204" pitchFamily="34" charset="0"/>
                <a:cs typeface="Arial" panose="020B0604020202020204" pitchFamily="34" charset="0"/>
              </a:rPr>
              <a:t> </a:t>
            </a:r>
            <a:r>
              <a:rPr lang="en-US" sz="3600" i="1" dirty="0" err="1">
                <a:latin typeface="Arial" panose="020B0604020202020204" pitchFamily="34" charset="0"/>
                <a:ea typeface="Calibri" panose="020F0502020204030204" pitchFamily="34" charset="0"/>
                <a:cs typeface="Arial" panose="020B0604020202020204" pitchFamily="34" charset="0"/>
              </a:rPr>
              <a:t>đây</a:t>
            </a:r>
            <a:r>
              <a:rPr lang="en-US" sz="3600" i="1" dirty="0">
                <a:latin typeface="Arial" panose="020B0604020202020204" pitchFamily="34" charset="0"/>
                <a:ea typeface="Calibri" panose="020F0502020204030204" pitchFamily="34" charset="0"/>
                <a:cs typeface="Arial" panose="020B0604020202020204" pitchFamily="34" charset="0"/>
              </a:rPr>
              <a:t>:</a:t>
            </a:r>
            <a:endParaRPr lang="en-US" sz="3600"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16" name="Picture 21">
            <a:extLst>
              <a:ext uri="{FF2B5EF4-FFF2-40B4-BE49-F238E27FC236}">
                <a16:creationId xmlns:a16="http://schemas.microsoft.com/office/drawing/2014/main" id="{14860105-31FE-464C-8DF0-E18EDAC6B05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080143" y="38099"/>
            <a:ext cx="2207857" cy="2482667"/>
          </a:xfrm>
          <a:prstGeom prst="rect">
            <a:avLst/>
          </a:prstGeom>
        </p:spPr>
      </p:pic>
      <p:pic>
        <p:nvPicPr>
          <p:cNvPr id="4" name="Picture 3" descr="A picture containing text, grass&#10;&#10;Description automatically generated">
            <a:extLst>
              <a:ext uri="{FF2B5EF4-FFF2-40B4-BE49-F238E27FC236}">
                <a16:creationId xmlns:a16="http://schemas.microsoft.com/office/drawing/2014/main" id="{4CEA5F5B-8B62-4618-9E45-4E6463266EB5}"/>
              </a:ext>
            </a:extLst>
          </p:cNvPr>
          <p:cNvPicPr>
            <a:picLocks noChangeAspect="1"/>
          </p:cNvPicPr>
          <p:nvPr/>
        </p:nvPicPr>
        <p:blipFill rotWithShape="1">
          <a:blip r:embed="rId4">
            <a:extLst>
              <a:ext uri="{28A0092B-C50C-407E-A947-70E740481C1C}">
                <a14:useLocalDpi xmlns:a14="http://schemas.microsoft.com/office/drawing/2010/main" val="0"/>
              </a:ext>
            </a:extLst>
          </a:blip>
          <a:srcRect t="8431"/>
          <a:stretch/>
        </p:blipFill>
        <p:spPr>
          <a:xfrm>
            <a:off x="3009900" y="3674839"/>
            <a:ext cx="12268200" cy="6311666"/>
          </a:xfrm>
          <a:prstGeom prst="rect">
            <a:avLst/>
          </a:prstGeom>
        </p:spPr>
      </p:pic>
      <p:cxnSp>
        <p:nvCxnSpPr>
          <p:cNvPr id="8" name="Straight Arrow Connector 7">
            <a:extLst>
              <a:ext uri="{FF2B5EF4-FFF2-40B4-BE49-F238E27FC236}">
                <a16:creationId xmlns:a16="http://schemas.microsoft.com/office/drawing/2014/main" id="{D37120C5-6544-4717-87BF-F6616ECF4203}"/>
              </a:ext>
            </a:extLst>
          </p:cNvPr>
          <p:cNvCxnSpPr>
            <a:cxnSpLocks/>
          </p:cNvCxnSpPr>
          <p:nvPr/>
        </p:nvCxnSpPr>
        <p:spPr>
          <a:xfrm>
            <a:off x="2180138" y="4259614"/>
            <a:ext cx="1858462" cy="883886"/>
          </a:xfrm>
          <a:prstGeom prst="straightConnector1">
            <a:avLst/>
          </a:prstGeom>
          <a:ln w="7620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9" name="TextBox 8">
            <a:extLst>
              <a:ext uri="{FF2B5EF4-FFF2-40B4-BE49-F238E27FC236}">
                <a16:creationId xmlns:a16="http://schemas.microsoft.com/office/drawing/2014/main" id="{A8E578F5-AF92-4183-94FE-5B82B70B700D}"/>
              </a:ext>
            </a:extLst>
          </p:cNvPr>
          <p:cNvSpPr txBox="1"/>
          <p:nvPr/>
        </p:nvSpPr>
        <p:spPr>
          <a:xfrm>
            <a:off x="381000" y="3674839"/>
            <a:ext cx="2628900" cy="584775"/>
          </a:xfrm>
          <a:prstGeom prst="rect">
            <a:avLst/>
          </a:prstGeom>
          <a:noFill/>
        </p:spPr>
        <p:txBody>
          <a:bodyPr wrap="square">
            <a:spAutoFit/>
          </a:bodyPr>
          <a:lstStyle/>
          <a:p>
            <a:pPr algn="ctr"/>
            <a:r>
              <a:rPr lang="en-US" sz="3200" dirty="0" err="1">
                <a:latin typeface="Arial" panose="020B0604020202020204" pitchFamily="34" charset="0"/>
                <a:cs typeface="Arial" panose="020B0604020202020204" pitchFamily="34" charset="0"/>
              </a:rPr>
              <a:t>Đường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cong</a:t>
            </a:r>
            <a:endParaRPr lang="en-US" sz="3200" dirty="0">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0D83E2F9-F483-4339-A340-3F226ECB3AA8}"/>
              </a:ext>
            </a:extLst>
          </p:cNvPr>
          <p:cNvCxnSpPr>
            <a:cxnSpLocks/>
          </p:cNvCxnSpPr>
          <p:nvPr/>
        </p:nvCxnSpPr>
        <p:spPr>
          <a:xfrm flipV="1">
            <a:off x="2286000" y="6566475"/>
            <a:ext cx="7924800" cy="710625"/>
          </a:xfrm>
          <a:prstGeom prst="straightConnector1">
            <a:avLst/>
          </a:prstGeom>
          <a:ln w="7620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12" name="TextBox 11">
            <a:extLst>
              <a:ext uri="{FF2B5EF4-FFF2-40B4-BE49-F238E27FC236}">
                <a16:creationId xmlns:a16="http://schemas.microsoft.com/office/drawing/2014/main" id="{A05BD53D-9EF3-4B23-861E-17C2534553CF}"/>
              </a:ext>
            </a:extLst>
          </p:cNvPr>
          <p:cNvSpPr txBox="1"/>
          <p:nvPr/>
        </p:nvSpPr>
        <p:spPr>
          <a:xfrm>
            <a:off x="75656" y="7495610"/>
            <a:ext cx="3033713" cy="523220"/>
          </a:xfrm>
          <a:prstGeom prst="rect">
            <a:avLst/>
          </a:prstGeom>
          <a:noFill/>
        </p:spPr>
        <p:txBody>
          <a:bodyPr wrap="square">
            <a:spAutoFit/>
          </a:bodyPr>
          <a:lstStyle/>
          <a:p>
            <a:pPr algn="ct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gấp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khúc</a:t>
            </a:r>
            <a:endParaRPr lang="en-US" sz="2800" dirty="0">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072176A3-0243-4AD8-A0D9-91D90D8A760F}"/>
              </a:ext>
            </a:extLst>
          </p:cNvPr>
          <p:cNvCxnSpPr>
            <a:cxnSpLocks/>
          </p:cNvCxnSpPr>
          <p:nvPr/>
        </p:nvCxnSpPr>
        <p:spPr>
          <a:xfrm flipH="1">
            <a:off x="10210800" y="8206235"/>
            <a:ext cx="5638800" cy="0"/>
          </a:xfrm>
          <a:prstGeom prst="straightConnector1">
            <a:avLst/>
          </a:prstGeom>
          <a:ln w="76200">
            <a:solidFill>
              <a:srgbClr val="FF0000"/>
            </a:solidFill>
            <a:tailEnd type="triangle"/>
          </a:ln>
        </p:spPr>
        <p:style>
          <a:lnRef idx="3">
            <a:schemeClr val="accent4"/>
          </a:lnRef>
          <a:fillRef idx="0">
            <a:schemeClr val="accent4"/>
          </a:fillRef>
          <a:effectRef idx="2">
            <a:schemeClr val="accent4"/>
          </a:effectRef>
          <a:fontRef idx="minor">
            <a:schemeClr val="tx1"/>
          </a:fontRef>
        </p:style>
      </p:cxnSp>
      <p:sp>
        <p:nvSpPr>
          <p:cNvPr id="17" name="TextBox 16">
            <a:extLst>
              <a:ext uri="{FF2B5EF4-FFF2-40B4-BE49-F238E27FC236}">
                <a16:creationId xmlns:a16="http://schemas.microsoft.com/office/drawing/2014/main" id="{629F3F63-38B7-4ED9-A00D-D6AE1361F55A}"/>
              </a:ext>
            </a:extLst>
          </p:cNvPr>
          <p:cNvSpPr txBox="1"/>
          <p:nvPr/>
        </p:nvSpPr>
        <p:spPr>
          <a:xfrm>
            <a:off x="15391857" y="8206235"/>
            <a:ext cx="2515144" cy="523220"/>
          </a:xfrm>
          <a:prstGeom prst="rect">
            <a:avLst/>
          </a:prstGeom>
          <a:noFill/>
        </p:spPr>
        <p:txBody>
          <a:bodyPr wrap="square">
            <a:spAutoFit/>
          </a:bodyPr>
          <a:lstStyle/>
          <a:p>
            <a:pPr algn="ctr"/>
            <a:r>
              <a:rPr lang="en-US" sz="2800" dirty="0" err="1">
                <a:latin typeface="Arial" panose="020B0604020202020204" pitchFamily="34" charset="0"/>
                <a:cs typeface="Arial" panose="020B0604020202020204" pitchFamily="34" charset="0"/>
              </a:rPr>
              <a:t>Đường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thẳng</a:t>
            </a:r>
            <a:endParaRPr lang="en-US" sz="2800" dirty="0">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22" presetClass="entr" presetSubtype="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up)">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right)">
                                      <p:cBhvr>
                                        <p:cTn id="38" dur="500"/>
                                        <p:tgtEl>
                                          <p:spTgt spid="17"/>
                                        </p:tgtEl>
                                      </p:cBhvr>
                                    </p:animEffect>
                                  </p:childTnLst>
                                </p:cTn>
                              </p:par>
                              <p:par>
                                <p:cTn id="39" presetID="22" presetClass="entr" presetSubtype="2"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right)">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9" grpId="0"/>
      <p:bldP spid="12"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sp>
        <p:nvSpPr>
          <p:cNvPr id="3" name="TextBox 3"/>
          <p:cNvSpPr txBox="1"/>
          <p:nvPr/>
        </p:nvSpPr>
        <p:spPr>
          <a:xfrm>
            <a:off x="2880879" y="1409700"/>
            <a:ext cx="12526241" cy="4235198"/>
          </a:xfrm>
          <a:prstGeom prst="rect">
            <a:avLst/>
          </a:prstGeom>
        </p:spPr>
        <p:txBody>
          <a:bodyPr wrap="square" lIns="0" tIns="0" rIns="0" bIns="0" rtlCol="0" anchor="t">
            <a:spAutoFit/>
          </a:bodyPr>
          <a:lstStyle/>
          <a:p>
            <a:pPr algn="ctr">
              <a:lnSpc>
                <a:spcPct val="150000"/>
              </a:lnSpc>
              <a:spcBef>
                <a:spcPts val="600"/>
              </a:spcBef>
            </a:pPr>
            <a:r>
              <a:rPr lang="pt-BR" sz="9600" b="1" kern="0" cap="all" dirty="0">
                <a:solidFill>
                  <a:srgbClr val="000000"/>
                </a:solidFill>
                <a:latin typeface="Arial" panose="020B0604020202020204" pitchFamily="34" charset="0"/>
                <a:ea typeface="Times New Roman" panose="02020603050405020304" pitchFamily="18" charset="0"/>
                <a:cs typeface="Arial" panose="020B0604020202020204" pitchFamily="34" charset="0"/>
              </a:rPr>
              <a:t>BÀI 46: </a:t>
            </a:r>
          </a:p>
          <a:p>
            <a:pPr algn="ctr">
              <a:lnSpc>
                <a:spcPct val="150000"/>
              </a:lnSpc>
              <a:spcBef>
                <a:spcPts val="600"/>
              </a:spcBef>
            </a:pPr>
            <a:r>
              <a:rPr lang="pt-BR" sz="9600" b="1" kern="0" cap="all" dirty="0">
                <a:solidFill>
                  <a:srgbClr val="000000"/>
                </a:solidFill>
                <a:latin typeface="Arial" panose="020B0604020202020204" pitchFamily="34" charset="0"/>
                <a:ea typeface="Times New Roman" panose="02020603050405020304" pitchFamily="18" charset="0"/>
                <a:cs typeface="Arial" panose="020B0604020202020204" pitchFamily="34" charset="0"/>
              </a:rPr>
              <a:t>LUYỆN TẬP CHUNG </a:t>
            </a:r>
            <a:endParaRPr lang="en-US" sz="9600" b="1" kern="0" cap="all"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8">
            <a:extLst>
              <a:ext uri="{FF2B5EF4-FFF2-40B4-BE49-F238E27FC236}">
                <a16:creationId xmlns:a16="http://schemas.microsoft.com/office/drawing/2014/main" id="{7DA746A1-2882-4EA4-81EA-12B2AF93682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0" y="7829156"/>
            <a:ext cx="2417625" cy="2457844"/>
          </a:xfrm>
          <a:prstGeom prst="rect">
            <a:avLst/>
          </a:prstGeom>
        </p:spPr>
      </p:pic>
      <p:pic>
        <p:nvPicPr>
          <p:cNvPr id="7" name="Picture 11">
            <a:extLst>
              <a:ext uri="{FF2B5EF4-FFF2-40B4-BE49-F238E27FC236}">
                <a16:creationId xmlns:a16="http://schemas.microsoft.com/office/drawing/2014/main" id="{0E0A4CE0-94C9-4D0A-B261-B33202F8311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50598" y="-10596"/>
            <a:ext cx="2337402" cy="2243905"/>
          </a:xfrm>
          <a:prstGeom prst="rect">
            <a:avLst/>
          </a:prstGeom>
        </p:spPr>
      </p:pic>
      <p:pic>
        <p:nvPicPr>
          <p:cNvPr id="8" name="Picture 4">
            <a:extLst>
              <a:ext uri="{FF2B5EF4-FFF2-40B4-BE49-F238E27FC236}">
                <a16:creationId xmlns:a16="http://schemas.microsoft.com/office/drawing/2014/main" id="{4106AACE-CDC8-45EA-BC92-7195963878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830607" y="6504042"/>
            <a:ext cx="9457393" cy="3782958"/>
          </a:xfrm>
          <a:prstGeom prst="rect">
            <a:avLst/>
          </a:prstGeom>
        </p:spPr>
      </p:pic>
      <p:pic>
        <p:nvPicPr>
          <p:cNvPr id="10" name="Picture 4">
            <a:extLst>
              <a:ext uri="{FF2B5EF4-FFF2-40B4-BE49-F238E27FC236}">
                <a16:creationId xmlns:a16="http://schemas.microsoft.com/office/drawing/2014/main" id="{19C0A770-F7E2-4BAE-B2A4-8F51AA4941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10596"/>
            <a:ext cx="4572000" cy="3823334"/>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FCDFF"/>
        </a:solidFill>
        <a:effectLst/>
      </p:bgPr>
    </p:bg>
    <p:spTree>
      <p:nvGrpSpPr>
        <p:cNvPr id="1" name=""/>
        <p:cNvGrpSpPr/>
        <p:nvPr/>
      </p:nvGrpSpPr>
      <p:grpSpPr>
        <a:xfrm>
          <a:off x="0" y="0"/>
          <a:ext cx="0" cy="0"/>
          <a:chOff x="0" y="0"/>
          <a:chExt cx="0" cy="0"/>
        </a:xfrm>
      </p:grpSpPr>
      <p:sp>
        <p:nvSpPr>
          <p:cNvPr id="5" name="AutoShape 5"/>
          <p:cNvSpPr/>
          <p:nvPr/>
        </p:nvSpPr>
        <p:spPr>
          <a:xfrm>
            <a:off x="-25644" y="2254194"/>
            <a:ext cx="18389844" cy="8113079"/>
          </a:xfrm>
          <a:prstGeom prst="rect">
            <a:avLst/>
          </a:prstGeom>
          <a:solidFill>
            <a:srgbClr val="FFFFFF"/>
          </a:solidFill>
        </p:spPr>
      </p:sp>
      <p:pic>
        <p:nvPicPr>
          <p:cNvPr id="10" name="Picture 18">
            <a:extLst>
              <a:ext uri="{FF2B5EF4-FFF2-40B4-BE49-F238E27FC236}">
                <a16:creationId xmlns:a16="http://schemas.microsoft.com/office/drawing/2014/main" id="{51D4A4C0-319B-48D8-96DA-A9285E7D268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935092">
            <a:off x="16298745" y="898529"/>
            <a:ext cx="2096593" cy="2495945"/>
          </a:xfrm>
          <a:prstGeom prst="rect">
            <a:avLst/>
          </a:prstGeom>
        </p:spPr>
      </p:pic>
      <p:sp>
        <p:nvSpPr>
          <p:cNvPr id="57" name="TextBox 56">
            <a:extLst>
              <a:ext uri="{FF2B5EF4-FFF2-40B4-BE49-F238E27FC236}">
                <a16:creationId xmlns:a16="http://schemas.microsoft.com/office/drawing/2014/main" id="{CB5FAFF9-D09A-4285-B610-FBD83E998E4C}"/>
              </a:ext>
            </a:extLst>
          </p:cNvPr>
          <p:cNvSpPr txBox="1"/>
          <p:nvPr/>
        </p:nvSpPr>
        <p:spPr>
          <a:xfrm>
            <a:off x="2324100" y="718534"/>
            <a:ext cx="13639800" cy="1184876"/>
          </a:xfrm>
          <a:prstGeom prst="rect">
            <a:avLst/>
          </a:prstGeom>
          <a:noFill/>
        </p:spPr>
        <p:txBody>
          <a:bodyPr wrap="square">
            <a:spAutoFit/>
          </a:bodyPr>
          <a:lstStyle/>
          <a:p>
            <a:pPr algn="ctr">
              <a:lnSpc>
                <a:spcPct val="150000"/>
              </a:lnSpc>
              <a:spcAft>
                <a:spcPts val="1000"/>
              </a:spcAft>
            </a:pPr>
            <a:r>
              <a:rPr lang="nl-NL" sz="5400" b="1" i="1" dirty="0">
                <a:solidFill>
                  <a:srgbClr val="D1581F"/>
                </a:solidFill>
                <a:latin typeface="Arial" panose="020B0604020202020204" pitchFamily="34" charset="0"/>
                <a:ea typeface="Arial" panose="020B0604020202020204" pitchFamily="34" charset="0"/>
                <a:cs typeface="Times New Roman" panose="02020603050405020304" pitchFamily="18" charset="0"/>
              </a:rPr>
              <a:t>Bài 1</a:t>
            </a:r>
            <a:endParaRPr lang="vi-VN" sz="5400" b="1" i="1" dirty="0">
              <a:solidFill>
                <a:srgbClr val="D1581F"/>
              </a:solidFill>
              <a:effectLst/>
              <a:latin typeface="Arial" panose="020B0604020202020204" pitchFamily="34" charset="0"/>
              <a:ea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838EDD15-5E9B-47EC-8E1B-94EFB176CB2B}"/>
              </a:ext>
            </a:extLst>
          </p:cNvPr>
          <p:cNvSpPr txBox="1"/>
          <p:nvPr/>
        </p:nvSpPr>
        <p:spPr>
          <a:xfrm>
            <a:off x="3166215" y="2254194"/>
            <a:ext cx="12304343" cy="182492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Arial" panose="020B0604020202020204" pitchFamily="34" charset="0"/>
              </a:rPr>
              <a:t>Các em hãy </a:t>
            </a:r>
            <a:r>
              <a:rPr lang="vi-VN" sz="4000" dirty="0">
                <a:latin typeface="Arial" panose="020B0604020202020204" pitchFamily="34" charset="0"/>
                <a:ea typeface="Arial" panose="020B0604020202020204" pitchFamily="34" charset="0"/>
                <a:cs typeface="Arial" panose="020B0604020202020204" pitchFamily="34" charset="0"/>
              </a:rPr>
              <a:t>quan </a:t>
            </a:r>
            <a:r>
              <a:rPr lang="vi-VN" sz="4000" dirty="0" err="1">
                <a:latin typeface="Arial" panose="020B0604020202020204" pitchFamily="34" charset="0"/>
                <a:ea typeface="Arial" panose="020B0604020202020204" pitchFamily="34" charset="0"/>
                <a:cs typeface="Arial" panose="020B0604020202020204" pitchFamily="34" charset="0"/>
              </a:rPr>
              <a:t>sát</a:t>
            </a:r>
            <a:r>
              <a:rPr lang="vi-VN" sz="4000" dirty="0">
                <a:latin typeface="Arial" panose="020B0604020202020204" pitchFamily="34" charset="0"/>
                <a:ea typeface="Arial" panose="020B0604020202020204" pitchFamily="34" charset="0"/>
                <a:cs typeface="Arial" panose="020B0604020202020204" pitchFamily="34" charset="0"/>
              </a:rPr>
              <a:t> các </a:t>
            </a:r>
            <a:r>
              <a:rPr lang="vi-VN" sz="4000" dirty="0" err="1">
                <a:latin typeface="Arial" panose="020B0604020202020204" pitchFamily="34" charset="0"/>
                <a:ea typeface="Arial" panose="020B0604020202020204" pitchFamily="34" charset="0"/>
                <a:cs typeface="Arial" panose="020B0604020202020204" pitchFamily="34" charset="0"/>
              </a:rPr>
              <a:t>hình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và</a:t>
            </a:r>
            <a:r>
              <a:rPr lang="en-US"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chỉ</a:t>
            </a:r>
            <a:r>
              <a:rPr lang="vi-VN" sz="4000" dirty="0">
                <a:latin typeface="Arial" panose="020B0604020202020204" pitchFamily="34" charset="0"/>
                <a:ea typeface="Arial" panose="020B0604020202020204" pitchFamily="34" charset="0"/>
                <a:cs typeface="Arial" panose="020B0604020202020204" pitchFamily="34" charset="0"/>
              </a:rPr>
              <a:t> ra </a:t>
            </a:r>
            <a:r>
              <a:rPr lang="vi-VN" sz="4000" dirty="0" err="1">
                <a:latin typeface="Arial" panose="020B0604020202020204" pitchFamily="34" charset="0"/>
                <a:ea typeface="Arial" panose="020B0604020202020204" pitchFamily="34" charset="0"/>
                <a:cs typeface="Arial" panose="020B0604020202020204" pitchFamily="34" charset="0"/>
              </a:rPr>
              <a:t>được</a:t>
            </a:r>
            <a:r>
              <a:rPr lang="vi-VN" sz="4000" dirty="0">
                <a:latin typeface="Arial" panose="020B0604020202020204" pitchFamily="34" charset="0"/>
                <a:ea typeface="Arial" panose="020B0604020202020204" pitchFamily="34" charset="0"/>
                <a:cs typeface="Arial" panose="020B0604020202020204" pitchFamily="34" charset="0"/>
              </a:rPr>
              <a:t> các </a:t>
            </a:r>
            <a:r>
              <a:rPr lang="vi-VN" sz="4000" dirty="0" err="1">
                <a:latin typeface="Arial" panose="020B0604020202020204" pitchFamily="34" charset="0"/>
                <a:ea typeface="Arial" panose="020B0604020202020204" pitchFamily="34" charset="0"/>
                <a:cs typeface="Arial" panose="020B0604020202020204" pitchFamily="34" charset="0"/>
              </a:rPr>
              <a:t>hình</a:t>
            </a:r>
            <a:r>
              <a:rPr lang="vi-VN" sz="4000" dirty="0">
                <a:latin typeface="Arial" panose="020B0604020202020204" pitchFamily="34" charset="0"/>
                <a:ea typeface="Arial" panose="020B0604020202020204" pitchFamily="34" charset="0"/>
                <a:cs typeface="Arial" panose="020B0604020202020204" pitchFamily="34" charset="0"/>
              </a:rPr>
              <a:t> t</a:t>
            </a:r>
            <a:r>
              <a:rPr lang="en-US" sz="4000" dirty="0">
                <a:latin typeface="Arial" panose="020B0604020202020204" pitchFamily="34" charset="0"/>
                <a:ea typeface="Arial" panose="020B0604020202020204" pitchFamily="34" charset="0"/>
                <a:cs typeface="Arial" panose="020B0604020202020204" pitchFamily="34" charset="0"/>
              </a:rPr>
              <a:t>ứ</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giác</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trong</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các</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hình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sau</a:t>
            </a:r>
            <a:r>
              <a:rPr lang="vi-VN" sz="4000" dirty="0">
                <a:latin typeface="Arial" panose="020B0604020202020204" pitchFamily="34" charset="0"/>
                <a:ea typeface="Arial" panose="020B0604020202020204" pitchFamily="34" charset="0"/>
                <a:cs typeface="Arial" panose="020B0604020202020204" pitchFamily="34" charset="0"/>
              </a:rPr>
              <a:t>. </a:t>
            </a:r>
          </a:p>
        </p:txBody>
      </p:sp>
      <p:pic>
        <p:nvPicPr>
          <p:cNvPr id="4" name="Picture 3" descr="A picture containing text, screen, picture frame&#10;&#10;Description automatically generated">
            <a:extLst>
              <a:ext uri="{FF2B5EF4-FFF2-40B4-BE49-F238E27FC236}">
                <a16:creationId xmlns:a16="http://schemas.microsoft.com/office/drawing/2014/main" id="{650DEE00-DC98-4C8D-9CCE-720E970385FA}"/>
              </a:ext>
            </a:extLst>
          </p:cNvPr>
          <p:cNvPicPr>
            <a:picLocks noChangeAspect="1"/>
          </p:cNvPicPr>
          <p:nvPr/>
        </p:nvPicPr>
        <p:blipFill rotWithShape="1">
          <a:blip r:embed="rId4">
            <a:extLst>
              <a:ext uri="{28A0092B-C50C-407E-A947-70E740481C1C}">
                <a14:useLocalDpi xmlns:a14="http://schemas.microsoft.com/office/drawing/2010/main" val="0"/>
              </a:ext>
            </a:extLst>
          </a:blip>
          <a:srcRect l="18554" t="23129" r="15787" b="20828"/>
          <a:stretch/>
        </p:blipFill>
        <p:spPr>
          <a:xfrm>
            <a:off x="10015050" y="7316991"/>
            <a:ext cx="2811966" cy="2400103"/>
          </a:xfrm>
          <a:prstGeom prst="rect">
            <a:avLst/>
          </a:prstGeom>
        </p:spPr>
      </p:pic>
      <p:pic>
        <p:nvPicPr>
          <p:cNvPr id="8" name="Picture 7" descr="A picture containing arrow&#10;&#10;Description automatically generated">
            <a:extLst>
              <a:ext uri="{FF2B5EF4-FFF2-40B4-BE49-F238E27FC236}">
                <a16:creationId xmlns:a16="http://schemas.microsoft.com/office/drawing/2014/main" id="{1659A4CA-37D2-4E42-A42E-EFF5AEEB12E1}"/>
              </a:ext>
            </a:extLst>
          </p:cNvPr>
          <p:cNvPicPr>
            <a:picLocks noChangeAspect="1"/>
          </p:cNvPicPr>
          <p:nvPr/>
        </p:nvPicPr>
        <p:blipFill rotWithShape="1">
          <a:blip r:embed="rId5">
            <a:extLst>
              <a:ext uri="{28A0092B-C50C-407E-A947-70E740481C1C}">
                <a14:useLocalDpi xmlns:a14="http://schemas.microsoft.com/office/drawing/2010/main" val="0"/>
              </a:ext>
            </a:extLst>
          </a:blip>
          <a:srcRect l="8535" t="25753" r="9798" b="23926"/>
          <a:stretch/>
        </p:blipFill>
        <p:spPr>
          <a:xfrm>
            <a:off x="3701686" y="4845140"/>
            <a:ext cx="3559925" cy="2193538"/>
          </a:xfrm>
          <a:prstGeom prst="rect">
            <a:avLst/>
          </a:prstGeom>
        </p:spPr>
      </p:pic>
      <p:pic>
        <p:nvPicPr>
          <p:cNvPr id="12" name="Picture 11" descr="Shape, arrow&#10;&#10;Description automatically generated">
            <a:extLst>
              <a:ext uri="{FF2B5EF4-FFF2-40B4-BE49-F238E27FC236}">
                <a16:creationId xmlns:a16="http://schemas.microsoft.com/office/drawing/2014/main" id="{914BF4FD-E181-457B-930F-966F7DE2F743}"/>
              </a:ext>
            </a:extLst>
          </p:cNvPr>
          <p:cNvPicPr>
            <a:picLocks noChangeAspect="1"/>
          </p:cNvPicPr>
          <p:nvPr/>
        </p:nvPicPr>
        <p:blipFill rotWithShape="1">
          <a:blip r:embed="rId6">
            <a:extLst>
              <a:ext uri="{28A0092B-C50C-407E-A947-70E740481C1C}">
                <a14:useLocalDpi xmlns:a14="http://schemas.microsoft.com/office/drawing/2010/main" val="0"/>
              </a:ext>
            </a:extLst>
          </a:blip>
          <a:srcRect l="18163" t="11589" r="16862" b="9806"/>
          <a:stretch/>
        </p:blipFill>
        <p:spPr>
          <a:xfrm>
            <a:off x="12886202" y="6808451"/>
            <a:ext cx="2466001" cy="2983249"/>
          </a:xfrm>
          <a:prstGeom prst="rect">
            <a:avLst/>
          </a:prstGeom>
        </p:spPr>
      </p:pic>
      <p:pic>
        <p:nvPicPr>
          <p:cNvPr id="14" name="Picture 13" descr="Shape&#10;&#10;Description automatically generated">
            <a:extLst>
              <a:ext uri="{FF2B5EF4-FFF2-40B4-BE49-F238E27FC236}">
                <a16:creationId xmlns:a16="http://schemas.microsoft.com/office/drawing/2014/main" id="{86D11B44-A8F5-4AA5-A7DD-0E76D384259B}"/>
              </a:ext>
            </a:extLst>
          </p:cNvPr>
          <p:cNvPicPr>
            <a:picLocks noChangeAspect="1"/>
          </p:cNvPicPr>
          <p:nvPr/>
        </p:nvPicPr>
        <p:blipFill rotWithShape="1">
          <a:blip r:embed="rId7">
            <a:extLst>
              <a:ext uri="{28A0092B-C50C-407E-A947-70E740481C1C}">
                <a14:useLocalDpi xmlns:a14="http://schemas.microsoft.com/office/drawing/2010/main" val="0"/>
              </a:ext>
            </a:extLst>
          </a:blip>
          <a:srcRect l="26230" t="13346" r="25453" b="20478"/>
          <a:stretch/>
        </p:blipFill>
        <p:spPr>
          <a:xfrm>
            <a:off x="12505004" y="4549744"/>
            <a:ext cx="1884691" cy="2581314"/>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7A4926F1-31F8-418B-90F0-3783B9756028}"/>
              </a:ext>
            </a:extLst>
          </p:cNvPr>
          <p:cNvPicPr>
            <a:picLocks noChangeAspect="1"/>
          </p:cNvPicPr>
          <p:nvPr/>
        </p:nvPicPr>
        <p:blipFill rotWithShape="1">
          <a:blip r:embed="rId8">
            <a:extLst>
              <a:ext uri="{28A0092B-C50C-407E-A947-70E740481C1C}">
                <a14:useLocalDpi xmlns:a14="http://schemas.microsoft.com/office/drawing/2010/main" val="0"/>
              </a:ext>
            </a:extLst>
          </a:blip>
          <a:srcRect l="9431" t="19562" r="12559" b="22747"/>
          <a:stretch/>
        </p:blipFill>
        <p:spPr>
          <a:xfrm>
            <a:off x="6722935" y="7586320"/>
            <a:ext cx="2971800" cy="2197760"/>
          </a:xfrm>
          <a:prstGeom prst="rect">
            <a:avLst/>
          </a:prstGeom>
        </p:spPr>
      </p:pic>
      <p:pic>
        <p:nvPicPr>
          <p:cNvPr id="18" name="Picture 17" descr="A picture containing calendar&#10;&#10;Description automatically generated">
            <a:extLst>
              <a:ext uri="{FF2B5EF4-FFF2-40B4-BE49-F238E27FC236}">
                <a16:creationId xmlns:a16="http://schemas.microsoft.com/office/drawing/2014/main" id="{C6C88510-252A-4F8A-A341-F717D13AA880}"/>
              </a:ext>
            </a:extLst>
          </p:cNvPr>
          <p:cNvPicPr>
            <a:picLocks noChangeAspect="1"/>
          </p:cNvPicPr>
          <p:nvPr/>
        </p:nvPicPr>
        <p:blipFill rotWithShape="1">
          <a:blip r:embed="rId9">
            <a:extLst>
              <a:ext uri="{28A0092B-C50C-407E-A947-70E740481C1C}">
                <a14:useLocalDpi xmlns:a14="http://schemas.microsoft.com/office/drawing/2010/main" val="0"/>
              </a:ext>
            </a:extLst>
          </a:blip>
          <a:srcRect l="21805" t="17243" r="15187" b="16495"/>
          <a:stretch/>
        </p:blipFill>
        <p:spPr>
          <a:xfrm>
            <a:off x="1273993" y="6938835"/>
            <a:ext cx="2526339" cy="2656777"/>
          </a:xfrm>
          <a:prstGeom prst="rect">
            <a:avLst/>
          </a:prstGeom>
        </p:spPr>
      </p:pic>
      <p:pic>
        <p:nvPicPr>
          <p:cNvPr id="20" name="Picture 19" descr="Icon&#10;&#10;Description automatically generated">
            <a:extLst>
              <a:ext uri="{FF2B5EF4-FFF2-40B4-BE49-F238E27FC236}">
                <a16:creationId xmlns:a16="http://schemas.microsoft.com/office/drawing/2014/main" id="{86C4E564-4C21-49EC-B5C1-324F45C8DE95}"/>
              </a:ext>
            </a:extLst>
          </p:cNvPr>
          <p:cNvPicPr>
            <a:picLocks noChangeAspect="1"/>
          </p:cNvPicPr>
          <p:nvPr/>
        </p:nvPicPr>
        <p:blipFill rotWithShape="1">
          <a:blip r:embed="rId10">
            <a:extLst>
              <a:ext uri="{28A0092B-C50C-407E-A947-70E740481C1C}">
                <a14:useLocalDpi xmlns:a14="http://schemas.microsoft.com/office/drawing/2010/main" val="0"/>
              </a:ext>
            </a:extLst>
          </a:blip>
          <a:srcRect l="6979" t="17711" r="7767" b="16021"/>
          <a:stretch/>
        </p:blipFill>
        <p:spPr>
          <a:xfrm>
            <a:off x="14957702" y="5335724"/>
            <a:ext cx="3147932" cy="2446826"/>
          </a:xfrm>
          <a:prstGeom prst="rect">
            <a:avLst/>
          </a:prstGeom>
        </p:spPr>
      </p:pic>
      <p:pic>
        <p:nvPicPr>
          <p:cNvPr id="22" name="Picture 21" descr="A picture containing calendar&#10;&#10;Description automatically generated">
            <a:extLst>
              <a:ext uri="{FF2B5EF4-FFF2-40B4-BE49-F238E27FC236}">
                <a16:creationId xmlns:a16="http://schemas.microsoft.com/office/drawing/2014/main" id="{549F1190-11B7-470D-B217-9B2B051B0E39}"/>
              </a:ext>
            </a:extLst>
          </p:cNvPr>
          <p:cNvPicPr>
            <a:picLocks noChangeAspect="1"/>
          </p:cNvPicPr>
          <p:nvPr/>
        </p:nvPicPr>
        <p:blipFill rotWithShape="1">
          <a:blip r:embed="rId11">
            <a:extLst>
              <a:ext uri="{28A0092B-C50C-407E-A947-70E740481C1C}">
                <a14:useLocalDpi xmlns:a14="http://schemas.microsoft.com/office/drawing/2010/main" val="0"/>
              </a:ext>
            </a:extLst>
          </a:blip>
          <a:srcRect l="21710" t="6064" r="25329" b="8884"/>
          <a:stretch/>
        </p:blipFill>
        <p:spPr>
          <a:xfrm>
            <a:off x="7853509" y="4303508"/>
            <a:ext cx="2020696" cy="3245057"/>
          </a:xfrm>
          <a:prstGeom prst="rect">
            <a:avLst/>
          </a:prstGeom>
        </p:spPr>
      </p:pic>
      <p:pic>
        <p:nvPicPr>
          <p:cNvPr id="24" name="Picture 23" descr="A picture containing text, clock&#10;&#10;Description automatically generated">
            <a:extLst>
              <a:ext uri="{FF2B5EF4-FFF2-40B4-BE49-F238E27FC236}">
                <a16:creationId xmlns:a16="http://schemas.microsoft.com/office/drawing/2014/main" id="{8B00094E-F063-4CA8-A9FF-37D7FA2A5EFA}"/>
              </a:ext>
            </a:extLst>
          </p:cNvPr>
          <p:cNvPicPr>
            <a:picLocks noChangeAspect="1"/>
          </p:cNvPicPr>
          <p:nvPr/>
        </p:nvPicPr>
        <p:blipFill rotWithShape="1">
          <a:blip r:embed="rId12">
            <a:extLst>
              <a:ext uri="{28A0092B-C50C-407E-A947-70E740481C1C}">
                <a14:useLocalDpi xmlns:a14="http://schemas.microsoft.com/office/drawing/2010/main" val="0"/>
              </a:ext>
            </a:extLst>
          </a:blip>
          <a:srcRect l="14416" t="15240" r="14275" b="18168"/>
          <a:stretch/>
        </p:blipFill>
        <p:spPr>
          <a:xfrm>
            <a:off x="533400" y="4029009"/>
            <a:ext cx="2914111" cy="2721358"/>
          </a:xfrm>
          <a:prstGeom prst="rect">
            <a:avLst/>
          </a:prstGeom>
        </p:spPr>
      </p:pic>
      <p:pic>
        <p:nvPicPr>
          <p:cNvPr id="29" name="Picture 28" descr="A picture containing text, sign&#10;&#10;Description automatically generated">
            <a:extLst>
              <a:ext uri="{FF2B5EF4-FFF2-40B4-BE49-F238E27FC236}">
                <a16:creationId xmlns:a16="http://schemas.microsoft.com/office/drawing/2014/main" id="{9838D8E6-F6FB-4DBF-83A5-71ED34F207C9}"/>
              </a:ext>
            </a:extLst>
          </p:cNvPr>
          <p:cNvPicPr>
            <a:picLocks noChangeAspect="1"/>
          </p:cNvPicPr>
          <p:nvPr/>
        </p:nvPicPr>
        <p:blipFill rotWithShape="1">
          <a:blip r:embed="rId13">
            <a:extLst>
              <a:ext uri="{28A0092B-C50C-407E-A947-70E740481C1C}">
                <a14:useLocalDpi xmlns:a14="http://schemas.microsoft.com/office/drawing/2010/main" val="0"/>
              </a:ext>
            </a:extLst>
          </a:blip>
          <a:srcRect l="9101" t="18222" r="7057" b="18073"/>
          <a:stretch/>
        </p:blipFill>
        <p:spPr>
          <a:xfrm>
            <a:off x="3570374" y="7250006"/>
            <a:ext cx="3335107" cy="2534074"/>
          </a:xfrm>
          <a:prstGeom prst="rect">
            <a:avLst/>
          </a:prstGeom>
        </p:spPr>
      </p:pic>
      <p:pic>
        <p:nvPicPr>
          <p:cNvPr id="33" name="Picture 32" descr="A picture containing icon&#10;&#10;Description automatically generated">
            <a:extLst>
              <a:ext uri="{FF2B5EF4-FFF2-40B4-BE49-F238E27FC236}">
                <a16:creationId xmlns:a16="http://schemas.microsoft.com/office/drawing/2014/main" id="{9F2C67F0-C7FE-499B-BC7C-DF476586E8AF}"/>
              </a:ext>
            </a:extLst>
          </p:cNvPr>
          <p:cNvPicPr>
            <a:picLocks noChangeAspect="1"/>
          </p:cNvPicPr>
          <p:nvPr/>
        </p:nvPicPr>
        <p:blipFill rotWithShape="1">
          <a:blip r:embed="rId14">
            <a:extLst>
              <a:ext uri="{28A0092B-C50C-407E-A947-70E740481C1C}">
                <a14:useLocalDpi xmlns:a14="http://schemas.microsoft.com/office/drawing/2010/main" val="0"/>
              </a:ext>
            </a:extLst>
          </a:blip>
          <a:srcRect l="8710" t="13772" r="9623" b="14653"/>
          <a:stretch/>
        </p:blipFill>
        <p:spPr>
          <a:xfrm>
            <a:off x="9846624" y="4575200"/>
            <a:ext cx="2936328" cy="25735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barn(inVertical)">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par>
                                <p:cTn id="39" presetID="16" presetClass="entr" presetSubtype="21"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par>
                                <p:cTn id="42" presetID="16" presetClass="entr" presetSubtype="21"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par>
                                <p:cTn id="45" presetID="16" presetClass="entr" presetSubtype="21"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5">
            <a:extLst>
              <a:ext uri="{FF2B5EF4-FFF2-40B4-BE49-F238E27FC236}">
                <a16:creationId xmlns:a16="http://schemas.microsoft.com/office/drawing/2014/main" id="{D50BDF83-D5B5-40CC-815C-3E413EECA2A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982200" y="8309572"/>
            <a:ext cx="3162510" cy="1988840"/>
          </a:xfrm>
          <a:prstGeom prst="rect">
            <a:avLst/>
          </a:prstGeom>
        </p:spPr>
      </p:pic>
      <p:pic>
        <p:nvPicPr>
          <p:cNvPr id="20" name="Picture 17">
            <a:extLst>
              <a:ext uri="{FF2B5EF4-FFF2-40B4-BE49-F238E27FC236}">
                <a16:creationId xmlns:a16="http://schemas.microsoft.com/office/drawing/2014/main" id="{6CE09FEE-7EF7-4F46-AE53-6F275F79D9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6786" y="8560672"/>
            <a:ext cx="2213133" cy="1732897"/>
          </a:xfrm>
          <a:prstGeom prst="rect">
            <a:avLst/>
          </a:prstGeom>
        </p:spPr>
      </p:pic>
      <p:grpSp>
        <p:nvGrpSpPr>
          <p:cNvPr id="38" name="Group 37">
            <a:extLst>
              <a:ext uri="{FF2B5EF4-FFF2-40B4-BE49-F238E27FC236}">
                <a16:creationId xmlns:a16="http://schemas.microsoft.com/office/drawing/2014/main" id="{3E0791B9-8586-4079-BA1D-4B007F76CB89}"/>
              </a:ext>
            </a:extLst>
          </p:cNvPr>
          <p:cNvGrpSpPr/>
          <p:nvPr/>
        </p:nvGrpSpPr>
        <p:grpSpPr>
          <a:xfrm>
            <a:off x="4537517" y="7218348"/>
            <a:ext cx="3158683" cy="3068652"/>
            <a:chOff x="2001081" y="7962429"/>
            <a:chExt cx="3158683" cy="3068652"/>
          </a:xfrm>
        </p:grpSpPr>
        <p:sp>
          <p:nvSpPr>
            <p:cNvPr id="31" name="Freeform: Shape 30">
              <a:extLst>
                <a:ext uri="{FF2B5EF4-FFF2-40B4-BE49-F238E27FC236}">
                  <a16:creationId xmlns:a16="http://schemas.microsoft.com/office/drawing/2014/main" id="{C99DC694-162C-4A35-BB17-4F4E40807DAA}"/>
                </a:ext>
              </a:extLst>
            </p:cNvPr>
            <p:cNvSpPr/>
            <p:nvPr/>
          </p:nvSpPr>
          <p:spPr>
            <a:xfrm>
              <a:off x="2600533" y="7962429"/>
              <a:ext cx="1944013" cy="3068652"/>
            </a:xfrm>
            <a:custGeom>
              <a:avLst/>
              <a:gdLst>
                <a:gd name="connsiteX0" fmla="*/ 0 w 1944013"/>
                <a:gd name="connsiteY0" fmla="*/ 0 h 3068652"/>
                <a:gd name="connsiteX1" fmla="*/ 1944013 w 1944013"/>
                <a:gd name="connsiteY1" fmla="*/ 0 h 3068652"/>
                <a:gd name="connsiteX2" fmla="*/ 1944013 w 1944013"/>
                <a:gd name="connsiteY2" fmla="*/ 3068653 h 3068652"/>
                <a:gd name="connsiteX3" fmla="*/ 0 w 1944013"/>
                <a:gd name="connsiteY3" fmla="*/ 3068653 h 3068652"/>
              </a:gdLst>
              <a:ahLst/>
              <a:cxnLst>
                <a:cxn ang="0">
                  <a:pos x="connsiteX0" y="connsiteY0"/>
                </a:cxn>
                <a:cxn ang="0">
                  <a:pos x="connsiteX1" y="connsiteY1"/>
                </a:cxn>
                <a:cxn ang="0">
                  <a:pos x="connsiteX2" y="connsiteY2"/>
                </a:cxn>
                <a:cxn ang="0">
                  <a:pos x="connsiteX3" y="connsiteY3"/>
                </a:cxn>
              </a:cxnLst>
              <a:rect l="l" t="t" r="r" b="b"/>
              <a:pathLst>
                <a:path w="1944013" h="3068652">
                  <a:moveTo>
                    <a:pt x="0" y="0"/>
                  </a:moveTo>
                  <a:lnTo>
                    <a:pt x="1944013" y="0"/>
                  </a:lnTo>
                  <a:lnTo>
                    <a:pt x="1944013" y="3068653"/>
                  </a:lnTo>
                  <a:lnTo>
                    <a:pt x="0" y="3068653"/>
                  </a:lnTo>
                  <a:close/>
                </a:path>
              </a:pathLst>
            </a:custGeom>
            <a:solidFill>
              <a:srgbClr val="FDA258"/>
            </a:solidFill>
            <a:ln w="6201" cap="flat">
              <a:noFill/>
              <a:prstDash val="solid"/>
              <a:miter/>
            </a:ln>
          </p:spPr>
          <p:txBody>
            <a:bodyPr rtlCol="0" anchor="ctr"/>
            <a:lstStyle/>
            <a:p>
              <a:endParaRPr lang="en-US"/>
            </a:p>
          </p:txBody>
        </p:sp>
        <p:grpSp>
          <p:nvGrpSpPr>
            <p:cNvPr id="32" name="Picture 8">
              <a:extLst>
                <a:ext uri="{FF2B5EF4-FFF2-40B4-BE49-F238E27FC236}">
                  <a16:creationId xmlns:a16="http://schemas.microsoft.com/office/drawing/2014/main" id="{399A45BD-C635-4E8C-8F28-FF7BDF5BC072}"/>
                </a:ext>
              </a:extLst>
            </p:cNvPr>
            <p:cNvGrpSpPr/>
            <p:nvPr/>
          </p:nvGrpSpPr>
          <p:grpSpPr>
            <a:xfrm>
              <a:off x="2001081" y="8948660"/>
              <a:ext cx="3158683" cy="1384404"/>
              <a:chOff x="2001081" y="8948660"/>
              <a:chExt cx="3158683" cy="1384404"/>
            </a:xfrm>
          </p:grpSpPr>
          <p:sp>
            <p:nvSpPr>
              <p:cNvPr id="33" name="Freeform: Shape 32">
                <a:extLst>
                  <a:ext uri="{FF2B5EF4-FFF2-40B4-BE49-F238E27FC236}">
                    <a16:creationId xmlns:a16="http://schemas.microsoft.com/office/drawing/2014/main" id="{BC7337F8-3792-4B38-B8AA-E1996CE47433}"/>
                  </a:ext>
                </a:extLst>
              </p:cNvPr>
              <p:cNvSpPr/>
              <p:nvPr/>
            </p:nvSpPr>
            <p:spPr>
              <a:xfrm>
                <a:off x="3319306" y="8948660"/>
                <a:ext cx="185731" cy="185562"/>
              </a:xfrm>
              <a:custGeom>
                <a:avLst/>
                <a:gdLst>
                  <a:gd name="connsiteX0" fmla="*/ 184713 w 185731"/>
                  <a:gd name="connsiteY0" fmla="*/ 77924 h 185562"/>
                  <a:gd name="connsiteX1" fmla="*/ 78055 w 185731"/>
                  <a:gd name="connsiteY1" fmla="*/ 1161 h 185562"/>
                  <a:gd name="connsiteX2" fmla="*/ 1163 w 185731"/>
                  <a:gd name="connsiteY2" fmla="*/ 107638 h 185562"/>
                  <a:gd name="connsiteX3" fmla="*/ 107820 w 185731"/>
                  <a:gd name="connsiteY3" fmla="*/ 184401 h 185562"/>
                  <a:gd name="connsiteX4" fmla="*/ 184713 w 185731"/>
                  <a:gd name="connsiteY4" fmla="*/ 77924 h 185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1" h="185562">
                    <a:moveTo>
                      <a:pt x="184713" y="77924"/>
                    </a:moveTo>
                    <a:cubicBezTo>
                      <a:pt x="176651" y="27780"/>
                      <a:pt x="128283" y="-6887"/>
                      <a:pt x="78055" y="1161"/>
                    </a:cubicBezTo>
                    <a:cubicBezTo>
                      <a:pt x="27827" y="9209"/>
                      <a:pt x="-6898" y="58114"/>
                      <a:pt x="1163" y="107638"/>
                    </a:cubicBezTo>
                    <a:cubicBezTo>
                      <a:pt x="9224" y="157782"/>
                      <a:pt x="57592" y="192449"/>
                      <a:pt x="107820" y="184401"/>
                    </a:cubicBezTo>
                    <a:cubicBezTo>
                      <a:pt x="158048" y="176353"/>
                      <a:pt x="192154" y="128067"/>
                      <a:pt x="184713" y="77924"/>
                    </a:cubicBezTo>
                    <a:close/>
                  </a:path>
                </a:pathLst>
              </a:custGeom>
              <a:solidFill>
                <a:srgbClr val="000000"/>
              </a:solidFill>
              <a:ln w="6201"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3E9DE0E3-5216-4CA5-9CA9-6554EE139B87}"/>
                  </a:ext>
                </a:extLst>
              </p:cNvPr>
              <p:cNvSpPr/>
              <p:nvPr/>
            </p:nvSpPr>
            <p:spPr>
              <a:xfrm>
                <a:off x="3692607" y="8948660"/>
                <a:ext cx="185731" cy="185562"/>
              </a:xfrm>
              <a:custGeom>
                <a:avLst/>
                <a:gdLst>
                  <a:gd name="connsiteX0" fmla="*/ 184713 w 185731"/>
                  <a:gd name="connsiteY0" fmla="*/ 77924 h 185562"/>
                  <a:gd name="connsiteX1" fmla="*/ 78055 w 185731"/>
                  <a:gd name="connsiteY1" fmla="*/ 1161 h 185562"/>
                  <a:gd name="connsiteX2" fmla="*/ 1163 w 185731"/>
                  <a:gd name="connsiteY2" fmla="*/ 107638 h 185562"/>
                  <a:gd name="connsiteX3" fmla="*/ 107820 w 185731"/>
                  <a:gd name="connsiteY3" fmla="*/ 184401 h 185562"/>
                  <a:gd name="connsiteX4" fmla="*/ 184713 w 185731"/>
                  <a:gd name="connsiteY4" fmla="*/ 77924 h 185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1" h="185562">
                    <a:moveTo>
                      <a:pt x="184713" y="77924"/>
                    </a:moveTo>
                    <a:cubicBezTo>
                      <a:pt x="176651" y="27780"/>
                      <a:pt x="128284" y="-6887"/>
                      <a:pt x="78055" y="1161"/>
                    </a:cubicBezTo>
                    <a:cubicBezTo>
                      <a:pt x="27827" y="9209"/>
                      <a:pt x="-6898" y="58114"/>
                      <a:pt x="1163" y="107638"/>
                    </a:cubicBezTo>
                    <a:cubicBezTo>
                      <a:pt x="9224" y="157782"/>
                      <a:pt x="57592" y="192449"/>
                      <a:pt x="107820" y="184401"/>
                    </a:cubicBezTo>
                    <a:cubicBezTo>
                      <a:pt x="158048" y="176353"/>
                      <a:pt x="192154" y="128067"/>
                      <a:pt x="184713" y="77924"/>
                    </a:cubicBezTo>
                    <a:close/>
                  </a:path>
                </a:pathLst>
              </a:custGeom>
              <a:solidFill>
                <a:srgbClr val="000000"/>
              </a:solidFill>
              <a:ln w="6201"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AA394D2D-E882-4CB8-AA9D-33ABA01C445C}"/>
                  </a:ext>
                </a:extLst>
              </p:cNvPr>
              <p:cNvSpPr/>
              <p:nvPr/>
            </p:nvSpPr>
            <p:spPr>
              <a:xfrm>
                <a:off x="2001081" y="9013584"/>
                <a:ext cx="923835" cy="1319275"/>
              </a:xfrm>
              <a:custGeom>
                <a:avLst/>
                <a:gdLst>
                  <a:gd name="connsiteX0" fmla="*/ 688747 w 923835"/>
                  <a:gd name="connsiteY0" fmla="*/ 7429 h 1319275"/>
                  <a:gd name="connsiteX1" fmla="*/ 530001 w 923835"/>
                  <a:gd name="connsiteY1" fmla="*/ 82334 h 1319275"/>
                  <a:gd name="connsiteX2" fmla="*/ 381797 w 923835"/>
                  <a:gd name="connsiteY2" fmla="*/ 188193 h 1319275"/>
                  <a:gd name="connsiteX3" fmla="*/ 278241 w 923835"/>
                  <a:gd name="connsiteY3" fmla="*/ 286622 h 1319275"/>
                  <a:gd name="connsiteX4" fmla="*/ 166623 w 923835"/>
                  <a:gd name="connsiteY4" fmla="*/ 431481 h 1319275"/>
                  <a:gd name="connsiteX5" fmla="*/ 98412 w 923835"/>
                  <a:gd name="connsiteY5" fmla="*/ 558387 h 1319275"/>
                  <a:gd name="connsiteX6" fmla="*/ 34541 w 923835"/>
                  <a:gd name="connsiteY6" fmla="*/ 733580 h 1319275"/>
                  <a:gd name="connsiteX7" fmla="*/ 3536 w 923835"/>
                  <a:gd name="connsiteY7" fmla="*/ 921153 h 1319275"/>
                  <a:gd name="connsiteX8" fmla="*/ 1676 w 923835"/>
                  <a:gd name="connsiteY8" fmla="*/ 1063536 h 1319275"/>
                  <a:gd name="connsiteX9" fmla="*/ 15938 w 923835"/>
                  <a:gd name="connsiteY9" fmla="*/ 1182394 h 1319275"/>
                  <a:gd name="connsiteX10" fmla="*/ 34541 w 923835"/>
                  <a:gd name="connsiteY10" fmla="*/ 1226966 h 1319275"/>
                  <a:gd name="connsiteX11" fmla="*/ 101512 w 923835"/>
                  <a:gd name="connsiteY11" fmla="*/ 1293824 h 1319275"/>
                  <a:gd name="connsiteX12" fmla="*/ 244755 w 923835"/>
                  <a:gd name="connsiteY12" fmla="*/ 1312395 h 1319275"/>
                  <a:gd name="connsiteX13" fmla="*/ 355753 w 923835"/>
                  <a:gd name="connsiteY13" fmla="*/ 1226966 h 1319275"/>
                  <a:gd name="connsiteX14" fmla="*/ 374356 w 923835"/>
                  <a:gd name="connsiteY14" fmla="*/ 1182394 h 1319275"/>
                  <a:gd name="connsiteX15" fmla="*/ 375596 w 923835"/>
                  <a:gd name="connsiteY15" fmla="*/ 1088917 h 1319275"/>
                  <a:gd name="connsiteX16" fmla="*/ 376216 w 923835"/>
                  <a:gd name="connsiteY16" fmla="*/ 910010 h 1319275"/>
                  <a:gd name="connsiteX17" fmla="*/ 424584 w 923835"/>
                  <a:gd name="connsiteY17" fmla="*/ 732961 h 1319275"/>
                  <a:gd name="connsiteX18" fmla="*/ 515739 w 923835"/>
                  <a:gd name="connsiteY18" fmla="*/ 577578 h 1319275"/>
                  <a:gd name="connsiteX19" fmla="*/ 642239 w 923835"/>
                  <a:gd name="connsiteY19" fmla="*/ 451291 h 1319275"/>
                  <a:gd name="connsiteX20" fmla="*/ 809046 w 923835"/>
                  <a:gd name="connsiteY20" fmla="*/ 355337 h 1319275"/>
                  <a:gd name="connsiteX21" fmla="*/ 831370 w 923835"/>
                  <a:gd name="connsiteY21" fmla="*/ 346052 h 1319275"/>
                  <a:gd name="connsiteX22" fmla="*/ 898341 w 923835"/>
                  <a:gd name="connsiteY22" fmla="*/ 279194 h 1319275"/>
                  <a:gd name="connsiteX23" fmla="*/ 916944 w 923835"/>
                  <a:gd name="connsiteY23" fmla="*/ 136192 h 1319275"/>
                  <a:gd name="connsiteX24" fmla="*/ 831370 w 923835"/>
                  <a:gd name="connsiteY24" fmla="*/ 25381 h 1319275"/>
                  <a:gd name="connsiteX25" fmla="*/ 786723 w 923835"/>
                  <a:gd name="connsiteY25" fmla="*/ 6810 h 1319275"/>
                  <a:gd name="connsiteX26" fmla="*/ 737115 w 923835"/>
                  <a:gd name="connsiteY26" fmla="*/ 0 h 1319275"/>
                  <a:gd name="connsiteX27" fmla="*/ 688747 w 923835"/>
                  <a:gd name="connsiteY27" fmla="*/ 7429 h 1319275"/>
                  <a:gd name="connsiteX28" fmla="*/ 688747 w 923835"/>
                  <a:gd name="connsiteY28" fmla="*/ 7429 h 1319275"/>
                  <a:gd name="connsiteX29" fmla="*/ 688747 w 923835"/>
                  <a:gd name="connsiteY29" fmla="*/ 7429 h 1319275"/>
                  <a:gd name="connsiteX30" fmla="*/ 373116 w 923835"/>
                  <a:gd name="connsiteY30" fmla="*/ 1072822 h 1319275"/>
                  <a:gd name="connsiteX31" fmla="*/ 373736 w 923835"/>
                  <a:gd name="connsiteY31" fmla="*/ 1075917 h 1319275"/>
                  <a:gd name="connsiteX32" fmla="*/ 373116 w 923835"/>
                  <a:gd name="connsiteY32" fmla="*/ 1072822 h 1319275"/>
                  <a:gd name="connsiteX33" fmla="*/ 373116 w 923835"/>
                  <a:gd name="connsiteY33" fmla="*/ 1072822 h 1319275"/>
                  <a:gd name="connsiteX34" fmla="*/ 373116 w 923835"/>
                  <a:gd name="connsiteY34" fmla="*/ 1072822 h 1319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3835" h="1319275">
                    <a:moveTo>
                      <a:pt x="688747" y="7429"/>
                    </a:moveTo>
                    <a:cubicBezTo>
                      <a:pt x="634178" y="29715"/>
                      <a:pt x="580849" y="52620"/>
                      <a:pt x="530001" y="82334"/>
                    </a:cubicBezTo>
                    <a:cubicBezTo>
                      <a:pt x="477293" y="112668"/>
                      <a:pt x="428925" y="149811"/>
                      <a:pt x="381797" y="188193"/>
                    </a:cubicBezTo>
                    <a:cubicBezTo>
                      <a:pt x="344591" y="217907"/>
                      <a:pt x="310486" y="251336"/>
                      <a:pt x="278241" y="286622"/>
                    </a:cubicBezTo>
                    <a:cubicBezTo>
                      <a:pt x="237314" y="331813"/>
                      <a:pt x="200108" y="380718"/>
                      <a:pt x="166623" y="431481"/>
                    </a:cubicBezTo>
                    <a:cubicBezTo>
                      <a:pt x="140578" y="471720"/>
                      <a:pt x="117635" y="514434"/>
                      <a:pt x="98412" y="558387"/>
                    </a:cubicBezTo>
                    <a:cubicBezTo>
                      <a:pt x="72987" y="615340"/>
                      <a:pt x="50044" y="672912"/>
                      <a:pt x="34541" y="733580"/>
                    </a:cubicBezTo>
                    <a:cubicBezTo>
                      <a:pt x="18419" y="794866"/>
                      <a:pt x="9737" y="858010"/>
                      <a:pt x="3536" y="921153"/>
                    </a:cubicBezTo>
                    <a:cubicBezTo>
                      <a:pt x="-804" y="968201"/>
                      <a:pt x="-804" y="1015868"/>
                      <a:pt x="1676" y="1063536"/>
                    </a:cubicBezTo>
                    <a:cubicBezTo>
                      <a:pt x="4156" y="1103155"/>
                      <a:pt x="10357" y="1143394"/>
                      <a:pt x="15938" y="1182394"/>
                    </a:cubicBezTo>
                    <a:cubicBezTo>
                      <a:pt x="22139" y="1197251"/>
                      <a:pt x="28340" y="1212109"/>
                      <a:pt x="34541" y="1226966"/>
                    </a:cubicBezTo>
                    <a:cubicBezTo>
                      <a:pt x="51284" y="1254823"/>
                      <a:pt x="73608" y="1277109"/>
                      <a:pt x="101512" y="1293824"/>
                    </a:cubicBezTo>
                    <a:cubicBezTo>
                      <a:pt x="144299" y="1319205"/>
                      <a:pt x="197007" y="1326015"/>
                      <a:pt x="244755" y="1312395"/>
                    </a:cubicBezTo>
                    <a:cubicBezTo>
                      <a:pt x="291263" y="1299395"/>
                      <a:pt x="331569" y="1268443"/>
                      <a:pt x="355753" y="1226966"/>
                    </a:cubicBezTo>
                    <a:cubicBezTo>
                      <a:pt x="361954" y="1212109"/>
                      <a:pt x="368155" y="1197251"/>
                      <a:pt x="374356" y="1182394"/>
                    </a:cubicBezTo>
                    <a:cubicBezTo>
                      <a:pt x="382417" y="1151441"/>
                      <a:pt x="383037" y="1120489"/>
                      <a:pt x="375596" y="1088917"/>
                    </a:cubicBezTo>
                    <a:cubicBezTo>
                      <a:pt x="370015" y="1029488"/>
                      <a:pt x="370015" y="969439"/>
                      <a:pt x="376216" y="910010"/>
                    </a:cubicBezTo>
                    <a:cubicBezTo>
                      <a:pt x="386138" y="849343"/>
                      <a:pt x="402261" y="790533"/>
                      <a:pt x="424584" y="732961"/>
                    </a:cubicBezTo>
                    <a:cubicBezTo>
                      <a:pt x="449388" y="678484"/>
                      <a:pt x="479773" y="626483"/>
                      <a:pt x="515739" y="577578"/>
                    </a:cubicBezTo>
                    <a:cubicBezTo>
                      <a:pt x="553565" y="531149"/>
                      <a:pt x="596352" y="489053"/>
                      <a:pt x="642239" y="451291"/>
                    </a:cubicBezTo>
                    <a:cubicBezTo>
                      <a:pt x="694328" y="413528"/>
                      <a:pt x="750137" y="381338"/>
                      <a:pt x="809046" y="355337"/>
                    </a:cubicBezTo>
                    <a:cubicBezTo>
                      <a:pt x="816487" y="352242"/>
                      <a:pt x="823929" y="349147"/>
                      <a:pt x="831370" y="346052"/>
                    </a:cubicBezTo>
                    <a:cubicBezTo>
                      <a:pt x="859274" y="329337"/>
                      <a:pt x="881598" y="307051"/>
                      <a:pt x="898341" y="279194"/>
                    </a:cubicBezTo>
                    <a:cubicBezTo>
                      <a:pt x="923765" y="236479"/>
                      <a:pt x="930586" y="183859"/>
                      <a:pt x="916944" y="136192"/>
                    </a:cubicBezTo>
                    <a:cubicBezTo>
                      <a:pt x="903921" y="89763"/>
                      <a:pt x="872916" y="49524"/>
                      <a:pt x="831370" y="25381"/>
                    </a:cubicBezTo>
                    <a:cubicBezTo>
                      <a:pt x="816487" y="19191"/>
                      <a:pt x="801605" y="13000"/>
                      <a:pt x="786723" y="6810"/>
                    </a:cubicBezTo>
                    <a:cubicBezTo>
                      <a:pt x="769980" y="2476"/>
                      <a:pt x="753857" y="0"/>
                      <a:pt x="737115" y="0"/>
                    </a:cubicBezTo>
                    <a:cubicBezTo>
                      <a:pt x="720372" y="0"/>
                      <a:pt x="705489" y="3095"/>
                      <a:pt x="688747" y="7429"/>
                    </a:cubicBezTo>
                    <a:lnTo>
                      <a:pt x="688747" y="7429"/>
                    </a:lnTo>
                    <a:lnTo>
                      <a:pt x="688747" y="7429"/>
                    </a:lnTo>
                    <a:close/>
                    <a:moveTo>
                      <a:pt x="373116" y="1072822"/>
                    </a:moveTo>
                    <a:cubicBezTo>
                      <a:pt x="373116" y="1074060"/>
                      <a:pt x="373116" y="1074679"/>
                      <a:pt x="373736" y="1075917"/>
                    </a:cubicBezTo>
                    <a:cubicBezTo>
                      <a:pt x="373736" y="1074679"/>
                      <a:pt x="373116" y="1073441"/>
                      <a:pt x="373116" y="1072822"/>
                    </a:cubicBezTo>
                    <a:lnTo>
                      <a:pt x="373116" y="1072822"/>
                    </a:lnTo>
                    <a:lnTo>
                      <a:pt x="373116" y="1072822"/>
                    </a:lnTo>
                    <a:close/>
                  </a:path>
                </a:pathLst>
              </a:custGeom>
              <a:solidFill>
                <a:srgbClr val="FDA258"/>
              </a:solidFill>
              <a:ln w="6201"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675A0F7-3215-46AC-A769-E2A5C9F58632}"/>
                  </a:ext>
                </a:extLst>
              </p:cNvPr>
              <p:cNvSpPr/>
              <p:nvPr/>
            </p:nvSpPr>
            <p:spPr>
              <a:xfrm>
                <a:off x="4236082" y="9014203"/>
                <a:ext cx="923682" cy="1318861"/>
              </a:xfrm>
              <a:custGeom>
                <a:avLst/>
                <a:gdLst>
                  <a:gd name="connsiteX0" fmla="*/ 235914 w 923682"/>
                  <a:gd name="connsiteY0" fmla="*/ 6810 h 1318861"/>
                  <a:gd name="connsiteX1" fmla="*/ 235914 w 923682"/>
                  <a:gd name="connsiteY1" fmla="*/ 6810 h 1318861"/>
                  <a:gd name="connsiteX2" fmla="*/ 186306 w 923682"/>
                  <a:gd name="connsiteY2" fmla="*/ 0 h 1318861"/>
                  <a:gd name="connsiteX3" fmla="*/ 136698 w 923682"/>
                  <a:gd name="connsiteY3" fmla="*/ 6810 h 1318861"/>
                  <a:gd name="connsiteX4" fmla="*/ 92050 w 923682"/>
                  <a:gd name="connsiteY4" fmla="*/ 25381 h 1318861"/>
                  <a:gd name="connsiteX5" fmla="*/ 6477 w 923682"/>
                  <a:gd name="connsiteY5" fmla="*/ 136192 h 1318861"/>
                  <a:gd name="connsiteX6" fmla="*/ 25080 w 923682"/>
                  <a:gd name="connsiteY6" fmla="*/ 279194 h 1318861"/>
                  <a:gd name="connsiteX7" fmla="*/ 92050 w 923682"/>
                  <a:gd name="connsiteY7" fmla="*/ 346051 h 1318861"/>
                  <a:gd name="connsiteX8" fmla="*/ 114374 w 923682"/>
                  <a:gd name="connsiteY8" fmla="*/ 355337 h 1318861"/>
                  <a:gd name="connsiteX9" fmla="*/ 281181 w 923682"/>
                  <a:gd name="connsiteY9" fmla="*/ 451291 h 1318861"/>
                  <a:gd name="connsiteX10" fmla="*/ 407681 w 923682"/>
                  <a:gd name="connsiteY10" fmla="*/ 577578 h 1318861"/>
                  <a:gd name="connsiteX11" fmla="*/ 498836 w 923682"/>
                  <a:gd name="connsiteY11" fmla="*/ 732960 h 1318861"/>
                  <a:gd name="connsiteX12" fmla="*/ 547204 w 923682"/>
                  <a:gd name="connsiteY12" fmla="*/ 910010 h 1318861"/>
                  <a:gd name="connsiteX13" fmla="*/ 547824 w 923682"/>
                  <a:gd name="connsiteY13" fmla="*/ 1088917 h 1318861"/>
                  <a:gd name="connsiteX14" fmla="*/ 549064 w 923682"/>
                  <a:gd name="connsiteY14" fmla="*/ 1182394 h 1318861"/>
                  <a:gd name="connsiteX15" fmla="*/ 567667 w 923682"/>
                  <a:gd name="connsiteY15" fmla="*/ 1226966 h 1318861"/>
                  <a:gd name="connsiteX16" fmla="*/ 678665 w 923682"/>
                  <a:gd name="connsiteY16" fmla="*/ 1312395 h 1318861"/>
                  <a:gd name="connsiteX17" fmla="*/ 821908 w 923682"/>
                  <a:gd name="connsiteY17" fmla="*/ 1293824 h 1318861"/>
                  <a:gd name="connsiteX18" fmla="*/ 888879 w 923682"/>
                  <a:gd name="connsiteY18" fmla="*/ 1226966 h 1318861"/>
                  <a:gd name="connsiteX19" fmla="*/ 907482 w 923682"/>
                  <a:gd name="connsiteY19" fmla="*/ 1182394 h 1318861"/>
                  <a:gd name="connsiteX20" fmla="*/ 921744 w 923682"/>
                  <a:gd name="connsiteY20" fmla="*/ 1063536 h 1318861"/>
                  <a:gd name="connsiteX21" fmla="*/ 919884 w 923682"/>
                  <a:gd name="connsiteY21" fmla="*/ 920534 h 1318861"/>
                  <a:gd name="connsiteX22" fmla="*/ 888879 w 923682"/>
                  <a:gd name="connsiteY22" fmla="*/ 732960 h 1318861"/>
                  <a:gd name="connsiteX23" fmla="*/ 825009 w 923682"/>
                  <a:gd name="connsiteY23" fmla="*/ 557768 h 1318861"/>
                  <a:gd name="connsiteX24" fmla="*/ 756798 w 923682"/>
                  <a:gd name="connsiteY24" fmla="*/ 430862 h 1318861"/>
                  <a:gd name="connsiteX25" fmla="*/ 645180 w 923682"/>
                  <a:gd name="connsiteY25" fmla="*/ 286003 h 1318861"/>
                  <a:gd name="connsiteX26" fmla="*/ 541623 w 923682"/>
                  <a:gd name="connsiteY26" fmla="*/ 187574 h 1318861"/>
                  <a:gd name="connsiteX27" fmla="*/ 393419 w 923682"/>
                  <a:gd name="connsiteY27" fmla="*/ 81715 h 1318861"/>
                  <a:gd name="connsiteX28" fmla="*/ 235914 w 923682"/>
                  <a:gd name="connsiteY28" fmla="*/ 6810 h 1318861"/>
                  <a:gd name="connsiteX29" fmla="*/ 235914 w 923682"/>
                  <a:gd name="connsiteY29" fmla="*/ 6810 h 1318861"/>
                  <a:gd name="connsiteX30" fmla="*/ 551545 w 923682"/>
                  <a:gd name="connsiteY30" fmla="*/ 1072202 h 1318861"/>
                  <a:gd name="connsiteX31" fmla="*/ 551545 w 923682"/>
                  <a:gd name="connsiteY31" fmla="*/ 1072202 h 1318861"/>
                  <a:gd name="connsiteX32" fmla="*/ 550924 w 923682"/>
                  <a:gd name="connsiteY32" fmla="*/ 1075298 h 1318861"/>
                  <a:gd name="connsiteX33" fmla="*/ 551545 w 923682"/>
                  <a:gd name="connsiteY33" fmla="*/ 1072202 h 1318861"/>
                  <a:gd name="connsiteX34" fmla="*/ 551545 w 923682"/>
                  <a:gd name="connsiteY34" fmla="*/ 1072202 h 131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23682" h="1318861">
                    <a:moveTo>
                      <a:pt x="235914" y="6810"/>
                    </a:moveTo>
                    <a:lnTo>
                      <a:pt x="235914" y="6810"/>
                    </a:lnTo>
                    <a:cubicBezTo>
                      <a:pt x="219171" y="2476"/>
                      <a:pt x="203048" y="0"/>
                      <a:pt x="186306" y="0"/>
                    </a:cubicBezTo>
                    <a:cubicBezTo>
                      <a:pt x="169563" y="0"/>
                      <a:pt x="153440" y="2476"/>
                      <a:pt x="136698" y="6810"/>
                    </a:cubicBezTo>
                    <a:cubicBezTo>
                      <a:pt x="121815" y="13000"/>
                      <a:pt x="106933" y="19191"/>
                      <a:pt x="92050" y="25381"/>
                    </a:cubicBezTo>
                    <a:cubicBezTo>
                      <a:pt x="50504" y="49524"/>
                      <a:pt x="19499" y="89763"/>
                      <a:pt x="6477" y="136192"/>
                    </a:cubicBezTo>
                    <a:cubicBezTo>
                      <a:pt x="-6546" y="183859"/>
                      <a:pt x="276" y="236479"/>
                      <a:pt x="25080" y="279194"/>
                    </a:cubicBezTo>
                    <a:cubicBezTo>
                      <a:pt x="41822" y="307051"/>
                      <a:pt x="64146" y="329337"/>
                      <a:pt x="92050" y="346051"/>
                    </a:cubicBezTo>
                    <a:cubicBezTo>
                      <a:pt x="99492" y="349147"/>
                      <a:pt x="106933" y="352242"/>
                      <a:pt x="114374" y="355337"/>
                    </a:cubicBezTo>
                    <a:cubicBezTo>
                      <a:pt x="173283" y="381338"/>
                      <a:pt x="229092" y="413528"/>
                      <a:pt x="281181" y="451291"/>
                    </a:cubicBezTo>
                    <a:cubicBezTo>
                      <a:pt x="327688" y="489053"/>
                      <a:pt x="369855" y="531768"/>
                      <a:pt x="407681" y="577578"/>
                    </a:cubicBezTo>
                    <a:cubicBezTo>
                      <a:pt x="443027" y="626483"/>
                      <a:pt x="473412" y="677865"/>
                      <a:pt x="498836" y="732960"/>
                    </a:cubicBezTo>
                    <a:cubicBezTo>
                      <a:pt x="521160" y="789914"/>
                      <a:pt x="537282" y="849343"/>
                      <a:pt x="547204" y="910010"/>
                    </a:cubicBezTo>
                    <a:cubicBezTo>
                      <a:pt x="553405" y="969439"/>
                      <a:pt x="553405" y="1029488"/>
                      <a:pt x="547824" y="1088917"/>
                    </a:cubicBezTo>
                    <a:cubicBezTo>
                      <a:pt x="540383" y="1119869"/>
                      <a:pt x="541003" y="1150822"/>
                      <a:pt x="549064" y="1182394"/>
                    </a:cubicBezTo>
                    <a:cubicBezTo>
                      <a:pt x="555265" y="1197251"/>
                      <a:pt x="561466" y="1212109"/>
                      <a:pt x="567667" y="1226966"/>
                    </a:cubicBezTo>
                    <a:cubicBezTo>
                      <a:pt x="591851" y="1268443"/>
                      <a:pt x="632158" y="1299395"/>
                      <a:pt x="678665" y="1312395"/>
                    </a:cubicBezTo>
                    <a:cubicBezTo>
                      <a:pt x="726413" y="1325396"/>
                      <a:pt x="779121" y="1318586"/>
                      <a:pt x="821908" y="1293824"/>
                    </a:cubicBezTo>
                    <a:cubicBezTo>
                      <a:pt x="849813" y="1277109"/>
                      <a:pt x="872136" y="1254823"/>
                      <a:pt x="888879" y="1226966"/>
                    </a:cubicBezTo>
                    <a:cubicBezTo>
                      <a:pt x="895080" y="1212109"/>
                      <a:pt x="901281" y="1197251"/>
                      <a:pt x="907482" y="1182394"/>
                    </a:cubicBezTo>
                    <a:cubicBezTo>
                      <a:pt x="913063" y="1142775"/>
                      <a:pt x="919264" y="1103155"/>
                      <a:pt x="921744" y="1063536"/>
                    </a:cubicBezTo>
                    <a:cubicBezTo>
                      <a:pt x="924845" y="1015868"/>
                      <a:pt x="924224" y="967582"/>
                      <a:pt x="919884" y="920534"/>
                    </a:cubicBezTo>
                    <a:cubicBezTo>
                      <a:pt x="913683" y="857390"/>
                      <a:pt x="905002" y="794247"/>
                      <a:pt x="888879" y="732960"/>
                    </a:cubicBezTo>
                    <a:cubicBezTo>
                      <a:pt x="872756" y="672293"/>
                      <a:pt x="849813" y="615340"/>
                      <a:pt x="825009" y="557768"/>
                    </a:cubicBezTo>
                    <a:cubicBezTo>
                      <a:pt x="805786" y="513815"/>
                      <a:pt x="782842" y="471100"/>
                      <a:pt x="756798" y="430862"/>
                    </a:cubicBezTo>
                    <a:cubicBezTo>
                      <a:pt x="723312" y="380099"/>
                      <a:pt x="686106" y="331194"/>
                      <a:pt x="645180" y="286003"/>
                    </a:cubicBezTo>
                    <a:cubicBezTo>
                      <a:pt x="613555" y="250717"/>
                      <a:pt x="578829" y="217288"/>
                      <a:pt x="541623" y="187574"/>
                    </a:cubicBezTo>
                    <a:cubicBezTo>
                      <a:pt x="494495" y="149811"/>
                      <a:pt x="446127" y="112668"/>
                      <a:pt x="393419" y="81715"/>
                    </a:cubicBezTo>
                    <a:cubicBezTo>
                      <a:pt x="343811" y="52001"/>
                      <a:pt x="290482" y="29096"/>
                      <a:pt x="235914" y="6810"/>
                    </a:cubicBezTo>
                    <a:lnTo>
                      <a:pt x="235914" y="6810"/>
                    </a:lnTo>
                    <a:close/>
                    <a:moveTo>
                      <a:pt x="551545" y="1072202"/>
                    </a:moveTo>
                    <a:lnTo>
                      <a:pt x="551545" y="1072202"/>
                    </a:lnTo>
                    <a:cubicBezTo>
                      <a:pt x="551545" y="1073440"/>
                      <a:pt x="551545" y="1074060"/>
                      <a:pt x="550924" y="1075298"/>
                    </a:cubicBezTo>
                    <a:cubicBezTo>
                      <a:pt x="551545" y="1074060"/>
                      <a:pt x="551545" y="1072822"/>
                      <a:pt x="551545" y="1072202"/>
                    </a:cubicBezTo>
                    <a:lnTo>
                      <a:pt x="551545" y="1072202"/>
                    </a:lnTo>
                    <a:close/>
                  </a:path>
                </a:pathLst>
              </a:custGeom>
              <a:solidFill>
                <a:srgbClr val="FDA258"/>
              </a:solidFill>
              <a:ln w="6201"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EA70F80-6DDF-4AFC-A0AE-231170B11229}"/>
                  </a:ext>
                </a:extLst>
              </p:cNvPr>
              <p:cNvSpPr/>
              <p:nvPr/>
            </p:nvSpPr>
            <p:spPr>
              <a:xfrm>
                <a:off x="3100678" y="9274206"/>
                <a:ext cx="1066503" cy="322063"/>
              </a:xfrm>
              <a:custGeom>
                <a:avLst/>
                <a:gdLst>
                  <a:gd name="connsiteX0" fmla="*/ 948409 w 1066503"/>
                  <a:gd name="connsiteY0" fmla="*/ 3095 h 322063"/>
                  <a:gd name="connsiteX1" fmla="*/ 68487 w 1066503"/>
                  <a:gd name="connsiteY1" fmla="*/ 139287 h 322063"/>
                  <a:gd name="connsiteX2" fmla="*/ 46163 w 1066503"/>
                  <a:gd name="connsiteY2" fmla="*/ 148573 h 322063"/>
                  <a:gd name="connsiteX3" fmla="*/ 12678 w 1066503"/>
                  <a:gd name="connsiteY3" fmla="*/ 182002 h 322063"/>
                  <a:gd name="connsiteX4" fmla="*/ 3376 w 1066503"/>
                  <a:gd name="connsiteY4" fmla="*/ 253812 h 322063"/>
                  <a:gd name="connsiteX5" fmla="*/ 46163 w 1066503"/>
                  <a:gd name="connsiteY5" fmla="*/ 309527 h 322063"/>
                  <a:gd name="connsiteX6" fmla="*/ 68487 w 1066503"/>
                  <a:gd name="connsiteY6" fmla="*/ 318813 h 322063"/>
                  <a:gd name="connsiteX7" fmla="*/ 118095 w 1066503"/>
                  <a:gd name="connsiteY7" fmla="*/ 318813 h 322063"/>
                  <a:gd name="connsiteX8" fmla="*/ 998017 w 1066503"/>
                  <a:gd name="connsiteY8" fmla="*/ 182621 h 322063"/>
                  <a:gd name="connsiteX9" fmla="*/ 1020340 w 1066503"/>
                  <a:gd name="connsiteY9" fmla="*/ 173335 h 322063"/>
                  <a:gd name="connsiteX10" fmla="*/ 1053826 w 1066503"/>
                  <a:gd name="connsiteY10" fmla="*/ 139906 h 322063"/>
                  <a:gd name="connsiteX11" fmla="*/ 1063127 w 1066503"/>
                  <a:gd name="connsiteY11" fmla="*/ 68096 h 322063"/>
                  <a:gd name="connsiteX12" fmla="*/ 1020340 w 1066503"/>
                  <a:gd name="connsiteY12" fmla="*/ 12381 h 322063"/>
                  <a:gd name="connsiteX13" fmla="*/ 998017 w 1066503"/>
                  <a:gd name="connsiteY13" fmla="*/ 3095 h 322063"/>
                  <a:gd name="connsiteX14" fmla="*/ 973213 w 1066503"/>
                  <a:gd name="connsiteY14" fmla="*/ 0 h 322063"/>
                  <a:gd name="connsiteX15" fmla="*/ 948409 w 1066503"/>
                  <a:gd name="connsiteY15" fmla="*/ 3095 h 322063"/>
                  <a:gd name="connsiteX16" fmla="*/ 948409 w 1066503"/>
                  <a:gd name="connsiteY16" fmla="*/ 3095 h 322063"/>
                  <a:gd name="connsiteX17" fmla="*/ 948409 w 1066503"/>
                  <a:gd name="connsiteY17" fmla="*/ 3095 h 322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66503" h="322063">
                    <a:moveTo>
                      <a:pt x="948409" y="3095"/>
                    </a:moveTo>
                    <a:cubicBezTo>
                      <a:pt x="655101" y="48286"/>
                      <a:pt x="361794" y="93477"/>
                      <a:pt x="68487" y="139287"/>
                    </a:cubicBezTo>
                    <a:cubicBezTo>
                      <a:pt x="61045" y="142383"/>
                      <a:pt x="53604" y="145478"/>
                      <a:pt x="46163" y="148573"/>
                    </a:cubicBezTo>
                    <a:cubicBezTo>
                      <a:pt x="31901" y="156621"/>
                      <a:pt x="21359" y="167764"/>
                      <a:pt x="12678" y="182002"/>
                    </a:cubicBezTo>
                    <a:cubicBezTo>
                      <a:pt x="276" y="203669"/>
                      <a:pt x="-3445" y="229669"/>
                      <a:pt x="3376" y="253812"/>
                    </a:cubicBezTo>
                    <a:cubicBezTo>
                      <a:pt x="9577" y="276717"/>
                      <a:pt x="25080" y="297146"/>
                      <a:pt x="46163" y="309527"/>
                    </a:cubicBezTo>
                    <a:cubicBezTo>
                      <a:pt x="53604" y="312623"/>
                      <a:pt x="61045" y="315718"/>
                      <a:pt x="68487" y="318813"/>
                    </a:cubicBezTo>
                    <a:cubicBezTo>
                      <a:pt x="85229" y="323147"/>
                      <a:pt x="101352" y="323147"/>
                      <a:pt x="118095" y="318813"/>
                    </a:cubicBezTo>
                    <a:cubicBezTo>
                      <a:pt x="411402" y="273622"/>
                      <a:pt x="704709" y="228431"/>
                      <a:pt x="998017" y="182621"/>
                    </a:cubicBezTo>
                    <a:cubicBezTo>
                      <a:pt x="1005458" y="179526"/>
                      <a:pt x="1012899" y="176431"/>
                      <a:pt x="1020340" y="173335"/>
                    </a:cubicBezTo>
                    <a:cubicBezTo>
                      <a:pt x="1034602" y="165288"/>
                      <a:pt x="1045144" y="154145"/>
                      <a:pt x="1053826" y="139906"/>
                    </a:cubicBezTo>
                    <a:cubicBezTo>
                      <a:pt x="1066228" y="118239"/>
                      <a:pt x="1069948" y="92239"/>
                      <a:pt x="1063127" y="68096"/>
                    </a:cubicBezTo>
                    <a:cubicBezTo>
                      <a:pt x="1056926" y="45191"/>
                      <a:pt x="1041424" y="24762"/>
                      <a:pt x="1020340" y="12381"/>
                    </a:cubicBezTo>
                    <a:cubicBezTo>
                      <a:pt x="1012899" y="9286"/>
                      <a:pt x="1005458" y="6191"/>
                      <a:pt x="998017" y="3095"/>
                    </a:cubicBezTo>
                    <a:cubicBezTo>
                      <a:pt x="989955" y="619"/>
                      <a:pt x="981274" y="0"/>
                      <a:pt x="973213" y="0"/>
                    </a:cubicBezTo>
                    <a:cubicBezTo>
                      <a:pt x="965151" y="0"/>
                      <a:pt x="956470" y="1238"/>
                      <a:pt x="948409" y="3095"/>
                    </a:cubicBezTo>
                    <a:lnTo>
                      <a:pt x="948409" y="3095"/>
                    </a:lnTo>
                    <a:lnTo>
                      <a:pt x="948409" y="3095"/>
                    </a:lnTo>
                    <a:close/>
                  </a:path>
                </a:pathLst>
              </a:custGeom>
              <a:solidFill>
                <a:srgbClr val="000000"/>
              </a:solidFill>
              <a:ln w="6201" cap="flat">
                <a:noFill/>
                <a:prstDash val="solid"/>
                <a:miter/>
              </a:ln>
            </p:spPr>
            <p:txBody>
              <a:bodyPr rtlCol="0" anchor="ctr"/>
              <a:lstStyle/>
              <a:p>
                <a:endParaRPr lang="en-US"/>
              </a:p>
            </p:txBody>
          </p:sp>
        </p:grpSp>
      </p:grpSp>
      <p:pic>
        <p:nvPicPr>
          <p:cNvPr id="23" name="Picture 21">
            <a:extLst>
              <a:ext uri="{FF2B5EF4-FFF2-40B4-BE49-F238E27FC236}">
                <a16:creationId xmlns:a16="http://schemas.microsoft.com/office/drawing/2014/main" id="{F8C6E59D-F2C0-4F0E-9E7D-56BC8B0C06B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260363" y="6889085"/>
            <a:ext cx="3027637" cy="3404484"/>
          </a:xfrm>
          <a:prstGeom prst="rect">
            <a:avLst/>
          </a:prstGeom>
        </p:spPr>
      </p:pic>
      <p:sp>
        <p:nvSpPr>
          <p:cNvPr id="21" name="TextBox 20">
            <a:extLst>
              <a:ext uri="{FF2B5EF4-FFF2-40B4-BE49-F238E27FC236}">
                <a16:creationId xmlns:a16="http://schemas.microsoft.com/office/drawing/2014/main" id="{3F439CEA-753C-4F9F-9748-10647B1DDCEC}"/>
              </a:ext>
            </a:extLst>
          </p:cNvPr>
          <p:cNvSpPr txBox="1"/>
          <p:nvPr/>
        </p:nvSpPr>
        <p:spPr>
          <a:xfrm>
            <a:off x="2991828" y="522350"/>
            <a:ext cx="12304343" cy="901593"/>
          </a:xfrm>
          <a:prstGeom prst="rect">
            <a:avLst/>
          </a:prstGeom>
          <a:noFill/>
        </p:spPr>
        <p:txBody>
          <a:bodyPr wrap="square">
            <a:spAutoFit/>
          </a:bodyPr>
          <a:lstStyle/>
          <a:p>
            <a:pPr algn="ctr">
              <a:lnSpc>
                <a:spcPct val="150000"/>
              </a:lnSpc>
              <a:spcAft>
                <a:spcPts val="1000"/>
              </a:spcAft>
            </a:pPr>
            <a:r>
              <a:rPr lang="en-US" sz="4000" dirty="0" err="1">
                <a:latin typeface="Arial" panose="020B0604020202020204" pitchFamily="34" charset="0"/>
                <a:ea typeface="Arial" panose="020B0604020202020204" pitchFamily="34" charset="0"/>
                <a:cs typeface="Arial" panose="020B0604020202020204" pitchFamily="34" charset="0"/>
              </a:rPr>
              <a:t>Hình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tứ</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giác</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trong</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các</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hình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trên</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là</a:t>
            </a:r>
            <a:r>
              <a:rPr lang="en-US" sz="4000" dirty="0">
                <a:latin typeface="Arial" panose="020B0604020202020204" pitchFamily="34" charset="0"/>
                <a:ea typeface="Arial" panose="020B0604020202020204" pitchFamily="34" charset="0"/>
                <a:cs typeface="Arial" panose="020B0604020202020204" pitchFamily="34" charset="0"/>
              </a:rPr>
              <a:t>:</a:t>
            </a:r>
            <a:endParaRPr lang="vi-VN" sz="4000" dirty="0">
              <a:latin typeface="Arial" panose="020B0604020202020204" pitchFamily="34" charset="0"/>
              <a:ea typeface="Arial" panose="020B0604020202020204" pitchFamily="34" charset="0"/>
              <a:cs typeface="Arial" panose="020B0604020202020204" pitchFamily="34" charset="0"/>
            </a:endParaRPr>
          </a:p>
        </p:txBody>
      </p:sp>
      <p:pic>
        <p:nvPicPr>
          <p:cNvPr id="22" name="Picture 21" descr="A picture containing text, screen, picture frame&#10;&#10;Description automatically generated">
            <a:extLst>
              <a:ext uri="{FF2B5EF4-FFF2-40B4-BE49-F238E27FC236}">
                <a16:creationId xmlns:a16="http://schemas.microsoft.com/office/drawing/2014/main" id="{D4C9F248-453E-4845-B030-FB003F7DBB6F}"/>
              </a:ext>
            </a:extLst>
          </p:cNvPr>
          <p:cNvPicPr>
            <a:picLocks noChangeAspect="1"/>
          </p:cNvPicPr>
          <p:nvPr/>
        </p:nvPicPr>
        <p:blipFill rotWithShape="1">
          <a:blip r:embed="rId9">
            <a:extLst>
              <a:ext uri="{28A0092B-C50C-407E-A947-70E740481C1C}">
                <a14:useLocalDpi xmlns:a14="http://schemas.microsoft.com/office/drawing/2010/main" val="0"/>
              </a:ext>
            </a:extLst>
          </a:blip>
          <a:srcRect l="18554" t="23129" r="15787" b="20828"/>
          <a:stretch/>
        </p:blipFill>
        <p:spPr>
          <a:xfrm>
            <a:off x="11049000" y="2997161"/>
            <a:ext cx="3495181" cy="2983249"/>
          </a:xfrm>
          <a:prstGeom prst="rect">
            <a:avLst/>
          </a:prstGeom>
        </p:spPr>
      </p:pic>
      <p:pic>
        <p:nvPicPr>
          <p:cNvPr id="24" name="Picture 23" descr="Shape, arrow&#10;&#10;Description automatically generated">
            <a:extLst>
              <a:ext uri="{FF2B5EF4-FFF2-40B4-BE49-F238E27FC236}">
                <a16:creationId xmlns:a16="http://schemas.microsoft.com/office/drawing/2014/main" id="{AB58B09A-F195-45FF-AEC1-6416BAD8C0AA}"/>
              </a:ext>
            </a:extLst>
          </p:cNvPr>
          <p:cNvPicPr>
            <a:picLocks noChangeAspect="1"/>
          </p:cNvPicPr>
          <p:nvPr/>
        </p:nvPicPr>
        <p:blipFill rotWithShape="1">
          <a:blip r:embed="rId10">
            <a:extLst>
              <a:ext uri="{28A0092B-C50C-407E-A947-70E740481C1C}">
                <a14:useLocalDpi xmlns:a14="http://schemas.microsoft.com/office/drawing/2010/main" val="0"/>
              </a:ext>
            </a:extLst>
          </a:blip>
          <a:srcRect l="18163" t="11589" r="16862" b="9806"/>
          <a:stretch/>
        </p:blipFill>
        <p:spPr>
          <a:xfrm>
            <a:off x="14325600" y="2639720"/>
            <a:ext cx="3649198" cy="4414624"/>
          </a:xfrm>
          <a:prstGeom prst="rect">
            <a:avLst/>
          </a:prstGeom>
        </p:spPr>
      </p:pic>
      <p:pic>
        <p:nvPicPr>
          <p:cNvPr id="25" name="Picture 24" descr="A picture containing calendar&#10;&#10;Description automatically generated">
            <a:extLst>
              <a:ext uri="{FF2B5EF4-FFF2-40B4-BE49-F238E27FC236}">
                <a16:creationId xmlns:a16="http://schemas.microsoft.com/office/drawing/2014/main" id="{3AF023CE-D74B-4E4D-9F18-AB7EFA152403}"/>
              </a:ext>
            </a:extLst>
          </p:cNvPr>
          <p:cNvPicPr>
            <a:picLocks noChangeAspect="1"/>
          </p:cNvPicPr>
          <p:nvPr/>
        </p:nvPicPr>
        <p:blipFill rotWithShape="1">
          <a:blip r:embed="rId11">
            <a:extLst>
              <a:ext uri="{28A0092B-C50C-407E-A947-70E740481C1C}">
                <a14:useLocalDpi xmlns:a14="http://schemas.microsoft.com/office/drawing/2010/main" val="0"/>
              </a:ext>
            </a:extLst>
          </a:blip>
          <a:srcRect l="21710" t="6064" r="25329" b="8884"/>
          <a:stretch/>
        </p:blipFill>
        <p:spPr>
          <a:xfrm>
            <a:off x="4572000" y="1730935"/>
            <a:ext cx="2726377" cy="4378318"/>
          </a:xfrm>
          <a:prstGeom prst="rect">
            <a:avLst/>
          </a:prstGeom>
        </p:spPr>
      </p:pic>
      <p:pic>
        <p:nvPicPr>
          <p:cNvPr id="30" name="Picture 29" descr="A picture containing text, clock&#10;&#10;Description automatically generated">
            <a:extLst>
              <a:ext uri="{FF2B5EF4-FFF2-40B4-BE49-F238E27FC236}">
                <a16:creationId xmlns:a16="http://schemas.microsoft.com/office/drawing/2014/main" id="{849C50F0-5701-4EC8-B6EA-53B54A7A430F}"/>
              </a:ext>
            </a:extLst>
          </p:cNvPr>
          <p:cNvPicPr>
            <a:picLocks noChangeAspect="1"/>
          </p:cNvPicPr>
          <p:nvPr/>
        </p:nvPicPr>
        <p:blipFill rotWithShape="1">
          <a:blip r:embed="rId12">
            <a:extLst>
              <a:ext uri="{28A0092B-C50C-407E-A947-70E740481C1C}">
                <a14:useLocalDpi xmlns:a14="http://schemas.microsoft.com/office/drawing/2010/main" val="0"/>
              </a:ext>
            </a:extLst>
          </a:blip>
          <a:srcRect l="14416" t="15240" r="14275" b="18168"/>
          <a:stretch/>
        </p:blipFill>
        <p:spPr>
          <a:xfrm>
            <a:off x="609600" y="2442323"/>
            <a:ext cx="3758377" cy="3509780"/>
          </a:xfrm>
          <a:prstGeom prst="rect">
            <a:avLst/>
          </a:prstGeom>
        </p:spPr>
      </p:pic>
      <p:pic>
        <p:nvPicPr>
          <p:cNvPr id="39" name="Picture 38" descr="A picture containing icon&#10;&#10;Description automatically generated">
            <a:extLst>
              <a:ext uri="{FF2B5EF4-FFF2-40B4-BE49-F238E27FC236}">
                <a16:creationId xmlns:a16="http://schemas.microsoft.com/office/drawing/2014/main" id="{BB614CE8-AC42-41EB-AB73-AF15A166FC91}"/>
              </a:ext>
            </a:extLst>
          </p:cNvPr>
          <p:cNvPicPr>
            <a:picLocks noChangeAspect="1"/>
          </p:cNvPicPr>
          <p:nvPr/>
        </p:nvPicPr>
        <p:blipFill rotWithShape="1">
          <a:blip r:embed="rId13">
            <a:extLst>
              <a:ext uri="{28A0092B-C50C-407E-A947-70E740481C1C}">
                <a14:useLocalDpi xmlns:a14="http://schemas.microsoft.com/office/drawing/2010/main" val="0"/>
              </a:ext>
            </a:extLst>
          </a:blip>
          <a:srcRect l="8710" t="13772" r="9623" b="14653"/>
          <a:stretch/>
        </p:blipFill>
        <p:spPr>
          <a:xfrm>
            <a:off x="7239000" y="2829435"/>
            <a:ext cx="3595185" cy="31509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par>
                                <p:cTn id="19" presetID="16" presetClass="entr" presetSubtype="21"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barn(inVertical)">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4DB82"/>
        </a:solidFill>
        <a:effectLst/>
      </p:bgPr>
    </p:bg>
    <p:spTree>
      <p:nvGrpSpPr>
        <p:cNvPr id="1" name=""/>
        <p:cNvGrpSpPr/>
        <p:nvPr/>
      </p:nvGrpSpPr>
      <p:grpSpPr>
        <a:xfrm>
          <a:off x="0" y="0"/>
          <a:ext cx="0" cy="0"/>
          <a:chOff x="0" y="0"/>
          <a:chExt cx="0" cy="0"/>
        </a:xfrm>
      </p:grpSpPr>
      <p:sp>
        <p:nvSpPr>
          <p:cNvPr id="2" name="AutoShape 2"/>
          <p:cNvSpPr/>
          <p:nvPr/>
        </p:nvSpPr>
        <p:spPr>
          <a:xfrm>
            <a:off x="-19050" y="2628901"/>
            <a:ext cx="18307050" cy="7676228"/>
          </a:xfrm>
          <a:prstGeom prst="rect">
            <a:avLst/>
          </a:prstGeom>
          <a:solidFill>
            <a:srgbClr val="FFFFFF"/>
          </a:solidFill>
        </p:spPr>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16011">
            <a:off x="-590990" y="326455"/>
            <a:ext cx="2096379" cy="68608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43489" y="405089"/>
            <a:ext cx="524559" cy="524559"/>
          </a:xfrm>
          <a:prstGeom prst="rect">
            <a:avLst/>
          </a:prstGeom>
        </p:spPr>
      </p:pic>
      <p:sp>
        <p:nvSpPr>
          <p:cNvPr id="14" name="TextBox 13">
            <a:extLst>
              <a:ext uri="{FF2B5EF4-FFF2-40B4-BE49-F238E27FC236}">
                <a16:creationId xmlns:a16="http://schemas.microsoft.com/office/drawing/2014/main" id="{FD075817-0077-4431-AB78-3F38FAA4FF56}"/>
              </a:ext>
            </a:extLst>
          </p:cNvPr>
          <p:cNvSpPr txBox="1"/>
          <p:nvPr/>
        </p:nvSpPr>
        <p:spPr>
          <a:xfrm>
            <a:off x="2324100" y="718534"/>
            <a:ext cx="13639800" cy="1427570"/>
          </a:xfrm>
          <a:prstGeom prst="rect">
            <a:avLst/>
          </a:prstGeom>
          <a:noFill/>
        </p:spPr>
        <p:txBody>
          <a:bodyPr wrap="square">
            <a:spAutoFit/>
          </a:bodyPr>
          <a:lstStyle/>
          <a:p>
            <a:pPr algn="ctr">
              <a:lnSpc>
                <a:spcPct val="150000"/>
              </a:lnSpc>
              <a:spcAft>
                <a:spcPts val="1000"/>
              </a:spcAft>
            </a:pPr>
            <a:r>
              <a:rPr lang="nl-NL" sz="6600" b="1" dirty="0">
                <a:latin typeface="Arial" panose="020B0604020202020204" pitchFamily="34" charset="0"/>
                <a:ea typeface="Arial" panose="020B0604020202020204" pitchFamily="34" charset="0"/>
                <a:cs typeface="Times New Roman" panose="02020603050405020304" pitchFamily="18" charset="0"/>
              </a:rPr>
              <a:t>TRÒ CHƠI AI NHANH AI ĐÚNG</a:t>
            </a:r>
            <a:endParaRPr lang="vi-VN" sz="6600" b="1" dirty="0">
              <a:effectLst/>
              <a:latin typeface="Arial" panose="020B0604020202020204" pitchFamily="34" charset="0"/>
              <a:ea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FE1292CA-A840-4BD2-AFF1-CA5A95BD8136}"/>
              </a:ext>
            </a:extLst>
          </p:cNvPr>
          <p:cNvSpPr txBox="1"/>
          <p:nvPr/>
        </p:nvSpPr>
        <p:spPr>
          <a:xfrm>
            <a:off x="2448414" y="2928647"/>
            <a:ext cx="13391172" cy="2748253"/>
          </a:xfrm>
          <a:prstGeom prst="rect">
            <a:avLst/>
          </a:prstGeom>
          <a:noFill/>
        </p:spPr>
        <p:txBody>
          <a:bodyPr wrap="square">
            <a:spAutoFit/>
          </a:bodyPr>
          <a:lstStyle/>
          <a:p>
            <a:pPr algn="ctr">
              <a:lnSpc>
                <a:spcPct val="150000"/>
              </a:lnSpc>
              <a:spcAft>
                <a:spcPts val="1000"/>
              </a:spcAft>
            </a:pPr>
            <a:r>
              <a:rPr lang="nl-NL" sz="4000" b="1" i="1" dirty="0">
                <a:solidFill>
                  <a:srgbClr val="FF0000"/>
                </a:solidFill>
                <a:latin typeface="Arial" panose="020B0604020202020204" pitchFamily="34" charset="0"/>
                <a:ea typeface="Arial" panose="020B0604020202020204" pitchFamily="34" charset="0"/>
                <a:cs typeface="Arial" panose="020B0604020202020204" pitchFamily="34" charset="0"/>
              </a:rPr>
              <a:t>Luật chơi: </a:t>
            </a:r>
            <a:r>
              <a:rPr lang="nl-NL" sz="4000" dirty="0">
                <a:latin typeface="Arial" panose="020B0604020202020204" pitchFamily="34" charset="0"/>
                <a:ea typeface="Arial" panose="020B0604020202020204" pitchFamily="34" charset="0"/>
                <a:cs typeface="Arial" panose="020B0604020202020204" pitchFamily="34" charset="0"/>
              </a:rPr>
              <a:t>Hai bạn cùng bàn sẽ thi với nhau xem ai tìm ra hình tứ giác trong các hình sau nhanh nhất. Bạn nào tìm được nhiều hình và nhanh nhất sẽ dành chiến thắng.</a:t>
            </a:r>
            <a:endParaRPr lang="vi-VN" sz="4000" dirty="0">
              <a:latin typeface="Arial" panose="020B0604020202020204" pitchFamily="34" charset="0"/>
              <a:ea typeface="Arial" panose="020B0604020202020204" pitchFamily="34" charset="0"/>
              <a:cs typeface="Arial" panose="020B0604020202020204" pitchFamily="34" charset="0"/>
            </a:endParaRPr>
          </a:p>
        </p:txBody>
      </p:sp>
      <p:pic>
        <p:nvPicPr>
          <p:cNvPr id="31" name="Picture 11">
            <a:extLst>
              <a:ext uri="{FF2B5EF4-FFF2-40B4-BE49-F238E27FC236}">
                <a16:creationId xmlns:a16="http://schemas.microsoft.com/office/drawing/2014/main" id="{B931CB4B-1BBE-43ED-9F1C-01ABFBBD94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257" y="8741373"/>
            <a:ext cx="2805593" cy="1545627"/>
          </a:xfrm>
          <a:prstGeom prst="rect">
            <a:avLst/>
          </a:prstGeom>
        </p:spPr>
      </p:pic>
      <p:pic>
        <p:nvPicPr>
          <p:cNvPr id="32" name="Picture 14">
            <a:extLst>
              <a:ext uri="{FF2B5EF4-FFF2-40B4-BE49-F238E27FC236}">
                <a16:creationId xmlns:a16="http://schemas.microsoft.com/office/drawing/2014/main" id="{1D294F22-1758-4B75-8924-EC617A5FA38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979100" y="7152846"/>
            <a:ext cx="1938600" cy="3181769"/>
          </a:xfrm>
          <a:prstGeom prst="rect">
            <a:avLst/>
          </a:prstGeom>
        </p:spPr>
      </p:pic>
      <p:pic>
        <p:nvPicPr>
          <p:cNvPr id="33" name="Picture 6">
            <a:extLst>
              <a:ext uri="{FF2B5EF4-FFF2-40B4-BE49-F238E27FC236}">
                <a16:creationId xmlns:a16="http://schemas.microsoft.com/office/drawing/2014/main" id="{E1F489DD-AC43-4DF2-9A66-99EEF6949F9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648308" y="7188747"/>
            <a:ext cx="3680688" cy="3086533"/>
          </a:xfrm>
          <a:prstGeom prst="rect">
            <a:avLst/>
          </a:prstGeom>
        </p:spPr>
      </p:pic>
      <p:pic>
        <p:nvPicPr>
          <p:cNvPr id="34" name="Picture 21">
            <a:extLst>
              <a:ext uri="{FF2B5EF4-FFF2-40B4-BE49-F238E27FC236}">
                <a16:creationId xmlns:a16="http://schemas.microsoft.com/office/drawing/2014/main" id="{FC18DFD1-FE53-4283-83A8-825BE27ABA7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798335" y="7576690"/>
            <a:ext cx="2510565" cy="2726258"/>
          </a:xfrm>
          <a:prstGeom prst="rect">
            <a:avLst/>
          </a:prstGeom>
        </p:spPr>
      </p:pic>
      <p:pic>
        <p:nvPicPr>
          <p:cNvPr id="35" name="Picture 7">
            <a:extLst>
              <a:ext uri="{FF2B5EF4-FFF2-40B4-BE49-F238E27FC236}">
                <a16:creationId xmlns:a16="http://schemas.microsoft.com/office/drawing/2014/main" id="{FEDB076B-5AB3-42F5-9BE2-B461C89212F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6978108" y="8055048"/>
            <a:ext cx="1888235" cy="2247900"/>
          </a:xfrm>
          <a:prstGeom prst="rect">
            <a:avLst/>
          </a:prstGeom>
        </p:spPr>
      </p:pic>
      <p:pic>
        <p:nvPicPr>
          <p:cNvPr id="36" name="Picture 15">
            <a:extLst>
              <a:ext uri="{FF2B5EF4-FFF2-40B4-BE49-F238E27FC236}">
                <a16:creationId xmlns:a16="http://schemas.microsoft.com/office/drawing/2014/main" id="{5CF6DEBC-C7AE-4BA9-8854-242AAD4D3EB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8539880" y="6990450"/>
            <a:ext cx="2081691" cy="32849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4DB82"/>
        </a:solidFill>
        <a:effectLst/>
      </p:bgPr>
    </p:bg>
    <p:spTree>
      <p:nvGrpSpPr>
        <p:cNvPr id="1" name=""/>
        <p:cNvGrpSpPr/>
        <p:nvPr/>
      </p:nvGrpSpPr>
      <p:grpSpPr>
        <a:xfrm>
          <a:off x="0" y="0"/>
          <a:ext cx="0" cy="0"/>
          <a:chOff x="0" y="0"/>
          <a:chExt cx="0" cy="0"/>
        </a:xfrm>
      </p:grpSpPr>
      <p:sp>
        <p:nvSpPr>
          <p:cNvPr id="2" name="AutoShape 2"/>
          <p:cNvSpPr/>
          <p:nvPr/>
        </p:nvSpPr>
        <p:spPr>
          <a:xfrm>
            <a:off x="-19050" y="2628901"/>
            <a:ext cx="18307050" cy="7676228"/>
          </a:xfrm>
          <a:prstGeom prst="rect">
            <a:avLst/>
          </a:prstGeom>
          <a:solidFill>
            <a:srgbClr val="FFFFFF"/>
          </a:solidFill>
        </p:spPr>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416011">
            <a:off x="-590990" y="326455"/>
            <a:ext cx="2096379" cy="686088"/>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943489" y="405089"/>
            <a:ext cx="524559" cy="524559"/>
          </a:xfrm>
          <a:prstGeom prst="rect">
            <a:avLst/>
          </a:prstGeom>
        </p:spPr>
      </p:pic>
      <p:sp>
        <p:nvSpPr>
          <p:cNvPr id="14" name="TextBox 13">
            <a:extLst>
              <a:ext uri="{FF2B5EF4-FFF2-40B4-BE49-F238E27FC236}">
                <a16:creationId xmlns:a16="http://schemas.microsoft.com/office/drawing/2014/main" id="{FD075817-0077-4431-AB78-3F38FAA4FF56}"/>
              </a:ext>
            </a:extLst>
          </p:cNvPr>
          <p:cNvSpPr txBox="1"/>
          <p:nvPr/>
        </p:nvSpPr>
        <p:spPr>
          <a:xfrm>
            <a:off x="2324100" y="718534"/>
            <a:ext cx="13639800" cy="1427570"/>
          </a:xfrm>
          <a:prstGeom prst="rect">
            <a:avLst/>
          </a:prstGeom>
          <a:noFill/>
        </p:spPr>
        <p:txBody>
          <a:bodyPr wrap="square">
            <a:spAutoFit/>
          </a:bodyPr>
          <a:lstStyle/>
          <a:p>
            <a:pPr algn="ctr">
              <a:lnSpc>
                <a:spcPct val="150000"/>
              </a:lnSpc>
              <a:spcAft>
                <a:spcPts val="1000"/>
              </a:spcAft>
            </a:pPr>
            <a:r>
              <a:rPr lang="nl-NL" sz="6600" b="1" dirty="0">
                <a:latin typeface="Arial" panose="020B0604020202020204" pitchFamily="34" charset="0"/>
                <a:ea typeface="Arial" panose="020B0604020202020204" pitchFamily="34" charset="0"/>
                <a:cs typeface="Times New Roman" panose="02020603050405020304" pitchFamily="18" charset="0"/>
              </a:rPr>
              <a:t>TRÒ CHƠI AI NHANH AI ĐÚNG</a:t>
            </a:r>
            <a:endParaRPr lang="vi-VN" sz="6600" b="1"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28E503EA-4435-4CD1-B679-33EEF640C75A}"/>
              </a:ext>
            </a:extLst>
          </p:cNvPr>
          <p:cNvGrpSpPr/>
          <p:nvPr/>
        </p:nvGrpSpPr>
        <p:grpSpPr>
          <a:xfrm>
            <a:off x="1843777" y="2804426"/>
            <a:ext cx="3890208" cy="2758655"/>
            <a:chOff x="1843777" y="3238500"/>
            <a:chExt cx="3890208" cy="2758655"/>
          </a:xfrm>
        </p:grpSpPr>
        <p:grpSp>
          <p:nvGrpSpPr>
            <p:cNvPr id="13" name="Group 12">
              <a:extLst>
                <a:ext uri="{FF2B5EF4-FFF2-40B4-BE49-F238E27FC236}">
                  <a16:creationId xmlns:a16="http://schemas.microsoft.com/office/drawing/2014/main" id="{D71B6664-3BF1-48BC-A4CD-E46CD19D4C61}"/>
                </a:ext>
              </a:extLst>
            </p:cNvPr>
            <p:cNvGrpSpPr/>
            <p:nvPr/>
          </p:nvGrpSpPr>
          <p:grpSpPr>
            <a:xfrm>
              <a:off x="1843777" y="3238500"/>
              <a:ext cx="3890208" cy="2758655"/>
              <a:chOff x="10439400" y="5097673"/>
              <a:chExt cx="4572000" cy="2941427"/>
            </a:xfrm>
            <a:solidFill>
              <a:srgbClr val="FFFF00"/>
            </a:solidFill>
          </p:grpSpPr>
          <p:sp>
            <p:nvSpPr>
              <p:cNvPr id="15" name="Arrow: Pentagon 14">
                <a:extLst>
                  <a:ext uri="{FF2B5EF4-FFF2-40B4-BE49-F238E27FC236}">
                    <a16:creationId xmlns:a16="http://schemas.microsoft.com/office/drawing/2014/main" id="{5CAF5AED-A2EF-43D0-8D92-3C6809118432}"/>
                  </a:ext>
                </a:extLst>
              </p:cNvPr>
              <p:cNvSpPr/>
              <p:nvPr/>
            </p:nvSpPr>
            <p:spPr>
              <a:xfrm>
                <a:off x="10439400" y="5105400"/>
                <a:ext cx="4572000" cy="2933700"/>
              </a:xfrm>
              <a:prstGeom prst="homePlate">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F028E8CA-2D00-4E0E-ABA1-4308BDCFF069}"/>
                  </a:ext>
                </a:extLst>
              </p:cNvPr>
              <p:cNvCxnSpPr>
                <a:cxnSpLocks/>
              </p:cNvCxnSpPr>
              <p:nvPr/>
            </p:nvCxnSpPr>
            <p:spPr>
              <a:xfrm flipH="1">
                <a:off x="10439400" y="5097673"/>
                <a:ext cx="2960015" cy="2941427"/>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6CB0F53A-6F19-4F01-BE34-CFE9468ED82F}"/>
                </a:ext>
              </a:extLst>
            </p:cNvPr>
            <p:cNvSpPr txBox="1"/>
            <p:nvPr/>
          </p:nvSpPr>
          <p:spPr>
            <a:xfrm>
              <a:off x="1915904" y="3469515"/>
              <a:ext cx="1066800" cy="1184876"/>
            </a:xfrm>
            <a:prstGeom prst="rect">
              <a:avLst/>
            </a:prstGeom>
            <a:noFill/>
          </p:spPr>
          <p:txBody>
            <a:bodyPr wrap="square">
              <a:spAutoFit/>
            </a:bodyPr>
            <a:lstStyle/>
            <a:p>
              <a:pPr algn="ctr">
                <a:lnSpc>
                  <a:spcPct val="150000"/>
                </a:lnSpc>
                <a:spcAft>
                  <a:spcPts val="1000"/>
                </a:spcAft>
              </a:pPr>
              <a:r>
                <a:rPr lang="nl-NL" sz="5400" b="1" i="1" dirty="0">
                  <a:solidFill>
                    <a:srgbClr val="FF0000"/>
                  </a:solidFill>
                  <a:latin typeface="Arial" panose="020B0604020202020204" pitchFamily="34" charset="0"/>
                  <a:ea typeface="Arial" panose="020B0604020202020204" pitchFamily="34" charset="0"/>
                  <a:cs typeface="Times New Roman" panose="02020603050405020304" pitchFamily="18" charset="0"/>
                </a:rPr>
                <a:t>1</a:t>
              </a:r>
              <a:endParaRPr lang="vi-VN" sz="5400" b="1" i="1"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EA09EEE-00E0-431D-B6C5-9516831A7618}"/>
                </a:ext>
              </a:extLst>
            </p:cNvPr>
            <p:cNvSpPr txBox="1"/>
            <p:nvPr/>
          </p:nvSpPr>
          <p:spPr>
            <a:xfrm>
              <a:off x="3496297" y="4061953"/>
              <a:ext cx="1066800" cy="1184876"/>
            </a:xfrm>
            <a:prstGeom prst="rect">
              <a:avLst/>
            </a:prstGeom>
            <a:noFill/>
          </p:spPr>
          <p:txBody>
            <a:bodyPr wrap="square">
              <a:spAutoFit/>
            </a:bodyPr>
            <a:lstStyle/>
            <a:p>
              <a:pPr algn="ctr">
                <a:lnSpc>
                  <a:spcPct val="150000"/>
                </a:lnSpc>
                <a:spcAft>
                  <a:spcPts val="1000"/>
                </a:spcAft>
              </a:pPr>
              <a:r>
                <a:rPr lang="nl-NL" sz="5400" b="1" i="1" dirty="0">
                  <a:solidFill>
                    <a:srgbClr val="FF0000"/>
                  </a:solidFill>
                  <a:latin typeface="Arial" panose="020B0604020202020204" pitchFamily="34" charset="0"/>
                  <a:ea typeface="Arial" panose="020B0604020202020204" pitchFamily="34" charset="0"/>
                  <a:cs typeface="Times New Roman" panose="02020603050405020304" pitchFamily="18" charset="0"/>
                </a:rPr>
                <a:t>2</a:t>
              </a:r>
              <a:endParaRPr lang="vi-VN" sz="5400" b="1" i="1"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42CF3E0B-2407-41E8-AABB-5C608D12FCF1}"/>
              </a:ext>
            </a:extLst>
          </p:cNvPr>
          <p:cNvGrpSpPr/>
          <p:nvPr/>
        </p:nvGrpSpPr>
        <p:grpSpPr>
          <a:xfrm>
            <a:off x="6921101" y="2801957"/>
            <a:ext cx="4127899" cy="2751408"/>
            <a:chOff x="6463900" y="3236031"/>
            <a:chExt cx="4127899" cy="2751408"/>
          </a:xfrm>
        </p:grpSpPr>
        <p:grpSp>
          <p:nvGrpSpPr>
            <p:cNvPr id="18" name="Group 17">
              <a:extLst>
                <a:ext uri="{FF2B5EF4-FFF2-40B4-BE49-F238E27FC236}">
                  <a16:creationId xmlns:a16="http://schemas.microsoft.com/office/drawing/2014/main" id="{8F8E213E-50FC-4924-BCC7-1B378BA00D97}"/>
                </a:ext>
              </a:extLst>
            </p:cNvPr>
            <p:cNvGrpSpPr/>
            <p:nvPr/>
          </p:nvGrpSpPr>
          <p:grpSpPr>
            <a:xfrm>
              <a:off x="6463900" y="3236031"/>
              <a:ext cx="4127899" cy="2751408"/>
              <a:chOff x="14546286" y="5063383"/>
              <a:chExt cx="3741714" cy="2289917"/>
            </a:xfrm>
            <a:solidFill>
              <a:srgbClr val="FDA258"/>
            </a:solidFill>
          </p:grpSpPr>
          <p:sp>
            <p:nvSpPr>
              <p:cNvPr id="19" name="Flowchart: Card 18">
                <a:extLst>
                  <a:ext uri="{FF2B5EF4-FFF2-40B4-BE49-F238E27FC236}">
                    <a16:creationId xmlns:a16="http://schemas.microsoft.com/office/drawing/2014/main" id="{049D2977-1826-4B09-9CF7-9FC24733A2B5}"/>
                  </a:ext>
                </a:extLst>
              </p:cNvPr>
              <p:cNvSpPr/>
              <p:nvPr/>
            </p:nvSpPr>
            <p:spPr>
              <a:xfrm>
                <a:off x="14546286" y="5063383"/>
                <a:ext cx="3741714" cy="2289917"/>
              </a:xfrm>
              <a:prstGeom prst="flowChartPunchedCard">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A9352AF-FB71-4C78-B0D4-91245BDE2E33}"/>
                  </a:ext>
                </a:extLst>
              </p:cNvPr>
              <p:cNvCxnSpPr>
                <a:cxnSpLocks/>
              </p:cNvCxnSpPr>
              <p:nvPr/>
            </p:nvCxnSpPr>
            <p:spPr>
              <a:xfrm flipH="1">
                <a:off x="14546286" y="5063383"/>
                <a:ext cx="3741714" cy="2289917"/>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0A2F2782-62AD-4B9B-BDDA-F0BED594701D}"/>
                </a:ext>
              </a:extLst>
            </p:cNvPr>
            <p:cNvSpPr txBox="1"/>
            <p:nvPr/>
          </p:nvSpPr>
          <p:spPr>
            <a:xfrm>
              <a:off x="7143753" y="3469515"/>
              <a:ext cx="1066800" cy="1184876"/>
            </a:xfrm>
            <a:prstGeom prst="rect">
              <a:avLst/>
            </a:prstGeom>
            <a:noFill/>
          </p:spPr>
          <p:txBody>
            <a:bodyPr wrap="square">
              <a:spAutoFit/>
            </a:bodyPr>
            <a:lstStyle/>
            <a:p>
              <a:pPr algn="ctr">
                <a:lnSpc>
                  <a:spcPct val="150000"/>
                </a:lnSpc>
                <a:spcAft>
                  <a:spcPts val="1000"/>
                </a:spcAft>
              </a:pPr>
              <a:r>
                <a:rPr lang="nl-NL" sz="5400" b="1" i="1" dirty="0">
                  <a:solidFill>
                    <a:srgbClr val="FF0000"/>
                  </a:solidFill>
                  <a:latin typeface="Arial" panose="020B0604020202020204" pitchFamily="34" charset="0"/>
                  <a:ea typeface="Arial" panose="020B0604020202020204" pitchFamily="34" charset="0"/>
                  <a:cs typeface="Times New Roman" panose="02020603050405020304" pitchFamily="18" charset="0"/>
                </a:rPr>
                <a:t>3</a:t>
              </a:r>
              <a:endParaRPr lang="vi-VN" sz="5400" b="1" i="1"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E09F8AC-30BC-486C-8F00-B6A49693D1FC}"/>
                </a:ext>
              </a:extLst>
            </p:cNvPr>
            <p:cNvSpPr txBox="1"/>
            <p:nvPr/>
          </p:nvSpPr>
          <p:spPr>
            <a:xfrm>
              <a:off x="8644630" y="4305300"/>
              <a:ext cx="1066800" cy="1184876"/>
            </a:xfrm>
            <a:prstGeom prst="rect">
              <a:avLst/>
            </a:prstGeom>
            <a:noFill/>
          </p:spPr>
          <p:txBody>
            <a:bodyPr wrap="square">
              <a:spAutoFit/>
            </a:bodyPr>
            <a:lstStyle/>
            <a:p>
              <a:pPr algn="ctr">
                <a:lnSpc>
                  <a:spcPct val="150000"/>
                </a:lnSpc>
                <a:spcAft>
                  <a:spcPts val="1000"/>
                </a:spcAft>
              </a:pPr>
              <a:r>
                <a:rPr lang="nl-NL" sz="5400" b="1" i="1" dirty="0">
                  <a:solidFill>
                    <a:srgbClr val="FF0000"/>
                  </a:solidFill>
                  <a:latin typeface="Arial" panose="020B0604020202020204" pitchFamily="34" charset="0"/>
                  <a:ea typeface="Arial" panose="020B0604020202020204" pitchFamily="34" charset="0"/>
                  <a:cs typeface="Times New Roman" panose="02020603050405020304" pitchFamily="18" charset="0"/>
                </a:rPr>
                <a:t>4</a:t>
              </a:r>
              <a:endParaRPr lang="vi-VN" sz="5400" b="1" i="1"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C4DC79FF-EE77-4EE5-969C-55B77EAEA621}"/>
              </a:ext>
            </a:extLst>
          </p:cNvPr>
          <p:cNvGrpSpPr/>
          <p:nvPr/>
        </p:nvGrpSpPr>
        <p:grpSpPr>
          <a:xfrm>
            <a:off x="12534967" y="2628900"/>
            <a:ext cx="3818079" cy="3116953"/>
            <a:chOff x="12534967" y="3062974"/>
            <a:chExt cx="3818079" cy="3116953"/>
          </a:xfrm>
        </p:grpSpPr>
        <p:grpSp>
          <p:nvGrpSpPr>
            <p:cNvPr id="23" name="Group 22">
              <a:extLst>
                <a:ext uri="{FF2B5EF4-FFF2-40B4-BE49-F238E27FC236}">
                  <a16:creationId xmlns:a16="http://schemas.microsoft.com/office/drawing/2014/main" id="{0AAB369C-D2CF-47C2-922F-F03541A39376}"/>
                </a:ext>
              </a:extLst>
            </p:cNvPr>
            <p:cNvGrpSpPr/>
            <p:nvPr/>
          </p:nvGrpSpPr>
          <p:grpSpPr>
            <a:xfrm>
              <a:off x="12534967" y="3062974"/>
              <a:ext cx="3818079" cy="3116953"/>
              <a:chOff x="14097000" y="7734300"/>
              <a:chExt cx="2999953" cy="2928442"/>
            </a:xfrm>
            <a:solidFill>
              <a:schemeClr val="accent5">
                <a:lumMod val="60000"/>
                <a:lumOff val="40000"/>
              </a:schemeClr>
            </a:solidFill>
          </p:grpSpPr>
          <p:sp>
            <p:nvSpPr>
              <p:cNvPr id="24" name="Pentagon 23">
                <a:extLst>
                  <a:ext uri="{FF2B5EF4-FFF2-40B4-BE49-F238E27FC236}">
                    <a16:creationId xmlns:a16="http://schemas.microsoft.com/office/drawing/2014/main" id="{1A3D418D-BC75-4049-A7C4-63C1FEEEBB12}"/>
                  </a:ext>
                </a:extLst>
              </p:cNvPr>
              <p:cNvSpPr/>
              <p:nvPr/>
            </p:nvSpPr>
            <p:spPr>
              <a:xfrm>
                <a:off x="14097000" y="7734300"/>
                <a:ext cx="2999953" cy="2928442"/>
              </a:xfrm>
              <a:prstGeom prst="pentagon">
                <a:avLst/>
              </a:prstGeom>
              <a:gr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3D0FAB3E-BC3F-45A7-8073-ED880D2F89D6}"/>
                  </a:ext>
                </a:extLst>
              </p:cNvPr>
              <p:cNvCxnSpPr>
                <a:cxnSpLocks/>
                <a:stCxn id="24" idx="0"/>
                <a:endCxn id="24" idx="2"/>
              </p:cNvCxnSpPr>
              <p:nvPr/>
            </p:nvCxnSpPr>
            <p:spPr>
              <a:xfrm flipH="1">
                <a:off x="14669942" y="7734300"/>
                <a:ext cx="927035" cy="2928435"/>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18BF107D-6D58-4F46-BE22-94BDFF5A7C05}"/>
                </a:ext>
              </a:extLst>
            </p:cNvPr>
            <p:cNvSpPr txBox="1"/>
            <p:nvPr/>
          </p:nvSpPr>
          <p:spPr>
            <a:xfrm>
              <a:off x="12735679" y="3712862"/>
              <a:ext cx="1066800" cy="1184876"/>
            </a:xfrm>
            <a:prstGeom prst="rect">
              <a:avLst/>
            </a:prstGeom>
            <a:noFill/>
          </p:spPr>
          <p:txBody>
            <a:bodyPr wrap="square">
              <a:spAutoFit/>
            </a:bodyPr>
            <a:lstStyle/>
            <a:p>
              <a:pPr algn="ctr">
                <a:lnSpc>
                  <a:spcPct val="150000"/>
                </a:lnSpc>
                <a:spcAft>
                  <a:spcPts val="1000"/>
                </a:spcAft>
              </a:pPr>
              <a:r>
                <a:rPr lang="nl-NL" sz="5400" b="1" i="1" dirty="0">
                  <a:solidFill>
                    <a:srgbClr val="FF0000"/>
                  </a:solidFill>
                  <a:latin typeface="Arial" panose="020B0604020202020204" pitchFamily="34" charset="0"/>
                  <a:ea typeface="Arial" panose="020B0604020202020204" pitchFamily="34" charset="0"/>
                  <a:cs typeface="Times New Roman" panose="02020603050405020304" pitchFamily="18" charset="0"/>
                </a:rPr>
                <a:t>5</a:t>
              </a:r>
              <a:endParaRPr lang="vi-VN" sz="5400" b="1" i="1"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01ADB315-973B-441A-A766-4851539DE8B6}"/>
                </a:ext>
              </a:extLst>
            </p:cNvPr>
            <p:cNvSpPr txBox="1"/>
            <p:nvPr/>
          </p:nvSpPr>
          <p:spPr>
            <a:xfrm>
              <a:off x="14331726" y="4167591"/>
              <a:ext cx="1066800" cy="1184876"/>
            </a:xfrm>
            <a:prstGeom prst="rect">
              <a:avLst/>
            </a:prstGeom>
            <a:noFill/>
          </p:spPr>
          <p:txBody>
            <a:bodyPr wrap="square">
              <a:spAutoFit/>
            </a:bodyPr>
            <a:lstStyle/>
            <a:p>
              <a:pPr algn="ctr">
                <a:lnSpc>
                  <a:spcPct val="150000"/>
                </a:lnSpc>
                <a:spcAft>
                  <a:spcPts val="1000"/>
                </a:spcAft>
              </a:pPr>
              <a:r>
                <a:rPr lang="nl-NL" sz="5400" b="1" i="1" dirty="0">
                  <a:solidFill>
                    <a:srgbClr val="FF0000"/>
                  </a:solidFill>
                  <a:latin typeface="Arial" panose="020B0604020202020204" pitchFamily="34" charset="0"/>
                  <a:ea typeface="Arial" panose="020B0604020202020204" pitchFamily="34" charset="0"/>
                  <a:cs typeface="Times New Roman" panose="02020603050405020304" pitchFamily="18" charset="0"/>
                </a:rPr>
                <a:t>6</a:t>
              </a:r>
              <a:endParaRPr lang="vi-VN" sz="5400" b="1" i="1"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D175AA1D-6478-423A-8471-E7013A24DBC8}"/>
              </a:ext>
            </a:extLst>
          </p:cNvPr>
          <p:cNvGrpSpPr/>
          <p:nvPr/>
        </p:nvGrpSpPr>
        <p:grpSpPr>
          <a:xfrm>
            <a:off x="1464468" y="5829300"/>
            <a:ext cx="4326732" cy="2247900"/>
            <a:chOff x="1387106" y="7339616"/>
            <a:chExt cx="4326732" cy="2247900"/>
          </a:xfrm>
        </p:grpSpPr>
        <p:sp>
          <p:nvSpPr>
            <p:cNvPr id="21" name="Flowchart: Manual Operation 20">
              <a:extLst>
                <a:ext uri="{FF2B5EF4-FFF2-40B4-BE49-F238E27FC236}">
                  <a16:creationId xmlns:a16="http://schemas.microsoft.com/office/drawing/2014/main" id="{CBA0EBBD-C098-4AEF-8628-0CD4CA3FFF2B}"/>
                </a:ext>
              </a:extLst>
            </p:cNvPr>
            <p:cNvSpPr/>
            <p:nvPr/>
          </p:nvSpPr>
          <p:spPr>
            <a:xfrm>
              <a:off x="1387106" y="7339616"/>
              <a:ext cx="4326732" cy="2247900"/>
            </a:xfrm>
            <a:prstGeom prst="flowChartManualOperation">
              <a:avLst/>
            </a:prstGeom>
            <a:solidFill>
              <a:srgbClr val="92D05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EE86C7A-FBEF-4ACD-851E-8486312D0E35}"/>
                </a:ext>
              </a:extLst>
            </p:cNvPr>
            <p:cNvSpPr txBox="1"/>
            <p:nvPr/>
          </p:nvSpPr>
          <p:spPr>
            <a:xfrm>
              <a:off x="2852796" y="7696408"/>
              <a:ext cx="1066800" cy="1184876"/>
            </a:xfrm>
            <a:prstGeom prst="rect">
              <a:avLst/>
            </a:prstGeom>
            <a:noFill/>
          </p:spPr>
          <p:txBody>
            <a:bodyPr wrap="square">
              <a:spAutoFit/>
            </a:bodyPr>
            <a:lstStyle/>
            <a:p>
              <a:pPr algn="ctr">
                <a:lnSpc>
                  <a:spcPct val="150000"/>
                </a:lnSpc>
                <a:spcAft>
                  <a:spcPts val="1000"/>
                </a:spcAft>
              </a:pPr>
              <a:r>
                <a:rPr lang="nl-NL" sz="5400" b="1" i="1" dirty="0">
                  <a:solidFill>
                    <a:srgbClr val="FF0000"/>
                  </a:solidFill>
                  <a:latin typeface="Arial" panose="020B0604020202020204" pitchFamily="34" charset="0"/>
                  <a:ea typeface="Arial" panose="020B0604020202020204" pitchFamily="34" charset="0"/>
                  <a:cs typeface="Times New Roman" panose="02020603050405020304" pitchFamily="18" charset="0"/>
                </a:rPr>
                <a:t>7</a:t>
              </a:r>
              <a:endParaRPr lang="vi-VN" sz="5400" b="1" i="1"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A2161AB0-48CD-44EB-8BC9-7DB5E618F59C}"/>
              </a:ext>
            </a:extLst>
          </p:cNvPr>
          <p:cNvGrpSpPr/>
          <p:nvPr/>
        </p:nvGrpSpPr>
        <p:grpSpPr>
          <a:xfrm>
            <a:off x="6851594" y="5905500"/>
            <a:ext cx="3587806" cy="2247900"/>
            <a:chOff x="6733946" y="7288798"/>
            <a:chExt cx="3587806" cy="2247900"/>
          </a:xfrm>
        </p:grpSpPr>
        <p:sp>
          <p:nvSpPr>
            <p:cNvPr id="22" name="Flowchart: Manual Input 21">
              <a:extLst>
                <a:ext uri="{FF2B5EF4-FFF2-40B4-BE49-F238E27FC236}">
                  <a16:creationId xmlns:a16="http://schemas.microsoft.com/office/drawing/2014/main" id="{A7F8576C-42D3-49F2-844D-BFE9C1BD2140}"/>
                </a:ext>
              </a:extLst>
            </p:cNvPr>
            <p:cNvSpPr/>
            <p:nvPr/>
          </p:nvSpPr>
          <p:spPr>
            <a:xfrm>
              <a:off x="6733946" y="7288798"/>
              <a:ext cx="3587806" cy="2247900"/>
            </a:xfrm>
            <a:prstGeom prst="flowChartManualInput">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A1B7C6D-0BA0-430D-A1B9-075F50C57877}"/>
                </a:ext>
              </a:extLst>
            </p:cNvPr>
            <p:cNvSpPr txBox="1"/>
            <p:nvPr/>
          </p:nvSpPr>
          <p:spPr>
            <a:xfrm>
              <a:off x="7994449" y="7871128"/>
              <a:ext cx="1066800" cy="1184876"/>
            </a:xfrm>
            <a:prstGeom prst="rect">
              <a:avLst/>
            </a:prstGeom>
            <a:noFill/>
          </p:spPr>
          <p:txBody>
            <a:bodyPr wrap="square">
              <a:spAutoFit/>
            </a:bodyPr>
            <a:lstStyle/>
            <a:p>
              <a:pPr algn="ctr">
                <a:lnSpc>
                  <a:spcPct val="150000"/>
                </a:lnSpc>
                <a:spcAft>
                  <a:spcPts val="1000"/>
                </a:spcAft>
              </a:pPr>
              <a:r>
                <a:rPr lang="nl-NL" sz="5400" b="1" i="1" dirty="0">
                  <a:solidFill>
                    <a:srgbClr val="FF0000"/>
                  </a:solidFill>
                  <a:latin typeface="Arial" panose="020B0604020202020204" pitchFamily="34" charset="0"/>
                  <a:ea typeface="Arial" panose="020B0604020202020204" pitchFamily="34" charset="0"/>
                  <a:cs typeface="Times New Roman" panose="02020603050405020304" pitchFamily="18" charset="0"/>
                </a:rPr>
                <a:t>8</a:t>
              </a:r>
              <a:endParaRPr lang="vi-VN" sz="5400" b="1" i="1"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pSp>
      <p:sp>
        <p:nvSpPr>
          <p:cNvPr id="41" name="TextBox 40">
            <a:extLst>
              <a:ext uri="{FF2B5EF4-FFF2-40B4-BE49-F238E27FC236}">
                <a16:creationId xmlns:a16="http://schemas.microsoft.com/office/drawing/2014/main" id="{E584D872-F953-4152-8448-777BD1BF21BD}"/>
              </a:ext>
            </a:extLst>
          </p:cNvPr>
          <p:cNvSpPr txBox="1"/>
          <p:nvPr/>
        </p:nvSpPr>
        <p:spPr>
          <a:xfrm>
            <a:off x="3788881" y="8347777"/>
            <a:ext cx="10931082" cy="182492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Arial" panose="020B0604020202020204" pitchFamily="34" charset="0"/>
              </a:rPr>
              <a:t>Các hình tứ giác trong các hình trên là: Hình 2, hình 3, hình 6, hình 7, hình 8</a:t>
            </a:r>
            <a:endParaRPr lang="vi-VN" sz="4000" dirty="0">
              <a:latin typeface="Arial" panose="020B0604020202020204" pitchFamily="34" charset="0"/>
              <a:ea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1887186D-CC7F-4E2F-83D4-2F463A9BB54A}"/>
              </a:ext>
            </a:extLst>
          </p:cNvPr>
          <p:cNvGrpSpPr/>
          <p:nvPr/>
        </p:nvGrpSpPr>
        <p:grpSpPr>
          <a:xfrm>
            <a:off x="12773778" y="5915479"/>
            <a:ext cx="3190121" cy="2428421"/>
            <a:chOff x="12773778" y="6372679"/>
            <a:chExt cx="3190121" cy="2428421"/>
          </a:xfrm>
        </p:grpSpPr>
        <p:sp>
          <p:nvSpPr>
            <p:cNvPr id="42" name="Isosceles Triangle 41">
              <a:extLst>
                <a:ext uri="{FF2B5EF4-FFF2-40B4-BE49-F238E27FC236}">
                  <a16:creationId xmlns:a16="http://schemas.microsoft.com/office/drawing/2014/main" id="{7C1C98B5-07B7-471A-8D24-2FF283995789}"/>
                </a:ext>
              </a:extLst>
            </p:cNvPr>
            <p:cNvSpPr/>
            <p:nvPr/>
          </p:nvSpPr>
          <p:spPr>
            <a:xfrm>
              <a:off x="12773778" y="6372679"/>
              <a:ext cx="3190121" cy="2428421"/>
            </a:xfrm>
            <a:prstGeom prst="triangle">
              <a:avLst/>
            </a:prstGeom>
            <a:solidFill>
              <a:schemeClr val="bg2">
                <a:lumMod val="9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C585C938-E908-4ECA-BBCC-7BE297487FAA}"/>
                </a:ext>
              </a:extLst>
            </p:cNvPr>
            <p:cNvSpPr txBox="1"/>
            <p:nvPr/>
          </p:nvSpPr>
          <p:spPr>
            <a:xfrm>
              <a:off x="13802479" y="7204046"/>
              <a:ext cx="1066800" cy="1184876"/>
            </a:xfrm>
            <a:prstGeom prst="rect">
              <a:avLst/>
            </a:prstGeom>
            <a:noFill/>
          </p:spPr>
          <p:txBody>
            <a:bodyPr wrap="square">
              <a:spAutoFit/>
            </a:bodyPr>
            <a:lstStyle/>
            <a:p>
              <a:pPr algn="ctr">
                <a:lnSpc>
                  <a:spcPct val="150000"/>
                </a:lnSpc>
                <a:spcAft>
                  <a:spcPts val="1000"/>
                </a:spcAft>
              </a:pPr>
              <a:r>
                <a:rPr lang="nl-NL" sz="5400" b="1" i="1" dirty="0">
                  <a:solidFill>
                    <a:srgbClr val="FF0000"/>
                  </a:solidFill>
                  <a:latin typeface="Arial" panose="020B0604020202020204" pitchFamily="34" charset="0"/>
                  <a:ea typeface="Arial" panose="020B0604020202020204" pitchFamily="34" charset="0"/>
                  <a:cs typeface="Times New Roman" panose="02020603050405020304" pitchFamily="18" charset="0"/>
                </a:rPr>
                <a:t>9</a:t>
              </a:r>
              <a:endParaRPr lang="vi-VN" sz="5400" b="1" i="1" dirty="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05983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arn(inVertical)">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555D0CAE-0186-439B-8A91-294B5AD362EB}"/>
              </a:ext>
            </a:extLst>
          </p:cNvPr>
          <p:cNvCxnSpPr>
            <a:cxnSpLocks/>
          </p:cNvCxnSpPr>
          <p:nvPr/>
        </p:nvCxnSpPr>
        <p:spPr>
          <a:xfrm>
            <a:off x="5279675" y="3782590"/>
            <a:ext cx="4759403" cy="5652833"/>
          </a:xfrm>
          <a:prstGeom prst="line">
            <a:avLst/>
          </a:prstGeom>
          <a:ln w="139700">
            <a:solidFill>
              <a:schemeClr val="accent4"/>
            </a:solidFill>
          </a:ln>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a16="http://schemas.microsoft.com/office/drawing/2014/main" id="{FFBD32E4-A476-4C70-9CDF-50E2BC45B205}"/>
              </a:ext>
            </a:extLst>
          </p:cNvPr>
          <p:cNvCxnSpPr>
            <a:cxnSpLocks/>
          </p:cNvCxnSpPr>
          <p:nvPr/>
        </p:nvCxnSpPr>
        <p:spPr>
          <a:xfrm>
            <a:off x="990600" y="8657627"/>
            <a:ext cx="12344400" cy="0"/>
          </a:xfrm>
          <a:prstGeom prst="line">
            <a:avLst/>
          </a:prstGeom>
          <a:ln w="139700">
            <a:solidFill>
              <a:srgbClr val="FFC000"/>
            </a:solidFill>
          </a:ln>
        </p:spPr>
        <p:style>
          <a:lnRef idx="3">
            <a:schemeClr val="dk1"/>
          </a:lnRef>
          <a:fillRef idx="0">
            <a:schemeClr val="dk1"/>
          </a:fillRef>
          <a:effectRef idx="2">
            <a:schemeClr val="dk1"/>
          </a:effectRef>
          <a:fontRef idx="minor">
            <a:schemeClr val="tx1"/>
          </a:fontRef>
        </p:style>
      </p:cxnSp>
      <p:cxnSp>
        <p:nvCxnSpPr>
          <p:cNvPr id="45" name="Straight Connector 44">
            <a:extLst>
              <a:ext uri="{FF2B5EF4-FFF2-40B4-BE49-F238E27FC236}">
                <a16:creationId xmlns:a16="http://schemas.microsoft.com/office/drawing/2014/main" id="{F467832B-624E-4B21-833D-0979904DC250}"/>
              </a:ext>
            </a:extLst>
          </p:cNvPr>
          <p:cNvCxnSpPr>
            <a:cxnSpLocks/>
          </p:cNvCxnSpPr>
          <p:nvPr/>
        </p:nvCxnSpPr>
        <p:spPr>
          <a:xfrm>
            <a:off x="2956240" y="5484727"/>
            <a:ext cx="10705865" cy="3595856"/>
          </a:xfrm>
          <a:prstGeom prst="line">
            <a:avLst/>
          </a:prstGeom>
          <a:ln w="139700">
            <a:solidFill>
              <a:schemeClr val="accent5">
                <a:lumMod val="75000"/>
              </a:schemeClr>
            </a:solidFill>
          </a:ln>
        </p:spPr>
        <p:style>
          <a:lnRef idx="3">
            <a:schemeClr val="dk1"/>
          </a:lnRef>
          <a:fillRef idx="0">
            <a:schemeClr val="dk1"/>
          </a:fillRef>
          <a:effectRef idx="2">
            <a:schemeClr val="dk1"/>
          </a:effectRef>
          <a:fontRef idx="minor">
            <a:schemeClr val="tx1"/>
          </a:fontRef>
        </p:style>
      </p:cxn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2372390" cy="2298671"/>
          </a:xfrm>
          <a:prstGeom prst="rect">
            <a:avLst/>
          </a:prstGeom>
        </p:spPr>
      </p:pic>
      <p:sp>
        <p:nvSpPr>
          <p:cNvPr id="9" name="TextBox 8">
            <a:extLst>
              <a:ext uri="{FF2B5EF4-FFF2-40B4-BE49-F238E27FC236}">
                <a16:creationId xmlns:a16="http://schemas.microsoft.com/office/drawing/2014/main" id="{F8EF2183-C6C5-4386-8C8F-C3370E3ABF0F}"/>
              </a:ext>
            </a:extLst>
          </p:cNvPr>
          <p:cNvSpPr txBox="1"/>
          <p:nvPr/>
        </p:nvSpPr>
        <p:spPr>
          <a:xfrm>
            <a:off x="7726243" y="245260"/>
            <a:ext cx="2835513" cy="1063433"/>
          </a:xfrm>
          <a:prstGeom prst="rect">
            <a:avLst/>
          </a:prstGeom>
          <a:noFill/>
        </p:spPr>
        <p:txBody>
          <a:bodyPr wrap="square">
            <a:spAutoFit/>
          </a:bodyPr>
          <a:lstStyle/>
          <a:p>
            <a:pPr algn="ctr">
              <a:lnSpc>
                <a:spcPct val="150000"/>
              </a:lnSpc>
              <a:spcAft>
                <a:spcPts val="1000"/>
              </a:spcAft>
            </a:pPr>
            <a:r>
              <a:rPr lang="nl-NL" sz="4800" b="1" i="1" dirty="0">
                <a:solidFill>
                  <a:srgbClr val="92D050"/>
                </a:solidFill>
                <a:latin typeface="Arial" panose="020B0604020202020204" pitchFamily="34" charset="0"/>
                <a:ea typeface="Arial" panose="020B0604020202020204" pitchFamily="34" charset="0"/>
                <a:cs typeface="Times New Roman" panose="02020603050405020304" pitchFamily="18" charset="0"/>
              </a:rPr>
              <a:t>Bài 2:</a:t>
            </a:r>
            <a:endParaRPr lang="vi-VN" sz="4800" b="1" i="1" dirty="0">
              <a:solidFill>
                <a:srgbClr val="92D050"/>
              </a:solidFill>
              <a:effectLst/>
              <a:latin typeface="Arial" panose="020B0604020202020204" pitchFamily="34" charset="0"/>
              <a:ea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9BBD535-2915-4219-A600-18C12526FE9A}"/>
              </a:ext>
            </a:extLst>
          </p:cNvPr>
          <p:cNvSpPr txBox="1"/>
          <p:nvPr/>
        </p:nvSpPr>
        <p:spPr>
          <a:xfrm>
            <a:off x="1506906" y="1261177"/>
            <a:ext cx="15274185" cy="1824923"/>
          </a:xfrm>
          <a:prstGeom prst="rect">
            <a:avLst/>
          </a:prstGeom>
          <a:noFill/>
        </p:spPr>
        <p:txBody>
          <a:bodyPr wrap="square">
            <a:spAutoFit/>
          </a:bodyPr>
          <a:lstStyle/>
          <a:p>
            <a:pPr algn="ctr">
              <a:lnSpc>
                <a:spcPct val="150000"/>
              </a:lnSpc>
              <a:spcAft>
                <a:spcPts val="1000"/>
              </a:spcAft>
            </a:pPr>
            <a:r>
              <a:rPr lang="nl-NL" sz="4000" dirty="0">
                <a:latin typeface="Arial" panose="020B0604020202020204" pitchFamily="34" charset="0"/>
                <a:ea typeface="Arial" panose="020B0604020202020204" pitchFamily="34" charset="0"/>
                <a:cs typeface="Arial" panose="020B0604020202020204" pitchFamily="34" charset="0"/>
              </a:rPr>
              <a:t>Các em hãy </a:t>
            </a:r>
            <a:r>
              <a:rPr lang="vi-VN" sz="4000" dirty="0">
                <a:latin typeface="Arial" panose="020B0604020202020204" pitchFamily="34" charset="0"/>
                <a:ea typeface="Arial" panose="020B0604020202020204" pitchFamily="34" charset="0"/>
                <a:cs typeface="Arial" panose="020B0604020202020204" pitchFamily="34" charset="0"/>
              </a:rPr>
              <a:t>quan </a:t>
            </a:r>
            <a:r>
              <a:rPr lang="vi-VN" sz="4000" dirty="0" err="1">
                <a:latin typeface="Arial" panose="020B0604020202020204" pitchFamily="34" charset="0"/>
                <a:ea typeface="Arial" panose="020B0604020202020204" pitchFamily="34" charset="0"/>
                <a:cs typeface="Arial" panose="020B0604020202020204" pitchFamily="34" charset="0"/>
              </a:rPr>
              <a:t>sát</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và</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gọi</a:t>
            </a:r>
            <a:r>
              <a:rPr lang="vi-VN" sz="4000" dirty="0">
                <a:latin typeface="Arial" panose="020B0604020202020204" pitchFamily="34" charset="0"/>
                <a:ea typeface="Arial" panose="020B0604020202020204" pitchFamily="34" charset="0"/>
                <a:cs typeface="Arial" panose="020B0604020202020204" pitchFamily="34" charset="0"/>
              </a:rPr>
              <a:t> tên </a:t>
            </a:r>
            <a:r>
              <a:rPr lang="vi-VN" sz="4000" dirty="0" err="1">
                <a:latin typeface="Arial" panose="020B0604020202020204" pitchFamily="34" charset="0"/>
                <a:ea typeface="Arial" panose="020B0604020202020204" pitchFamily="34" charset="0"/>
                <a:cs typeface="Arial" panose="020B0604020202020204" pitchFamily="34" charset="0"/>
              </a:rPr>
              <a:t>được</a:t>
            </a:r>
            <a:r>
              <a:rPr lang="vi-VN" sz="4000" dirty="0">
                <a:latin typeface="Arial" panose="020B0604020202020204" pitchFamily="34" charset="0"/>
                <a:ea typeface="Arial" panose="020B0604020202020204" pitchFamily="34" charset="0"/>
                <a:cs typeface="Arial" panose="020B0604020202020204" pitchFamily="34" charset="0"/>
              </a:rPr>
              <a:t> các </a:t>
            </a:r>
            <a:r>
              <a:rPr lang="vi-VN" sz="4000" dirty="0" err="1">
                <a:latin typeface="Arial" panose="020B0604020202020204" pitchFamily="34" charset="0"/>
                <a:ea typeface="Arial" panose="020B0604020202020204" pitchFamily="34" charset="0"/>
                <a:cs typeface="Arial" panose="020B0604020202020204" pitchFamily="34" charset="0"/>
              </a:rPr>
              <a:t>điểm</a:t>
            </a:r>
            <a:r>
              <a:rPr lang="vi-VN" sz="4000" dirty="0">
                <a:latin typeface="Arial" panose="020B0604020202020204" pitchFamily="34" charset="0"/>
                <a:ea typeface="Arial" panose="020B0604020202020204" pitchFamily="34" charset="0"/>
                <a:cs typeface="Arial" panose="020B0604020202020204" pitchFamily="34" charset="0"/>
              </a:rPr>
              <a:t>.</a:t>
            </a:r>
            <a:r>
              <a:rPr lang="en-US" sz="4000" dirty="0">
                <a:latin typeface="Arial" panose="020B0604020202020204" pitchFamily="34" charset="0"/>
                <a:ea typeface="Arial" panose="020B0604020202020204" pitchFamily="34" charset="0"/>
                <a:cs typeface="Arial" panose="020B0604020202020204" pitchFamily="34" charset="0"/>
              </a:rPr>
              <a:t> Sau </a:t>
            </a:r>
            <a:r>
              <a:rPr lang="en-US" sz="4000" dirty="0" err="1">
                <a:latin typeface="Arial" panose="020B0604020202020204" pitchFamily="34" charset="0"/>
                <a:ea typeface="Arial" panose="020B0604020202020204" pitchFamily="34" charset="0"/>
                <a:cs typeface="Arial" panose="020B0604020202020204" pitchFamily="34" charset="0"/>
              </a:rPr>
              <a:t>đó</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các</a:t>
            </a:r>
            <a:r>
              <a:rPr lang="en-US" sz="4000" dirty="0">
                <a:latin typeface="Arial" panose="020B0604020202020204" pitchFamily="34" charset="0"/>
                <a:ea typeface="Arial" panose="020B0604020202020204" pitchFamily="34" charset="0"/>
                <a:cs typeface="Arial" panose="020B0604020202020204" pitchFamily="34" charset="0"/>
              </a:rPr>
              <a:t> em </a:t>
            </a:r>
            <a:r>
              <a:rPr lang="vi-VN" sz="4000" dirty="0" err="1">
                <a:latin typeface="Arial" panose="020B0604020202020204" pitchFamily="34" charset="0"/>
                <a:ea typeface="Arial" panose="020B0604020202020204" pitchFamily="34" charset="0"/>
                <a:cs typeface="Arial" panose="020B0604020202020204" pitchFamily="34" charset="0"/>
              </a:rPr>
              <a:t>dùng</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thước</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thẳng</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để</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kiểm</a:t>
            </a:r>
            <a:r>
              <a:rPr lang="vi-VN" sz="4000" dirty="0">
                <a:latin typeface="Arial" panose="020B0604020202020204" pitchFamily="34" charset="0"/>
                <a:ea typeface="Arial" panose="020B0604020202020204" pitchFamily="34" charset="0"/>
                <a:cs typeface="Arial" panose="020B0604020202020204" pitchFamily="34" charset="0"/>
              </a:rPr>
              <a:t> tra </a:t>
            </a:r>
            <a:r>
              <a:rPr lang="vi-VN" sz="4000" dirty="0" err="1">
                <a:latin typeface="Arial" panose="020B0604020202020204" pitchFamily="34" charset="0"/>
                <a:ea typeface="Arial" panose="020B0604020202020204" pitchFamily="34" charset="0"/>
                <a:cs typeface="Arial" panose="020B0604020202020204" pitchFamily="34" charset="0"/>
              </a:rPr>
              <a:t>những</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bộ</a:t>
            </a:r>
            <a:r>
              <a:rPr lang="vi-VN" sz="4000" dirty="0">
                <a:latin typeface="Arial" panose="020B0604020202020204" pitchFamily="34" charset="0"/>
                <a:ea typeface="Arial" panose="020B0604020202020204" pitchFamily="34" charset="0"/>
                <a:cs typeface="Arial" panose="020B0604020202020204" pitchFamily="34" charset="0"/>
              </a:rPr>
              <a:t> ba </a:t>
            </a:r>
            <a:r>
              <a:rPr lang="vi-VN" sz="4000" dirty="0" err="1">
                <a:latin typeface="Arial" panose="020B0604020202020204" pitchFamily="34" charset="0"/>
                <a:ea typeface="Arial" panose="020B0604020202020204" pitchFamily="34" charset="0"/>
                <a:cs typeface="Arial" panose="020B0604020202020204" pitchFamily="34" charset="0"/>
              </a:rPr>
              <a:t>điểm</a:t>
            </a:r>
            <a:r>
              <a:rPr lang="vi-VN" sz="4000" dirty="0">
                <a:latin typeface="Arial" panose="020B0604020202020204" pitchFamily="34" charset="0"/>
                <a:ea typeface="Arial" panose="020B0604020202020204" pitchFamily="34" charset="0"/>
                <a:cs typeface="Arial" panose="020B0604020202020204" pitchFamily="34" charset="0"/>
              </a:rPr>
              <a:t> </a:t>
            </a:r>
            <a:r>
              <a:rPr lang="vi-VN" sz="4000" dirty="0" err="1">
                <a:latin typeface="Arial" panose="020B0604020202020204" pitchFamily="34" charset="0"/>
                <a:ea typeface="Arial" panose="020B0604020202020204" pitchFamily="34" charset="0"/>
                <a:cs typeface="Arial" panose="020B0604020202020204" pitchFamily="34" charset="0"/>
              </a:rPr>
              <a:t>thẳng</a:t>
            </a:r>
            <a:r>
              <a:rPr lang="vi-VN" sz="4000" dirty="0">
                <a:latin typeface="Arial" panose="020B0604020202020204" pitchFamily="34" charset="0"/>
                <a:ea typeface="Arial" panose="020B0604020202020204" pitchFamily="34" charset="0"/>
                <a:cs typeface="Arial" panose="020B0604020202020204" pitchFamily="34" charset="0"/>
              </a:rPr>
              <a:t> h</a:t>
            </a:r>
            <a:r>
              <a:rPr lang="en-US" sz="4000" dirty="0">
                <a:latin typeface="Arial" panose="020B0604020202020204" pitchFamily="34" charset="0"/>
                <a:ea typeface="Arial" panose="020B0604020202020204" pitchFamily="34" charset="0"/>
                <a:cs typeface="Arial" panose="020B0604020202020204" pitchFamily="34" charset="0"/>
              </a:rPr>
              <a:t>à</a:t>
            </a:r>
            <a:r>
              <a:rPr lang="vi-VN" sz="4000" dirty="0" err="1">
                <a:latin typeface="Arial" panose="020B0604020202020204" pitchFamily="34" charset="0"/>
                <a:ea typeface="Arial" panose="020B0604020202020204" pitchFamily="34" charset="0"/>
                <a:cs typeface="Arial" panose="020B0604020202020204" pitchFamily="34" charset="0"/>
              </a:rPr>
              <a:t>ng</a:t>
            </a:r>
            <a:r>
              <a:rPr lang="en-US" sz="4000" dirty="0">
                <a:latin typeface="Arial" panose="020B0604020202020204" pitchFamily="34" charset="0"/>
                <a:ea typeface="Arial" panose="020B0604020202020204" pitchFamily="34" charset="0"/>
                <a:cs typeface="Arial" panose="020B0604020202020204" pitchFamily="34" charset="0"/>
              </a:rPr>
              <a:t>.</a:t>
            </a:r>
            <a:endParaRPr lang="vi-VN" sz="4000" dirty="0">
              <a:latin typeface="Arial" panose="020B0604020202020204" pitchFamily="34" charset="0"/>
              <a:ea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3EB4F2C3-9573-40BC-8585-8BD23A340DA2}"/>
              </a:ext>
            </a:extLst>
          </p:cNvPr>
          <p:cNvCxnSpPr>
            <a:cxnSpLocks/>
          </p:cNvCxnSpPr>
          <p:nvPr/>
        </p:nvCxnSpPr>
        <p:spPr>
          <a:xfrm flipV="1">
            <a:off x="914400" y="4047257"/>
            <a:ext cx="5522727" cy="5369116"/>
          </a:xfrm>
          <a:prstGeom prst="line">
            <a:avLst/>
          </a:prstGeom>
          <a:ln w="139700">
            <a:solidFill>
              <a:schemeClr val="accent3">
                <a:lumMod val="75000"/>
              </a:schemeClr>
            </a:solidFill>
          </a:ln>
        </p:spPr>
        <p:style>
          <a:lnRef idx="3">
            <a:schemeClr val="dk1"/>
          </a:lnRef>
          <a:fillRef idx="0">
            <a:schemeClr val="dk1"/>
          </a:fillRef>
          <a:effectRef idx="2">
            <a:schemeClr val="dk1"/>
          </a:effectRef>
          <a:fontRef idx="minor">
            <a:schemeClr val="tx1"/>
          </a:fontRef>
        </p:style>
      </p:cxnSp>
      <p:grpSp>
        <p:nvGrpSpPr>
          <p:cNvPr id="3" name="Group 2">
            <a:extLst>
              <a:ext uri="{FF2B5EF4-FFF2-40B4-BE49-F238E27FC236}">
                <a16:creationId xmlns:a16="http://schemas.microsoft.com/office/drawing/2014/main" id="{181DED85-D7B8-49BA-A1AC-13697EF123FD}"/>
              </a:ext>
            </a:extLst>
          </p:cNvPr>
          <p:cNvGrpSpPr/>
          <p:nvPr/>
        </p:nvGrpSpPr>
        <p:grpSpPr>
          <a:xfrm>
            <a:off x="5209647" y="3327702"/>
            <a:ext cx="1340405" cy="1365945"/>
            <a:chOff x="8284506" y="3643350"/>
            <a:chExt cx="1340405" cy="1365945"/>
          </a:xfrm>
        </p:grpSpPr>
        <p:sp>
          <p:nvSpPr>
            <p:cNvPr id="14" name="Flowchart: Connector 13">
              <a:extLst>
                <a:ext uri="{FF2B5EF4-FFF2-40B4-BE49-F238E27FC236}">
                  <a16:creationId xmlns:a16="http://schemas.microsoft.com/office/drawing/2014/main" id="{C1E348A5-7FE5-426A-9FF8-94FD885CAE1D}"/>
                </a:ext>
              </a:extLst>
            </p:cNvPr>
            <p:cNvSpPr/>
            <p:nvPr/>
          </p:nvSpPr>
          <p:spPr>
            <a:xfrm>
              <a:off x="8869680" y="4734975"/>
              <a:ext cx="274320" cy="2743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6">
              <a:extLst>
                <a:ext uri="{FF2B5EF4-FFF2-40B4-BE49-F238E27FC236}">
                  <a16:creationId xmlns:a16="http://schemas.microsoft.com/office/drawing/2014/main" id="{513F734C-C67B-4439-89C1-CD764705FD33}"/>
                </a:ext>
              </a:extLst>
            </p:cNvPr>
            <p:cNvSpPr txBox="1"/>
            <p:nvPr/>
          </p:nvSpPr>
          <p:spPr>
            <a:xfrm>
              <a:off x="8284506" y="3643350"/>
              <a:ext cx="1340405" cy="1107996"/>
            </a:xfrm>
            <a:prstGeom prst="rect">
              <a:avLst/>
            </a:prstGeom>
            <a:noFill/>
          </p:spPr>
          <p:txBody>
            <a:bodyPr wrap="square" lIns="0" tIns="0" rIns="0" bIns="0" rtlCol="0" anchor="t">
              <a:spAutoFit/>
            </a:bodyPr>
            <a:lstStyle/>
            <a:p>
              <a:pPr algn="ctr">
                <a:spcBef>
                  <a:spcPct val="0"/>
                </a:spcBef>
              </a:pPr>
              <a:r>
                <a:rPr lang="en-US" sz="7200" b="1" dirty="0">
                  <a:latin typeface="Arial" panose="020B0604020202020204" pitchFamily="34" charset="0"/>
                  <a:cs typeface="Arial" panose="020B0604020202020204" pitchFamily="34" charset="0"/>
                </a:rPr>
                <a:t>A</a:t>
              </a:r>
            </a:p>
          </p:txBody>
        </p:sp>
      </p:grpSp>
      <p:grpSp>
        <p:nvGrpSpPr>
          <p:cNvPr id="24" name="Group 23">
            <a:extLst>
              <a:ext uri="{FF2B5EF4-FFF2-40B4-BE49-F238E27FC236}">
                <a16:creationId xmlns:a16="http://schemas.microsoft.com/office/drawing/2014/main" id="{BA3D2F59-4F33-4451-9003-94D8CA9BA603}"/>
              </a:ext>
            </a:extLst>
          </p:cNvPr>
          <p:cNvGrpSpPr/>
          <p:nvPr/>
        </p:nvGrpSpPr>
        <p:grpSpPr>
          <a:xfrm>
            <a:off x="1494771" y="8520467"/>
            <a:ext cx="1340405" cy="1299766"/>
            <a:chOff x="8760798" y="4727948"/>
            <a:chExt cx="1340405" cy="1299766"/>
          </a:xfrm>
        </p:grpSpPr>
        <p:sp>
          <p:nvSpPr>
            <p:cNvPr id="25" name="Flowchart: Connector 24">
              <a:extLst>
                <a:ext uri="{FF2B5EF4-FFF2-40B4-BE49-F238E27FC236}">
                  <a16:creationId xmlns:a16="http://schemas.microsoft.com/office/drawing/2014/main" id="{33CFBB6D-B8D2-47E8-A3FD-3D74406D5720}"/>
                </a:ext>
              </a:extLst>
            </p:cNvPr>
            <p:cNvSpPr/>
            <p:nvPr/>
          </p:nvSpPr>
          <p:spPr>
            <a:xfrm>
              <a:off x="8833270" y="4727948"/>
              <a:ext cx="274320" cy="2743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6">
              <a:extLst>
                <a:ext uri="{FF2B5EF4-FFF2-40B4-BE49-F238E27FC236}">
                  <a16:creationId xmlns:a16="http://schemas.microsoft.com/office/drawing/2014/main" id="{BA3CDD20-D526-44F7-8280-EF70F89D2ACE}"/>
                </a:ext>
              </a:extLst>
            </p:cNvPr>
            <p:cNvSpPr txBox="1"/>
            <p:nvPr/>
          </p:nvSpPr>
          <p:spPr>
            <a:xfrm>
              <a:off x="8760798" y="4919718"/>
              <a:ext cx="1340405" cy="1107996"/>
            </a:xfrm>
            <a:prstGeom prst="rect">
              <a:avLst/>
            </a:prstGeom>
            <a:noFill/>
          </p:spPr>
          <p:txBody>
            <a:bodyPr wrap="square" lIns="0" tIns="0" rIns="0" bIns="0" rtlCol="0" anchor="t">
              <a:spAutoFit/>
            </a:bodyPr>
            <a:lstStyle/>
            <a:p>
              <a:pPr algn="ctr">
                <a:spcBef>
                  <a:spcPct val="0"/>
                </a:spcBef>
              </a:pPr>
              <a:r>
                <a:rPr lang="en-US" sz="7200" b="1" dirty="0">
                  <a:latin typeface="Arial" panose="020B0604020202020204" pitchFamily="34" charset="0"/>
                  <a:cs typeface="Arial" panose="020B0604020202020204" pitchFamily="34" charset="0"/>
                </a:rPr>
                <a:t>B</a:t>
              </a:r>
            </a:p>
          </p:txBody>
        </p:sp>
      </p:grpSp>
      <p:grpSp>
        <p:nvGrpSpPr>
          <p:cNvPr id="27" name="Group 26">
            <a:extLst>
              <a:ext uri="{FF2B5EF4-FFF2-40B4-BE49-F238E27FC236}">
                <a16:creationId xmlns:a16="http://schemas.microsoft.com/office/drawing/2014/main" id="{1F2979BC-83E1-4AFF-9467-FCF535512809}"/>
              </a:ext>
            </a:extLst>
          </p:cNvPr>
          <p:cNvGrpSpPr/>
          <p:nvPr/>
        </p:nvGrpSpPr>
        <p:grpSpPr>
          <a:xfrm>
            <a:off x="8583741" y="8527494"/>
            <a:ext cx="1340405" cy="1264206"/>
            <a:chOff x="8199477" y="4734975"/>
            <a:chExt cx="1340405" cy="1264206"/>
          </a:xfrm>
        </p:grpSpPr>
        <p:sp>
          <p:nvSpPr>
            <p:cNvPr id="28" name="Flowchart: Connector 27">
              <a:extLst>
                <a:ext uri="{FF2B5EF4-FFF2-40B4-BE49-F238E27FC236}">
                  <a16:creationId xmlns:a16="http://schemas.microsoft.com/office/drawing/2014/main" id="{5C302B2C-9A88-4F51-AEC5-F8BEEA87284A}"/>
                </a:ext>
              </a:extLst>
            </p:cNvPr>
            <p:cNvSpPr/>
            <p:nvPr/>
          </p:nvSpPr>
          <p:spPr>
            <a:xfrm>
              <a:off x="8869680" y="4734975"/>
              <a:ext cx="274320" cy="2743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6">
              <a:extLst>
                <a:ext uri="{FF2B5EF4-FFF2-40B4-BE49-F238E27FC236}">
                  <a16:creationId xmlns:a16="http://schemas.microsoft.com/office/drawing/2014/main" id="{0741950F-3133-4058-8C40-6F863F706972}"/>
                </a:ext>
              </a:extLst>
            </p:cNvPr>
            <p:cNvSpPr txBox="1"/>
            <p:nvPr/>
          </p:nvSpPr>
          <p:spPr>
            <a:xfrm>
              <a:off x="8199477" y="4891185"/>
              <a:ext cx="1340405" cy="1107996"/>
            </a:xfrm>
            <a:prstGeom prst="rect">
              <a:avLst/>
            </a:prstGeom>
            <a:noFill/>
          </p:spPr>
          <p:txBody>
            <a:bodyPr wrap="square" lIns="0" tIns="0" rIns="0" bIns="0" rtlCol="0" anchor="t">
              <a:spAutoFit/>
            </a:bodyPr>
            <a:lstStyle/>
            <a:p>
              <a:pPr algn="ctr">
                <a:spcBef>
                  <a:spcPct val="0"/>
                </a:spcBef>
              </a:pPr>
              <a:r>
                <a:rPr lang="en-US" sz="7200" b="1" dirty="0">
                  <a:latin typeface="Arial" panose="020B0604020202020204" pitchFamily="34" charset="0"/>
                  <a:cs typeface="Arial" panose="020B0604020202020204" pitchFamily="34" charset="0"/>
                </a:rPr>
                <a:t>C</a:t>
              </a:r>
            </a:p>
          </p:txBody>
        </p:sp>
      </p:grpSp>
      <p:grpSp>
        <p:nvGrpSpPr>
          <p:cNvPr id="30" name="Group 29">
            <a:extLst>
              <a:ext uri="{FF2B5EF4-FFF2-40B4-BE49-F238E27FC236}">
                <a16:creationId xmlns:a16="http://schemas.microsoft.com/office/drawing/2014/main" id="{7D2132DC-3512-4791-B368-2651FDBDB1A5}"/>
              </a:ext>
            </a:extLst>
          </p:cNvPr>
          <p:cNvGrpSpPr/>
          <p:nvPr/>
        </p:nvGrpSpPr>
        <p:grpSpPr>
          <a:xfrm>
            <a:off x="11582400" y="8527494"/>
            <a:ext cx="1340405" cy="1264206"/>
            <a:chOff x="8199477" y="4734975"/>
            <a:chExt cx="1340405" cy="1264206"/>
          </a:xfrm>
        </p:grpSpPr>
        <p:sp>
          <p:nvSpPr>
            <p:cNvPr id="31" name="Flowchart: Connector 30">
              <a:extLst>
                <a:ext uri="{FF2B5EF4-FFF2-40B4-BE49-F238E27FC236}">
                  <a16:creationId xmlns:a16="http://schemas.microsoft.com/office/drawing/2014/main" id="{3DCE7430-8CBC-4462-992B-D0E83334248A}"/>
                </a:ext>
              </a:extLst>
            </p:cNvPr>
            <p:cNvSpPr/>
            <p:nvPr/>
          </p:nvSpPr>
          <p:spPr>
            <a:xfrm>
              <a:off x="8869680" y="4734975"/>
              <a:ext cx="274320" cy="2743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6">
              <a:extLst>
                <a:ext uri="{FF2B5EF4-FFF2-40B4-BE49-F238E27FC236}">
                  <a16:creationId xmlns:a16="http://schemas.microsoft.com/office/drawing/2014/main" id="{10676F48-5914-4B2F-AB6B-B51E829662A3}"/>
                </a:ext>
              </a:extLst>
            </p:cNvPr>
            <p:cNvSpPr txBox="1"/>
            <p:nvPr/>
          </p:nvSpPr>
          <p:spPr>
            <a:xfrm>
              <a:off x="8199477" y="4891185"/>
              <a:ext cx="1340405" cy="1107996"/>
            </a:xfrm>
            <a:prstGeom prst="rect">
              <a:avLst/>
            </a:prstGeom>
            <a:noFill/>
          </p:spPr>
          <p:txBody>
            <a:bodyPr wrap="square" lIns="0" tIns="0" rIns="0" bIns="0" rtlCol="0" anchor="t">
              <a:spAutoFit/>
            </a:bodyPr>
            <a:lstStyle/>
            <a:p>
              <a:pPr algn="ctr">
                <a:spcBef>
                  <a:spcPct val="0"/>
                </a:spcBef>
              </a:pPr>
              <a:r>
                <a:rPr lang="en-US" sz="7200" b="1" dirty="0">
                  <a:latin typeface="Arial" panose="020B0604020202020204" pitchFamily="34" charset="0"/>
                  <a:cs typeface="Arial" panose="020B0604020202020204" pitchFamily="34" charset="0"/>
                </a:rPr>
                <a:t>D</a:t>
              </a:r>
            </a:p>
          </p:txBody>
        </p:sp>
      </p:grpSp>
      <p:grpSp>
        <p:nvGrpSpPr>
          <p:cNvPr id="33" name="Group 32">
            <a:extLst>
              <a:ext uri="{FF2B5EF4-FFF2-40B4-BE49-F238E27FC236}">
                <a16:creationId xmlns:a16="http://schemas.microsoft.com/office/drawing/2014/main" id="{0A824552-D836-487C-931A-040A406F1809}"/>
              </a:ext>
            </a:extLst>
          </p:cNvPr>
          <p:cNvGrpSpPr/>
          <p:nvPr/>
        </p:nvGrpSpPr>
        <p:grpSpPr>
          <a:xfrm>
            <a:off x="7866810" y="6054376"/>
            <a:ext cx="1340405" cy="1382316"/>
            <a:chOff x="8609804" y="3626979"/>
            <a:chExt cx="1340405" cy="1382316"/>
          </a:xfrm>
        </p:grpSpPr>
        <p:sp>
          <p:nvSpPr>
            <p:cNvPr id="34" name="Flowchart: Connector 33">
              <a:extLst>
                <a:ext uri="{FF2B5EF4-FFF2-40B4-BE49-F238E27FC236}">
                  <a16:creationId xmlns:a16="http://schemas.microsoft.com/office/drawing/2014/main" id="{B480FC85-2221-4971-BC6A-B5EEC45DD018}"/>
                </a:ext>
              </a:extLst>
            </p:cNvPr>
            <p:cNvSpPr/>
            <p:nvPr/>
          </p:nvSpPr>
          <p:spPr>
            <a:xfrm>
              <a:off x="8869680" y="4734975"/>
              <a:ext cx="274320" cy="2743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6">
              <a:extLst>
                <a:ext uri="{FF2B5EF4-FFF2-40B4-BE49-F238E27FC236}">
                  <a16:creationId xmlns:a16="http://schemas.microsoft.com/office/drawing/2014/main" id="{F6FD2041-C420-4617-BA39-6622B2D1649F}"/>
                </a:ext>
              </a:extLst>
            </p:cNvPr>
            <p:cNvSpPr txBox="1"/>
            <p:nvPr/>
          </p:nvSpPr>
          <p:spPr>
            <a:xfrm>
              <a:off x="8609804" y="3626979"/>
              <a:ext cx="1340405" cy="1107996"/>
            </a:xfrm>
            <a:prstGeom prst="rect">
              <a:avLst/>
            </a:prstGeom>
            <a:noFill/>
          </p:spPr>
          <p:txBody>
            <a:bodyPr wrap="square" lIns="0" tIns="0" rIns="0" bIns="0" rtlCol="0" anchor="t">
              <a:spAutoFit/>
            </a:bodyPr>
            <a:lstStyle/>
            <a:p>
              <a:pPr algn="ctr">
                <a:spcBef>
                  <a:spcPct val="0"/>
                </a:spcBef>
              </a:pPr>
              <a:r>
                <a:rPr lang="en-US" sz="7200" b="1" dirty="0">
                  <a:latin typeface="Arial" panose="020B0604020202020204" pitchFamily="34" charset="0"/>
                  <a:cs typeface="Arial" panose="020B0604020202020204" pitchFamily="34" charset="0"/>
                </a:rPr>
                <a:t>E</a:t>
              </a:r>
            </a:p>
          </p:txBody>
        </p:sp>
      </p:grpSp>
      <p:grpSp>
        <p:nvGrpSpPr>
          <p:cNvPr id="18" name="Group 17">
            <a:extLst>
              <a:ext uri="{FF2B5EF4-FFF2-40B4-BE49-F238E27FC236}">
                <a16:creationId xmlns:a16="http://schemas.microsoft.com/office/drawing/2014/main" id="{C9FFA9EE-0A51-4757-80C5-1E82514E12A5}"/>
              </a:ext>
            </a:extLst>
          </p:cNvPr>
          <p:cNvGrpSpPr/>
          <p:nvPr/>
        </p:nvGrpSpPr>
        <p:grpSpPr>
          <a:xfrm>
            <a:off x="3675763" y="4752527"/>
            <a:ext cx="1340405" cy="1382316"/>
            <a:chOff x="8284506" y="3643350"/>
            <a:chExt cx="1340405" cy="1382316"/>
          </a:xfrm>
        </p:grpSpPr>
        <p:sp>
          <p:nvSpPr>
            <p:cNvPr id="20" name="Flowchart: Connector 19">
              <a:extLst>
                <a:ext uri="{FF2B5EF4-FFF2-40B4-BE49-F238E27FC236}">
                  <a16:creationId xmlns:a16="http://schemas.microsoft.com/office/drawing/2014/main" id="{FE385A4E-0097-4F70-AEC3-FFB85EFCAEE1}"/>
                </a:ext>
              </a:extLst>
            </p:cNvPr>
            <p:cNvSpPr/>
            <p:nvPr/>
          </p:nvSpPr>
          <p:spPr>
            <a:xfrm>
              <a:off x="8922070" y="4751346"/>
              <a:ext cx="274320" cy="27432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6">
              <a:extLst>
                <a:ext uri="{FF2B5EF4-FFF2-40B4-BE49-F238E27FC236}">
                  <a16:creationId xmlns:a16="http://schemas.microsoft.com/office/drawing/2014/main" id="{B394FD7C-40D9-4FDB-8634-28F230F32839}"/>
                </a:ext>
              </a:extLst>
            </p:cNvPr>
            <p:cNvSpPr txBox="1"/>
            <p:nvPr/>
          </p:nvSpPr>
          <p:spPr>
            <a:xfrm>
              <a:off x="8284506" y="3643350"/>
              <a:ext cx="1340405" cy="1107996"/>
            </a:xfrm>
            <a:prstGeom prst="rect">
              <a:avLst/>
            </a:prstGeom>
            <a:noFill/>
          </p:spPr>
          <p:txBody>
            <a:bodyPr wrap="square" lIns="0" tIns="0" rIns="0" bIns="0" rtlCol="0" anchor="t">
              <a:spAutoFit/>
            </a:bodyPr>
            <a:lstStyle/>
            <a:p>
              <a:pPr algn="ctr">
                <a:spcBef>
                  <a:spcPct val="0"/>
                </a:spcBef>
              </a:pPr>
              <a:r>
                <a:rPr lang="en-US" sz="7200" b="1" dirty="0">
                  <a:latin typeface="Arial" panose="020B0604020202020204" pitchFamily="34" charset="0"/>
                  <a:cs typeface="Arial" panose="020B0604020202020204" pitchFamily="34" charset="0"/>
                </a:rPr>
                <a:t>O</a:t>
              </a:r>
            </a:p>
          </p:txBody>
        </p:sp>
      </p:grpSp>
      <p:sp>
        <p:nvSpPr>
          <p:cNvPr id="49" name="TextBox 48">
            <a:extLst>
              <a:ext uri="{FF2B5EF4-FFF2-40B4-BE49-F238E27FC236}">
                <a16:creationId xmlns:a16="http://schemas.microsoft.com/office/drawing/2014/main" id="{46052537-E3D2-4334-964C-F1F4403B1588}"/>
              </a:ext>
            </a:extLst>
          </p:cNvPr>
          <p:cNvSpPr txBox="1"/>
          <p:nvPr/>
        </p:nvSpPr>
        <p:spPr>
          <a:xfrm>
            <a:off x="11407329" y="3253545"/>
            <a:ext cx="6614518" cy="4975657"/>
          </a:xfrm>
          <a:prstGeom prst="rect">
            <a:avLst/>
          </a:prstGeom>
          <a:noFill/>
        </p:spPr>
        <p:txBody>
          <a:bodyPr wrap="square">
            <a:spAutoFit/>
          </a:bodyPr>
          <a:lstStyle/>
          <a:p>
            <a:pPr algn="ctr">
              <a:lnSpc>
                <a:spcPct val="150000"/>
              </a:lnSpc>
            </a:pPr>
            <a:r>
              <a:rPr lang="en-US" sz="3600" b="1" i="1" dirty="0" err="1">
                <a:solidFill>
                  <a:srgbClr val="000000"/>
                </a:solidFill>
                <a:effectLst/>
                <a:latin typeface="Arial" panose="020B0604020202020204" pitchFamily="34" charset="0"/>
                <a:cs typeface="Arial" panose="020B0604020202020204" pitchFamily="34" charset="0"/>
              </a:rPr>
              <a:t>Bộ</a:t>
            </a:r>
            <a:r>
              <a:rPr lang="en-US" sz="3600" b="1" i="1" dirty="0">
                <a:solidFill>
                  <a:srgbClr val="000000"/>
                </a:solidFill>
                <a:effectLst/>
                <a:latin typeface="Arial" panose="020B0604020202020204" pitchFamily="34" charset="0"/>
                <a:cs typeface="Arial" panose="020B0604020202020204" pitchFamily="34" charset="0"/>
              </a:rPr>
              <a:t> </a:t>
            </a:r>
            <a:r>
              <a:rPr lang="en-US" sz="3600" b="1" i="1" dirty="0" err="1">
                <a:solidFill>
                  <a:srgbClr val="000000"/>
                </a:solidFill>
                <a:effectLst/>
                <a:latin typeface="Arial" panose="020B0604020202020204" pitchFamily="34" charset="0"/>
                <a:cs typeface="Arial" panose="020B0604020202020204" pitchFamily="34" charset="0"/>
              </a:rPr>
              <a:t>ba</a:t>
            </a:r>
            <a:r>
              <a:rPr lang="en-US" sz="3600" b="1" i="1" dirty="0">
                <a:solidFill>
                  <a:srgbClr val="000000"/>
                </a:solidFill>
                <a:effectLst/>
                <a:latin typeface="Arial" panose="020B0604020202020204" pitchFamily="34" charset="0"/>
                <a:cs typeface="Arial" panose="020B0604020202020204" pitchFamily="34" charset="0"/>
              </a:rPr>
              <a:t> </a:t>
            </a:r>
            <a:r>
              <a:rPr lang="en-US" sz="3600" b="1" i="1" dirty="0" err="1">
                <a:solidFill>
                  <a:srgbClr val="000000"/>
                </a:solidFill>
                <a:effectLst/>
                <a:latin typeface="Arial" panose="020B0604020202020204" pitchFamily="34" charset="0"/>
                <a:cs typeface="Arial" panose="020B0604020202020204" pitchFamily="34" charset="0"/>
              </a:rPr>
              <a:t>điểm</a:t>
            </a:r>
            <a:r>
              <a:rPr lang="en-US" sz="3600" b="1" i="1" dirty="0">
                <a:solidFill>
                  <a:srgbClr val="000000"/>
                </a:solidFill>
                <a:effectLst/>
                <a:latin typeface="Arial" panose="020B0604020202020204" pitchFamily="34" charset="0"/>
                <a:cs typeface="Arial" panose="020B0604020202020204" pitchFamily="34" charset="0"/>
              </a:rPr>
              <a:t> </a:t>
            </a:r>
            <a:r>
              <a:rPr lang="en-US" sz="3600" b="1" i="1" dirty="0" err="1">
                <a:solidFill>
                  <a:srgbClr val="000000"/>
                </a:solidFill>
                <a:effectLst/>
                <a:latin typeface="Arial" panose="020B0604020202020204" pitchFamily="34" charset="0"/>
                <a:cs typeface="Arial" panose="020B0604020202020204" pitchFamily="34" charset="0"/>
              </a:rPr>
              <a:t>thẳng</a:t>
            </a:r>
            <a:r>
              <a:rPr lang="en-US" sz="3600" b="1" i="1" dirty="0">
                <a:solidFill>
                  <a:srgbClr val="000000"/>
                </a:solidFill>
                <a:effectLst/>
                <a:latin typeface="Arial" panose="020B0604020202020204" pitchFamily="34" charset="0"/>
                <a:cs typeface="Arial" panose="020B0604020202020204" pitchFamily="34" charset="0"/>
              </a:rPr>
              <a:t> </a:t>
            </a:r>
            <a:r>
              <a:rPr lang="en-US" sz="3600" b="1" i="1" dirty="0" err="1">
                <a:solidFill>
                  <a:srgbClr val="000000"/>
                </a:solidFill>
                <a:effectLst/>
                <a:latin typeface="Arial" panose="020B0604020202020204" pitchFamily="34" charset="0"/>
                <a:cs typeface="Arial" panose="020B0604020202020204" pitchFamily="34" charset="0"/>
              </a:rPr>
              <a:t>hàng</a:t>
            </a:r>
            <a:r>
              <a:rPr lang="en-US" sz="3600" b="1" i="1" dirty="0">
                <a:solidFill>
                  <a:srgbClr val="000000"/>
                </a:solidFill>
                <a:effectLst/>
                <a:latin typeface="Arial" panose="020B0604020202020204" pitchFamily="34" charset="0"/>
                <a:cs typeface="Arial" panose="020B0604020202020204" pitchFamily="34" charset="0"/>
              </a:rPr>
              <a:t> </a:t>
            </a:r>
            <a:r>
              <a:rPr lang="en-US" sz="3600" b="1" i="1" dirty="0" err="1">
                <a:solidFill>
                  <a:srgbClr val="000000"/>
                </a:solidFill>
                <a:effectLst/>
                <a:latin typeface="Arial" panose="020B0604020202020204" pitchFamily="34" charset="0"/>
                <a:cs typeface="Arial" panose="020B0604020202020204" pitchFamily="34" charset="0"/>
              </a:rPr>
              <a:t>có</a:t>
            </a:r>
            <a:r>
              <a:rPr lang="en-US" sz="3600" b="1" i="1" dirty="0">
                <a:solidFill>
                  <a:srgbClr val="000000"/>
                </a:solidFill>
                <a:effectLst/>
                <a:latin typeface="Arial" panose="020B0604020202020204" pitchFamily="34" charset="0"/>
                <a:cs typeface="Arial" panose="020B0604020202020204" pitchFamily="34" charset="0"/>
              </a:rPr>
              <a:t> </a:t>
            </a:r>
            <a:r>
              <a:rPr lang="en-US" sz="3600" b="1" i="1" dirty="0" err="1">
                <a:solidFill>
                  <a:srgbClr val="000000"/>
                </a:solidFill>
                <a:effectLst/>
                <a:latin typeface="Arial" panose="020B0604020202020204" pitchFamily="34" charset="0"/>
                <a:cs typeface="Arial" panose="020B0604020202020204" pitchFamily="34" charset="0"/>
              </a:rPr>
              <a:t>trong</a:t>
            </a:r>
            <a:r>
              <a:rPr lang="en-US" sz="3600" b="1" i="1" dirty="0">
                <a:solidFill>
                  <a:srgbClr val="000000"/>
                </a:solidFill>
                <a:effectLst/>
                <a:latin typeface="Arial" panose="020B0604020202020204" pitchFamily="34" charset="0"/>
                <a:cs typeface="Arial" panose="020B0604020202020204" pitchFamily="34" charset="0"/>
              </a:rPr>
              <a:t> </a:t>
            </a:r>
            <a:r>
              <a:rPr lang="en-US" sz="3600" b="1" i="1" dirty="0" err="1">
                <a:solidFill>
                  <a:srgbClr val="000000"/>
                </a:solidFill>
                <a:effectLst/>
                <a:latin typeface="Arial" panose="020B0604020202020204" pitchFamily="34" charset="0"/>
                <a:cs typeface="Arial" panose="020B0604020202020204" pitchFamily="34" charset="0"/>
              </a:rPr>
              <a:t>hình</a:t>
            </a:r>
            <a:r>
              <a:rPr lang="en-US" sz="3600" b="1" i="1" dirty="0">
                <a:solidFill>
                  <a:srgbClr val="000000"/>
                </a:solidFill>
                <a:effectLst/>
                <a:latin typeface="Arial" panose="020B0604020202020204" pitchFamily="34" charset="0"/>
                <a:cs typeface="Arial" panose="020B0604020202020204" pitchFamily="34" charset="0"/>
              </a:rPr>
              <a:t> </a:t>
            </a:r>
            <a:r>
              <a:rPr lang="en-US" sz="3600" b="1" i="1" dirty="0" err="1">
                <a:solidFill>
                  <a:srgbClr val="000000"/>
                </a:solidFill>
                <a:effectLst/>
                <a:latin typeface="Arial" panose="020B0604020202020204" pitchFamily="34" charset="0"/>
                <a:cs typeface="Arial" panose="020B0604020202020204" pitchFamily="34" charset="0"/>
              </a:rPr>
              <a:t>vẽ</a:t>
            </a:r>
            <a:r>
              <a:rPr lang="en-US" sz="3600" b="1" i="1" dirty="0">
                <a:solidFill>
                  <a:srgbClr val="000000"/>
                </a:solidFill>
                <a:effectLst/>
                <a:latin typeface="Arial" panose="020B0604020202020204" pitchFamily="34" charset="0"/>
                <a:cs typeface="Arial" panose="020B0604020202020204" pitchFamily="34" charset="0"/>
              </a:rPr>
              <a:t> </a:t>
            </a:r>
            <a:r>
              <a:rPr lang="en-US" sz="3600" b="1" i="1" dirty="0" err="1">
                <a:solidFill>
                  <a:srgbClr val="000000"/>
                </a:solidFill>
                <a:effectLst/>
                <a:latin typeface="Arial" panose="020B0604020202020204" pitchFamily="34" charset="0"/>
                <a:cs typeface="Arial" panose="020B0604020202020204" pitchFamily="34" charset="0"/>
              </a:rPr>
              <a:t>đã</a:t>
            </a:r>
            <a:r>
              <a:rPr lang="en-US" sz="3600" b="1" i="1" dirty="0">
                <a:solidFill>
                  <a:srgbClr val="000000"/>
                </a:solidFill>
                <a:effectLst/>
                <a:latin typeface="Arial" panose="020B0604020202020204" pitchFamily="34" charset="0"/>
                <a:cs typeface="Arial" panose="020B0604020202020204" pitchFamily="34" charset="0"/>
              </a:rPr>
              <a:t> </a:t>
            </a:r>
            <a:r>
              <a:rPr lang="en-US" sz="3600" b="1" i="1" dirty="0" err="1">
                <a:solidFill>
                  <a:srgbClr val="000000"/>
                </a:solidFill>
                <a:effectLst/>
                <a:latin typeface="Arial" panose="020B0604020202020204" pitchFamily="34" charset="0"/>
                <a:cs typeface="Arial" panose="020B0604020202020204" pitchFamily="34" charset="0"/>
              </a:rPr>
              <a:t>cho</a:t>
            </a:r>
            <a:r>
              <a:rPr lang="en-US" sz="3600" b="1" i="1" dirty="0">
                <a:solidFill>
                  <a:srgbClr val="000000"/>
                </a:solidFill>
                <a:effectLst/>
                <a:latin typeface="Arial" panose="020B0604020202020204" pitchFamily="34" charset="0"/>
                <a:cs typeface="Arial" panose="020B0604020202020204" pitchFamily="34" charset="0"/>
              </a:rPr>
              <a:t> </a:t>
            </a:r>
            <a:r>
              <a:rPr lang="en-US" sz="3600" b="1" i="1" dirty="0" err="1">
                <a:solidFill>
                  <a:srgbClr val="000000"/>
                </a:solidFill>
                <a:effectLst/>
                <a:latin typeface="Arial" panose="020B0604020202020204" pitchFamily="34" charset="0"/>
                <a:cs typeface="Arial" panose="020B0604020202020204" pitchFamily="34" charset="0"/>
              </a:rPr>
              <a:t>là</a:t>
            </a:r>
            <a:r>
              <a:rPr lang="en-US" sz="3600" b="1" i="1" dirty="0">
                <a:solidFill>
                  <a:srgbClr val="000000"/>
                </a:solidFill>
                <a:effectLst/>
                <a:latin typeface="Arial" panose="020B0604020202020204" pitchFamily="34" charset="0"/>
                <a:cs typeface="Arial" panose="020B0604020202020204" pitchFamily="34" charset="0"/>
              </a:rPr>
              <a:t>:</a:t>
            </a:r>
          </a:p>
          <a:p>
            <a:pPr algn="l">
              <a:lnSpc>
                <a:spcPct val="150000"/>
              </a:lnSpc>
            </a:pPr>
            <a:r>
              <a:rPr lang="en-US" sz="3600" b="0" i="0" dirty="0">
                <a:solidFill>
                  <a:srgbClr val="000000"/>
                </a:solidFill>
                <a:effectLst/>
                <a:latin typeface="Arial" panose="020B0604020202020204" pitchFamily="34" charset="0"/>
                <a:cs typeface="Arial" panose="020B0604020202020204" pitchFamily="34" charset="0"/>
              </a:rPr>
              <a:t>- Ba </a:t>
            </a:r>
            <a:r>
              <a:rPr lang="en-US" sz="3600" b="0" i="0" dirty="0" err="1">
                <a:solidFill>
                  <a:srgbClr val="000000"/>
                </a:solidFill>
                <a:effectLst/>
                <a:latin typeface="Arial" panose="020B0604020202020204" pitchFamily="34" charset="0"/>
                <a:cs typeface="Arial" panose="020B0604020202020204" pitchFamily="34" charset="0"/>
              </a:rPr>
              <a:t>điểm</a:t>
            </a:r>
            <a:r>
              <a:rPr lang="en-US" sz="3600" b="0" i="0" dirty="0">
                <a:solidFill>
                  <a:srgbClr val="000000"/>
                </a:solidFill>
                <a:effectLst/>
                <a:latin typeface="Arial" panose="020B0604020202020204" pitchFamily="34" charset="0"/>
                <a:cs typeface="Arial" panose="020B0604020202020204" pitchFamily="34" charset="0"/>
              </a:rPr>
              <a:t> A, O, B </a:t>
            </a:r>
            <a:r>
              <a:rPr lang="en-US" sz="3600" b="0" i="0" dirty="0" err="1">
                <a:solidFill>
                  <a:srgbClr val="000000"/>
                </a:solidFill>
                <a:effectLst/>
                <a:latin typeface="Arial" panose="020B0604020202020204" pitchFamily="34" charset="0"/>
                <a:cs typeface="Arial" panose="020B0604020202020204" pitchFamily="34" charset="0"/>
              </a:rPr>
              <a:t>thẳng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hàng</a:t>
            </a:r>
            <a:r>
              <a:rPr lang="en-US" sz="3600" b="0" i="0" dirty="0">
                <a:solidFill>
                  <a:srgbClr val="000000"/>
                </a:solidFill>
                <a:effectLst/>
                <a:latin typeface="Arial" panose="020B0604020202020204" pitchFamily="34" charset="0"/>
                <a:cs typeface="Arial" panose="020B0604020202020204" pitchFamily="34" charset="0"/>
              </a:rPr>
              <a:t>.</a:t>
            </a:r>
          </a:p>
          <a:p>
            <a:pPr algn="l">
              <a:lnSpc>
                <a:spcPct val="150000"/>
              </a:lnSpc>
            </a:pPr>
            <a:r>
              <a:rPr lang="en-US" sz="3600" b="0" i="0" dirty="0">
                <a:solidFill>
                  <a:srgbClr val="000000"/>
                </a:solidFill>
                <a:effectLst/>
                <a:latin typeface="Arial" panose="020B0604020202020204" pitchFamily="34" charset="0"/>
                <a:cs typeface="Arial" panose="020B0604020202020204" pitchFamily="34" charset="0"/>
              </a:rPr>
              <a:t>- Ba </a:t>
            </a:r>
            <a:r>
              <a:rPr lang="en-US" sz="3600" b="0" i="0" dirty="0" err="1">
                <a:solidFill>
                  <a:srgbClr val="000000"/>
                </a:solidFill>
                <a:effectLst/>
                <a:latin typeface="Arial" panose="020B0604020202020204" pitchFamily="34" charset="0"/>
                <a:cs typeface="Arial" panose="020B0604020202020204" pitchFamily="34" charset="0"/>
              </a:rPr>
              <a:t>điểm</a:t>
            </a:r>
            <a:r>
              <a:rPr lang="en-US" sz="3600" b="0" i="0" dirty="0">
                <a:solidFill>
                  <a:srgbClr val="000000"/>
                </a:solidFill>
                <a:effectLst/>
                <a:latin typeface="Arial" panose="020B0604020202020204" pitchFamily="34" charset="0"/>
                <a:cs typeface="Arial" panose="020B0604020202020204" pitchFamily="34" charset="0"/>
              </a:rPr>
              <a:t> A, E, C </a:t>
            </a:r>
            <a:r>
              <a:rPr lang="en-US" sz="3600" b="0" i="0" dirty="0" err="1">
                <a:solidFill>
                  <a:srgbClr val="000000"/>
                </a:solidFill>
                <a:effectLst/>
                <a:latin typeface="Arial" panose="020B0604020202020204" pitchFamily="34" charset="0"/>
                <a:cs typeface="Arial" panose="020B0604020202020204" pitchFamily="34" charset="0"/>
              </a:rPr>
              <a:t>thẳng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hàng</a:t>
            </a:r>
            <a:r>
              <a:rPr lang="en-US" sz="3600" b="0" i="0" dirty="0">
                <a:solidFill>
                  <a:srgbClr val="000000"/>
                </a:solidFill>
                <a:effectLst/>
                <a:latin typeface="Arial" panose="020B0604020202020204" pitchFamily="34" charset="0"/>
                <a:cs typeface="Arial" panose="020B0604020202020204" pitchFamily="34" charset="0"/>
              </a:rPr>
              <a:t>.</a:t>
            </a:r>
          </a:p>
          <a:p>
            <a:pPr algn="l">
              <a:lnSpc>
                <a:spcPct val="150000"/>
              </a:lnSpc>
            </a:pPr>
            <a:r>
              <a:rPr lang="en-US" sz="3600" b="0" i="0" dirty="0">
                <a:solidFill>
                  <a:srgbClr val="000000"/>
                </a:solidFill>
                <a:effectLst/>
                <a:latin typeface="Arial" panose="020B0604020202020204" pitchFamily="34" charset="0"/>
                <a:cs typeface="Arial" panose="020B0604020202020204" pitchFamily="34" charset="0"/>
              </a:rPr>
              <a:t>- Ba </a:t>
            </a:r>
            <a:r>
              <a:rPr lang="en-US" sz="3600" b="0" i="0" dirty="0" err="1">
                <a:solidFill>
                  <a:srgbClr val="000000"/>
                </a:solidFill>
                <a:effectLst/>
                <a:latin typeface="Arial" panose="020B0604020202020204" pitchFamily="34" charset="0"/>
                <a:cs typeface="Arial" panose="020B0604020202020204" pitchFamily="34" charset="0"/>
              </a:rPr>
              <a:t>điểm</a:t>
            </a:r>
            <a:r>
              <a:rPr lang="en-US" sz="3600" b="0" i="0" dirty="0">
                <a:solidFill>
                  <a:srgbClr val="000000"/>
                </a:solidFill>
                <a:effectLst/>
                <a:latin typeface="Arial" panose="020B0604020202020204" pitchFamily="34" charset="0"/>
                <a:cs typeface="Arial" panose="020B0604020202020204" pitchFamily="34" charset="0"/>
              </a:rPr>
              <a:t> O, E, D </a:t>
            </a:r>
            <a:r>
              <a:rPr lang="en-US" sz="3600" b="0" i="0" dirty="0" err="1">
                <a:solidFill>
                  <a:srgbClr val="000000"/>
                </a:solidFill>
                <a:effectLst/>
                <a:latin typeface="Arial" panose="020B0604020202020204" pitchFamily="34" charset="0"/>
                <a:cs typeface="Arial" panose="020B0604020202020204" pitchFamily="34" charset="0"/>
              </a:rPr>
              <a:t>thẳng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hàng</a:t>
            </a:r>
            <a:r>
              <a:rPr lang="en-US" sz="3600" b="0" i="0" dirty="0">
                <a:solidFill>
                  <a:srgbClr val="000000"/>
                </a:solidFill>
                <a:effectLst/>
                <a:latin typeface="Arial" panose="020B0604020202020204" pitchFamily="34" charset="0"/>
                <a:cs typeface="Arial" panose="020B0604020202020204" pitchFamily="34" charset="0"/>
              </a:rPr>
              <a:t>.</a:t>
            </a:r>
          </a:p>
          <a:p>
            <a:pPr algn="l">
              <a:lnSpc>
                <a:spcPct val="150000"/>
              </a:lnSpc>
            </a:pPr>
            <a:r>
              <a:rPr lang="en-US" sz="3600" b="0" i="0" dirty="0">
                <a:solidFill>
                  <a:srgbClr val="000000"/>
                </a:solidFill>
                <a:effectLst/>
                <a:latin typeface="Arial" panose="020B0604020202020204" pitchFamily="34" charset="0"/>
                <a:cs typeface="Arial" panose="020B0604020202020204" pitchFamily="34" charset="0"/>
              </a:rPr>
              <a:t>- Ba </a:t>
            </a:r>
            <a:r>
              <a:rPr lang="en-US" sz="3600" b="0" i="0" dirty="0" err="1">
                <a:solidFill>
                  <a:srgbClr val="000000"/>
                </a:solidFill>
                <a:effectLst/>
                <a:latin typeface="Arial" panose="020B0604020202020204" pitchFamily="34" charset="0"/>
                <a:cs typeface="Arial" panose="020B0604020202020204" pitchFamily="34" charset="0"/>
              </a:rPr>
              <a:t>điểm</a:t>
            </a:r>
            <a:r>
              <a:rPr lang="en-US" sz="3600" b="0" i="0" dirty="0">
                <a:solidFill>
                  <a:srgbClr val="000000"/>
                </a:solidFill>
                <a:effectLst/>
                <a:latin typeface="Arial" panose="020B0604020202020204" pitchFamily="34" charset="0"/>
                <a:cs typeface="Arial" panose="020B0604020202020204" pitchFamily="34" charset="0"/>
              </a:rPr>
              <a:t> B, C, D </a:t>
            </a:r>
            <a:r>
              <a:rPr lang="en-US" sz="3600" b="0" i="0" dirty="0" err="1">
                <a:solidFill>
                  <a:srgbClr val="000000"/>
                </a:solidFill>
                <a:effectLst/>
                <a:latin typeface="Arial" panose="020B0604020202020204" pitchFamily="34" charset="0"/>
                <a:cs typeface="Arial" panose="020B0604020202020204" pitchFamily="34" charset="0"/>
              </a:rPr>
              <a:t>thẳng</a:t>
            </a:r>
            <a:r>
              <a:rPr lang="en-US" sz="3600" b="0" i="0" dirty="0">
                <a:solidFill>
                  <a:srgbClr val="000000"/>
                </a:solidFill>
                <a:effectLst/>
                <a:latin typeface="Arial" panose="020B0604020202020204" pitchFamily="34" charset="0"/>
                <a:cs typeface="Arial" panose="020B0604020202020204" pitchFamily="34" charset="0"/>
              </a:rPr>
              <a:t> </a:t>
            </a:r>
            <a:r>
              <a:rPr lang="en-US" sz="3600" b="0" i="0" dirty="0" err="1">
                <a:solidFill>
                  <a:srgbClr val="000000"/>
                </a:solidFill>
                <a:effectLst/>
                <a:latin typeface="Arial" panose="020B0604020202020204" pitchFamily="34" charset="0"/>
                <a:cs typeface="Arial" panose="020B0604020202020204" pitchFamily="34" charset="0"/>
              </a:rPr>
              <a:t>hàng</a:t>
            </a:r>
            <a:r>
              <a:rPr lang="en-US" sz="3600" b="0" i="0" dirty="0">
                <a:solidFill>
                  <a:srgbClr val="000000"/>
                </a:solidFill>
                <a:effectLst/>
                <a:latin typeface="Arial" panose="020B0604020202020204" pitchFamily="34" charset="0"/>
                <a:cs typeface="Arial" panose="020B060402020202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arn(inVertical)">
                                      <p:cBhvr>
                                        <p:cTn id="23" dur="500"/>
                                        <p:tgtEl>
                                          <p:spTgt spid="24"/>
                                        </p:tgtEl>
                                      </p:cBhvr>
                                    </p:animEffect>
                                  </p:childTnLst>
                                </p:cTn>
                              </p:par>
                              <p:par>
                                <p:cTn id="24" presetID="16" presetClass="entr" presetSubtype="21"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par>
                                <p:cTn id="27" presetID="16" presetClass="entr" presetSubtype="2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barn(inVertical)">
                                      <p:cBhvr>
                                        <p:cTn id="29" dur="500"/>
                                        <p:tgtEl>
                                          <p:spTgt spid="27"/>
                                        </p:tgtEl>
                                      </p:cBhvr>
                                    </p:animEffect>
                                  </p:childTnLst>
                                </p:cTn>
                              </p:par>
                              <p:par>
                                <p:cTn id="30" presetID="16" presetClass="entr" presetSubtype="21"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arn(inVertic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left)">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left)">
                                      <p:cBhvr>
                                        <p:cTn id="52" dur="500"/>
                                        <p:tgtEl>
                                          <p:spTgt spid="4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barn(inVertic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4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Chu_de_7_Tiet_27</Template>
  <TotalTime>94</TotalTime>
  <Words>615</Words>
  <Application>Microsoft Office PowerPoint</Application>
  <PresentationFormat>Custom</PresentationFormat>
  <Paragraphs>113</Paragraphs>
  <Slides>17</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dell</cp:lastModifiedBy>
  <cp:revision>5</cp:revision>
  <dcterms:created xsi:type="dcterms:W3CDTF">2021-10-06T20:14:22Z</dcterms:created>
  <dcterms:modified xsi:type="dcterms:W3CDTF">2022-09-21T07:04:34Z</dcterms:modified>
  <dc:identifier>DAEqMM21WHk</dc:identifier>
</cp:coreProperties>
</file>