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0" r:id="rId2"/>
    <p:sldId id="269" r:id="rId3"/>
    <p:sldId id="283" r:id="rId4"/>
    <p:sldId id="285" r:id="rId5"/>
    <p:sldId id="286" r:id="rId6"/>
    <p:sldId id="287" r:id="rId7"/>
    <p:sldId id="258" r:id="rId8"/>
    <p:sldId id="301" r:id="rId9"/>
    <p:sldId id="266" r:id="rId10"/>
    <p:sldId id="288" r:id="rId11"/>
    <p:sldId id="291" r:id="rId12"/>
    <p:sldId id="294" r:id="rId13"/>
    <p:sldId id="295" r:id="rId14"/>
    <p:sldId id="296" r:id="rId15"/>
    <p:sldId id="289" r:id="rId16"/>
    <p:sldId id="292" r:id="rId17"/>
    <p:sldId id="293" r:id="rId18"/>
    <p:sldId id="297" r:id="rId19"/>
    <p:sldId id="298" r:id="rId20"/>
    <p:sldId id="300" r:id="rId21"/>
    <p:sldId id="299" r:id="rId22"/>
    <p:sldId id="30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hyperlink" Target="http://www.schcounselor.com/2010_02_01_archive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6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4.xml"/><Relationship Id="rId6" Type="http://schemas.openxmlformats.org/officeDocument/2006/relationships/tags" Target="../tags/tag12.xml"/><Relationship Id="rId11" Type="http://schemas.openxmlformats.org/officeDocument/2006/relationships/image" Target="../media/image35.png"/><Relationship Id="rId5" Type="http://schemas.openxmlformats.org/officeDocument/2006/relationships/tags" Target="../tags/tag11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en.wikipedia.org/wiki/File:Speech_bubble.sv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hyperlink" Target="https://commons.wikimedia.org/wiki/File:Tile_Hill_train_727.jpg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publicdomainpictures.net/en/view-image.php?image=302492&amp;picture=airplane-flyin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hyperlink" Target="https://en.wikipedia.org/wiki/File:Speech_bubble.svg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4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jp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8.png"/><Relationship Id="rId4" Type="http://schemas.openxmlformats.org/officeDocument/2006/relationships/tags" Target="../tags/tag7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h Phi Công Ơi - Minh Vy - Nhạc Thiếu Nhi Vui Nhộn [MV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37" y="779804"/>
            <a:ext cx="102032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27769"/>
              </p:ext>
            </p:extLst>
          </p:nvPr>
        </p:nvGraphicFramePr>
        <p:xfrm>
          <a:off x="1149790" y="2267802"/>
          <a:ext cx="9316016" cy="291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614"/>
                <a:gridCol w="5761402"/>
              </a:tblGrid>
              <a:tr h="5839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GIAO THÔNG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TIỆN GIAO THÔNG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5881" y="651850"/>
            <a:ext cx="9877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1869" y="3478136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445" y="4049279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079" y="2929781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4042" y="2912687"/>
            <a:ext cx="539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7131" y="3478136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313" y="4049282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3" y="640932"/>
            <a:ext cx="10272044" cy="54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" y="623844"/>
            <a:ext cx="5443672" cy="550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84" y="623844"/>
            <a:ext cx="4879650" cy="55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8" y="640935"/>
            <a:ext cx="10477144" cy="55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5" y="615296"/>
            <a:ext cx="10308039" cy="55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11421"/>
              </p:ext>
            </p:extLst>
          </p:nvPr>
        </p:nvGraphicFramePr>
        <p:xfrm>
          <a:off x="1149790" y="2267802"/>
          <a:ext cx="9316016" cy="291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614"/>
                <a:gridCol w="5761402"/>
              </a:tblGrid>
              <a:tr h="5839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5881" y="651850"/>
            <a:ext cx="9877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3880" y="2914113"/>
            <a:ext cx="276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1182" y="3433983"/>
            <a:ext cx="276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365124"/>
            <a:ext cx="11700587" cy="63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ảnh đẹp lạ về các khu chợ Hà Nội">
            <a:extLst>
              <a:ext uri="{FF2B5EF4-FFF2-40B4-BE49-F238E27FC236}">
                <a16:creationId xmlns:a16="http://schemas.microsoft.com/office/drawing/2014/main" xmlns="" id="{7B6D62DC-5040-41E7-B404-0686A4EF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0" y="700755"/>
            <a:ext cx="4888877" cy="53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19" y="700755"/>
            <a:ext cx="5288601" cy="53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5" y="692209"/>
            <a:ext cx="10186587" cy="54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4" y="632389"/>
            <a:ext cx="5450263" cy="5512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93" y="632389"/>
            <a:ext cx="4862557" cy="5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9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vi-VN" b="1" dirty="0">
                <a:latin typeface="+mj-lt"/>
              </a:rPr>
              <a:t>Giới thiệu về hoạt động giao thông và hoạt động mua, bán hàng hóa ở địa phương em. 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93EEBB-F118-46C5-8F0D-A19784463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2870" y="2238726"/>
            <a:ext cx="4687285" cy="311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78713"/>
              </p:ext>
            </p:extLst>
          </p:nvPr>
        </p:nvGraphicFramePr>
        <p:xfrm>
          <a:off x="1149790" y="2267802"/>
          <a:ext cx="9316016" cy="291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614"/>
                <a:gridCol w="5761402"/>
              </a:tblGrid>
              <a:tr h="5839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95881" y="651850"/>
            <a:ext cx="9877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3880" y="2914113"/>
            <a:ext cx="276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182" y="3433983"/>
            <a:ext cx="276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1345" y="2919809"/>
            <a:ext cx="548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9713" y="3415468"/>
            <a:ext cx="524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" y="640929"/>
            <a:ext cx="10229315" cy="4879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6346" y="5674407"/>
            <a:ext cx="373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TRUNG TÂM THƯƠNG MẠI – HÀ NỘI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46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</a:t>
            </a:r>
            <a:r>
              <a:rPr lang="en-US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tài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luận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361663-1EAD-4AAF-B7FA-4F977B220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6296" r="39375" b="21852"/>
          <a:stretch/>
        </p:blipFill>
        <p:spPr>
          <a:xfrm>
            <a:off x="717847" y="1477103"/>
            <a:ext cx="10246407" cy="46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=""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=""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488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3200" b="1" dirty="0" smtClean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</a:t>
            </a: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 mà có đường ray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Xình xịch tàu chạy đêm ngày bạn ơi?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5D9770-EAD3-48E2-87EE-588403B2A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98698" y="2990699"/>
            <a:ext cx="3976987" cy="2735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5685" y="2879837"/>
            <a:ext cx="3064260" cy="2307771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=""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7366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sắt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3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=""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=""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B7B7B"/>
                </a:solidFill>
                <a:latin typeface="+mj-lt"/>
              </a:rPr>
              <a:t>          </a:t>
            </a:r>
            <a:r>
              <a:rPr lang="vi-VN" sz="3600" dirty="0" smtClean="0">
                <a:solidFill>
                  <a:srgbClr val="FB7B7B"/>
                </a:solidFill>
                <a:latin typeface="+mj-lt"/>
              </a:rPr>
              <a:t>Đường </a:t>
            </a:r>
            <a:r>
              <a:rPr lang="vi-VN" sz="3600" dirty="0">
                <a:solidFill>
                  <a:srgbClr val="FB7B7B"/>
                </a:solidFill>
                <a:latin typeface="+mj-lt"/>
              </a:rPr>
              <a:t>gì ở tít trên cao, 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  <a:p>
            <a:r>
              <a:rPr lang="vi-VN" sz="3600" dirty="0">
                <a:solidFill>
                  <a:srgbClr val="FB7B7B"/>
                </a:solidFill>
                <a:latin typeface="+mj-lt"/>
              </a:rPr>
              <a:t>Máy bay lên tận “vì sao” đường gì?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01413" y="2560522"/>
            <a:ext cx="3946475" cy="2972189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=""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900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hàng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không</a:t>
            </a:r>
            <a:endParaRPr lang="zh-CN" altLang="en-US" sz="40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729A3D-C866-4388-BB19-95B9E9308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27302" y="2979813"/>
            <a:ext cx="4326572" cy="28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2880" y="1085316"/>
            <a:ext cx="71955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A_库_图片 961">
            <a:extLst>
              <a:ext uri="{FF2B5EF4-FFF2-40B4-BE49-F238E27FC236}">
                <a16:creationId xmlns=""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61" y="3531550"/>
            <a:ext cx="5742774" cy="25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4374" y="1085316"/>
            <a:ext cx="3674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A_库_图片 961">
            <a:extLst>
              <a:ext uri="{FF2B5EF4-FFF2-40B4-BE49-F238E27FC236}">
                <a16:creationId xmlns=""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48" y="3332084"/>
            <a:ext cx="6914299" cy="27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3326566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841972" y="2567233"/>
            <a:ext cx="1014792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32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altLang="zh-CN" sz="3200" b="1" dirty="0" smtClean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( </a:t>
            </a:r>
            <a:r>
              <a:rPr lang="en-US" altLang="zh-CN" sz="3200" b="1" dirty="0" err="1" smtClean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altLang="zh-CN" sz="3200" b="1" dirty="0" smtClean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1 )</a:t>
            </a:r>
            <a:endParaRPr lang="en-US" altLang="zh-CN" sz="32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881" y="651850"/>
            <a:ext cx="9877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6330"/>
              </p:ext>
            </p:extLst>
          </p:nvPr>
        </p:nvGraphicFramePr>
        <p:xfrm>
          <a:off x="1149790" y="2267802"/>
          <a:ext cx="9316016" cy="291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614"/>
                <a:gridCol w="5761402"/>
              </a:tblGrid>
              <a:tr h="5839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GIAO THÔNG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TIỆN GIAO THÔNG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1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=""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327</Words>
  <Application>Microsoft Office PowerPoint</Application>
  <PresentationFormat>Widescreen</PresentationFormat>
  <Paragraphs>62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Microsoft YaHei</vt:lpstr>
      <vt:lpstr>宋体</vt:lpstr>
      <vt:lpstr>Arial</vt:lpstr>
      <vt:lpstr>Calibri</vt:lpstr>
      <vt:lpstr>Times New Roman</vt:lpstr>
      <vt:lpstr>等线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Viettel Store</cp:lastModifiedBy>
  <cp:revision>17</cp:revision>
  <dcterms:created xsi:type="dcterms:W3CDTF">2021-07-29T14:23:48Z</dcterms:created>
  <dcterms:modified xsi:type="dcterms:W3CDTF">2023-12-18T09:13:33Z</dcterms:modified>
</cp:coreProperties>
</file>