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5"/>
  </p:notesMasterIdLst>
  <p:sldIdLst>
    <p:sldId id="465" r:id="rId2"/>
    <p:sldId id="466" r:id="rId3"/>
    <p:sldId id="467" r:id="rId4"/>
    <p:sldId id="424" r:id="rId5"/>
    <p:sldId id="423" r:id="rId6"/>
    <p:sldId id="276" r:id="rId7"/>
    <p:sldId id="277" r:id="rId8"/>
    <p:sldId id="278" r:id="rId9"/>
    <p:sldId id="279" r:id="rId10"/>
    <p:sldId id="285" r:id="rId11"/>
    <p:sldId id="286" r:id="rId12"/>
    <p:sldId id="287" r:id="rId13"/>
    <p:sldId id="468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CC"/>
    <a:srgbClr val="0000FF"/>
    <a:srgbClr val="FF00FF"/>
    <a:srgbClr val="00CC00"/>
    <a:srgbClr val="FFCCCC"/>
    <a:srgbClr val="FF9999"/>
    <a:srgbClr val="66FF66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>
        <p:scale>
          <a:sx n="60" d="100"/>
          <a:sy n="60" d="100"/>
        </p:scale>
        <p:origin x="-96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7905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17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84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48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0875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534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518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104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499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8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4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8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4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8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4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8.GIF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GIF"/><Relationship Id="rId7" Type="http://schemas.openxmlformats.org/officeDocument/2006/relationships/slide" Target="slide9.xml"/><Relationship Id="rId12" Type="http://schemas.openxmlformats.org/officeDocument/2006/relationships/slide" Target="slide12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11.xml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4.wmf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902273" y="67112"/>
            <a:ext cx="2132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22" y="2078708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16: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spcAft>
                <a:spcPts val="1200"/>
              </a:spcAft>
            </a:pPr>
            <a:r>
              <a:rPr lang="pt-BR" sz="5200" b="1">
                <a:solidFill>
                  <a:srgbClr val="FF0000"/>
                </a:solidFill>
                <a:latin typeface="UTM Avo" panose="02040603050506020204" pitchFamily="18" charset="0"/>
              </a:rPr>
              <a:t>Bài 46: Luyện tập chung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12552E-E0CC-49FB-9363-BCBA9A783E5F}"/>
              </a:ext>
            </a:extLst>
          </p:cNvPr>
          <p:cNvSpPr/>
          <p:nvPr/>
        </p:nvSpPr>
        <p:spPr>
          <a:xfrm>
            <a:off x="10043611" y="67829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28C3A3A-185D-457E-9C0B-73C1F7370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26C2B4-886B-42AA-BA8E-F54429329E50}"/>
              </a:ext>
            </a:extLst>
          </p:cNvPr>
          <p:cNvGrpSpPr/>
          <p:nvPr/>
        </p:nvGrpSpPr>
        <p:grpSpPr>
          <a:xfrm>
            <a:off x="2423517" y="878494"/>
            <a:ext cx="7344966" cy="1286227"/>
            <a:chOff x="3007853" y="992647"/>
            <a:chExt cx="7344966" cy="12862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2499" r="1905"/>
            <a:stretch/>
          </p:blipFill>
          <p:spPr>
            <a:xfrm>
              <a:off x="3007853" y="992647"/>
              <a:ext cx="2173883" cy="12862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3D57A1B-B481-4CC1-9789-1E99D2506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95BA89-A9A2-4078-8257-815A858406CE}"/>
              </a:ext>
            </a:extLst>
          </p:cNvPr>
          <p:cNvGrpSpPr/>
          <p:nvPr/>
        </p:nvGrpSpPr>
        <p:grpSpPr>
          <a:xfrm>
            <a:off x="2307191" y="930549"/>
            <a:ext cx="7510607" cy="1419486"/>
            <a:chOff x="1934570" y="775884"/>
            <a:chExt cx="8760445" cy="162280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82EA0D-2CC4-4222-99C6-8152D526DAA7}"/>
                </a:ext>
              </a:extLst>
            </p:cNvPr>
            <p:cNvSpPr txBox="1"/>
            <p:nvPr/>
          </p:nvSpPr>
          <p:spPr>
            <a:xfrm>
              <a:off x="5067562" y="1026431"/>
              <a:ext cx="5627453" cy="137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–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–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8186932-99B0-471E-85DA-152B76F0EE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25 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 dm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26 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24 dm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F3941B8-D8C9-45D3-9ABC-C5AD7DF13E80}"/>
              </a:ext>
            </a:extLst>
          </p:cNvPr>
          <p:cNvGrpSpPr/>
          <p:nvPr/>
        </p:nvGrpSpPr>
        <p:grpSpPr>
          <a:xfrm>
            <a:off x="1166555" y="967186"/>
            <a:ext cx="10003517" cy="1424393"/>
            <a:chOff x="1327623" y="984830"/>
            <a:chExt cx="10003517" cy="14243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166" r="766"/>
            <a:stretch/>
          </p:blipFill>
          <p:spPr>
            <a:xfrm>
              <a:off x="1327623" y="984830"/>
              <a:ext cx="4929445" cy="142439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5F3A313-FFFB-49F1-A248-9B0A59B66FFE}"/>
                </a:ext>
              </a:extLst>
            </p:cNvPr>
            <p:cNvSpPr txBox="1"/>
            <p:nvPr/>
          </p:nvSpPr>
          <p:spPr>
            <a:xfrm>
              <a:off x="6496523" y="1164815"/>
              <a:ext cx="48346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3CE9F7-C91B-4F1D-862E-B2119A69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AEC7AB2-1226-4E30-AD6E-A6A111371CC6}"/>
              </a:ext>
            </a:extLst>
          </p:cNvPr>
          <p:cNvGrpSpPr/>
          <p:nvPr/>
        </p:nvGrpSpPr>
        <p:grpSpPr>
          <a:xfrm>
            <a:off x="1230208" y="227974"/>
            <a:ext cx="9385235" cy="823892"/>
            <a:chOff x="-5089601" y="242192"/>
            <a:chExt cx="7649887" cy="8677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3412F8-5BE2-48C2-99D4-BBD388B5E45E}"/>
                </a:ext>
              </a:extLst>
            </p:cNvPr>
            <p:cNvSpPr/>
            <p:nvPr/>
          </p:nvSpPr>
          <p:spPr>
            <a:xfrm>
              <a:off x="-5089601" y="242192"/>
              <a:ext cx="7649887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So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387BB85B-917C-4360-B691-49A6F7CD4ED5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1E861E-6C07-4087-BC9E-B2F7155F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0" t="16043" r="5879" b="5329"/>
          <a:stretch/>
        </p:blipFill>
        <p:spPr>
          <a:xfrm>
            <a:off x="2964300" y="1242097"/>
            <a:ext cx="5917050" cy="398673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5A88E84-0435-4918-A659-EA5689180EE3}"/>
              </a:ext>
            </a:extLst>
          </p:cNvPr>
          <p:cNvSpPr/>
          <p:nvPr/>
        </p:nvSpPr>
        <p:spPr>
          <a:xfrm>
            <a:off x="4371918" y="1704202"/>
            <a:ext cx="3064598" cy="3164902"/>
          </a:xfrm>
          <a:custGeom>
            <a:avLst/>
            <a:gdLst>
              <a:gd name="connsiteX0" fmla="*/ 0 w 3710866"/>
              <a:gd name="connsiteY0" fmla="*/ 0 h 3826276"/>
              <a:gd name="connsiteX1" fmla="*/ 3710866 w 3710866"/>
              <a:gd name="connsiteY1" fmla="*/ 26633 h 3826276"/>
              <a:gd name="connsiteX2" fmla="*/ 3675355 w 3710866"/>
              <a:gd name="connsiteY2" fmla="*/ 3826276 h 382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0866" h="3826276">
                <a:moveTo>
                  <a:pt x="0" y="0"/>
                </a:moveTo>
                <a:lnTo>
                  <a:pt x="3710866" y="26633"/>
                </a:lnTo>
                <a:lnTo>
                  <a:pt x="3675355" y="382627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2B8CCECA-5E67-413C-B641-69E3B005D7F7}"/>
              </a:ext>
            </a:extLst>
          </p:cNvPr>
          <p:cNvSpPr/>
          <p:nvPr/>
        </p:nvSpPr>
        <p:spPr>
          <a:xfrm>
            <a:off x="4356523" y="1683796"/>
            <a:ext cx="3030324" cy="3188629"/>
          </a:xfrm>
          <a:custGeom>
            <a:avLst/>
            <a:gdLst>
              <a:gd name="connsiteX0" fmla="*/ 0 w 3695700"/>
              <a:gd name="connsiteY0" fmla="*/ 0 h 3860800"/>
              <a:gd name="connsiteX1" fmla="*/ 12700 w 3695700"/>
              <a:gd name="connsiteY1" fmla="*/ 1003300 h 3860800"/>
              <a:gd name="connsiteX2" fmla="*/ 952500 w 3695700"/>
              <a:gd name="connsiteY2" fmla="*/ 996950 h 3860800"/>
              <a:gd name="connsiteX3" fmla="*/ 946150 w 3695700"/>
              <a:gd name="connsiteY3" fmla="*/ 1955800 h 3860800"/>
              <a:gd name="connsiteX4" fmla="*/ 1854200 w 3695700"/>
              <a:gd name="connsiteY4" fmla="*/ 1962150 h 3860800"/>
              <a:gd name="connsiteX5" fmla="*/ 1847850 w 3695700"/>
              <a:gd name="connsiteY5" fmla="*/ 2895600 h 3860800"/>
              <a:gd name="connsiteX6" fmla="*/ 2774950 w 3695700"/>
              <a:gd name="connsiteY6" fmla="*/ 2901950 h 3860800"/>
              <a:gd name="connsiteX7" fmla="*/ 2774950 w 3695700"/>
              <a:gd name="connsiteY7" fmla="*/ 3860800 h 3860800"/>
              <a:gd name="connsiteX8" fmla="*/ 3695700 w 3695700"/>
              <a:gd name="connsiteY8" fmla="*/ 384810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0" h="3860800">
                <a:moveTo>
                  <a:pt x="0" y="0"/>
                </a:moveTo>
                <a:lnTo>
                  <a:pt x="12700" y="1003300"/>
                </a:lnTo>
                <a:lnTo>
                  <a:pt x="952500" y="996950"/>
                </a:lnTo>
                <a:cubicBezTo>
                  <a:pt x="950383" y="1316567"/>
                  <a:pt x="948267" y="1636183"/>
                  <a:pt x="946150" y="1955800"/>
                </a:cubicBezTo>
                <a:lnTo>
                  <a:pt x="1854200" y="1962150"/>
                </a:lnTo>
                <a:cubicBezTo>
                  <a:pt x="1852083" y="2273300"/>
                  <a:pt x="1849967" y="2584450"/>
                  <a:pt x="1847850" y="2895600"/>
                </a:cubicBezTo>
                <a:lnTo>
                  <a:pt x="2774950" y="2901950"/>
                </a:lnTo>
                <a:lnTo>
                  <a:pt x="2774950" y="3860800"/>
                </a:lnTo>
                <a:lnTo>
                  <a:pt x="3695700" y="3848100"/>
                </a:ln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5918A4B-8B35-41DE-AB92-BD62691FF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9641" y="4069725"/>
            <a:ext cx="1569101" cy="24172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809B7B1-83CB-40D0-8A96-13D6B3798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914" y="3837336"/>
            <a:ext cx="1695885" cy="278299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1C73A39-0D14-4454-9E2C-C593ABE083A1}"/>
              </a:ext>
            </a:extLst>
          </p:cNvPr>
          <p:cNvGrpSpPr/>
          <p:nvPr/>
        </p:nvGrpSpPr>
        <p:grpSpPr>
          <a:xfrm>
            <a:off x="470495" y="2197047"/>
            <a:ext cx="2940954" cy="1555824"/>
            <a:chOff x="969025" y="2788275"/>
            <a:chExt cx="2940954" cy="1281450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xmlns="" id="{777D549E-A27D-492C-9ED5-126DE09F33AF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-16514"/>
                <a:gd name="adj2" fmla="val 67396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5CC8B39-9F00-429B-A296-43102CA4D052}"/>
                </a:ext>
              </a:extLst>
            </p:cNvPr>
            <p:cNvSpPr txBox="1"/>
            <p:nvPr/>
          </p:nvSpPr>
          <p:spPr>
            <a:xfrm>
              <a:off x="969025" y="3075355"/>
              <a:ext cx="294095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err="1">
                  <a:solidFill>
                    <a:srgbClr val="6600CC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16 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ô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6600CC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D0FDC00-FE28-4D0A-8F75-BB69ECABCAA9}"/>
              </a:ext>
            </a:extLst>
          </p:cNvPr>
          <p:cNvGrpSpPr/>
          <p:nvPr/>
        </p:nvGrpSpPr>
        <p:grpSpPr>
          <a:xfrm>
            <a:off x="8645127" y="2085975"/>
            <a:ext cx="2828925" cy="1555824"/>
            <a:chOff x="1028700" y="2788275"/>
            <a:chExt cx="2849629" cy="1281450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xmlns="" id="{22C644C6-AE99-48A9-B713-600A59F58F93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15909"/>
                <a:gd name="adj2" fmla="val 62498"/>
              </a:avLst>
            </a:prstGeom>
            <a:solidFill>
              <a:srgbClr val="FFCCCC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C22F840-7ABC-4C36-A019-477BB96843A4}"/>
                </a:ext>
              </a:extLst>
            </p:cNvPr>
            <p:cNvSpPr txBox="1"/>
            <p:nvPr/>
          </p:nvSpPr>
          <p:spPr>
            <a:xfrm>
              <a:off x="1249611" y="3022644"/>
              <a:ext cx="235710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đỏ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16 ô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07C1E7F7-35D0-45B5-8FA8-25C517110537}"/>
              </a:ext>
            </a:extLst>
          </p:cNvPr>
          <p:cNvSpPr/>
          <p:nvPr/>
        </p:nvSpPr>
        <p:spPr>
          <a:xfrm>
            <a:off x="2801550" y="5394378"/>
            <a:ext cx="6140269" cy="86856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xanh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bằng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đỏ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240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7B254C7-1C70-4509-AD9B-F7AB041D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7E1E6E-5E17-4C15-BD4B-48FBE76D5723}"/>
              </a:ext>
            </a:extLst>
          </p:cNvPr>
          <p:cNvSpPr/>
          <p:nvPr/>
        </p:nvSpPr>
        <p:spPr>
          <a:xfrm>
            <a:off x="1726747" y="4189605"/>
            <a:ext cx="1809750" cy="89535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4DC27B-1D24-4494-9CBC-431E0AD931BD}"/>
              </a:ext>
            </a:extLst>
          </p:cNvPr>
          <p:cNvSpPr/>
          <p:nvPr/>
        </p:nvSpPr>
        <p:spPr>
          <a:xfrm>
            <a:off x="4969330" y="3851283"/>
            <a:ext cx="1344554" cy="134302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12F6578-8814-4810-80B9-C2216D0E952A}"/>
              </a:ext>
            </a:extLst>
          </p:cNvPr>
          <p:cNvSpPr/>
          <p:nvPr/>
        </p:nvSpPr>
        <p:spPr>
          <a:xfrm>
            <a:off x="7899952" y="4189605"/>
            <a:ext cx="2715491" cy="893618"/>
          </a:xfrm>
          <a:custGeom>
            <a:avLst/>
            <a:gdLst>
              <a:gd name="connsiteX0" fmla="*/ 0 w 2715491"/>
              <a:gd name="connsiteY0" fmla="*/ 0 h 893618"/>
              <a:gd name="connsiteX1" fmla="*/ 2715491 w 2715491"/>
              <a:gd name="connsiteY1" fmla="*/ 13855 h 893618"/>
              <a:gd name="connsiteX2" fmla="*/ 1794164 w 2715491"/>
              <a:gd name="connsiteY2" fmla="*/ 886691 h 893618"/>
              <a:gd name="connsiteX3" fmla="*/ 893618 w 2715491"/>
              <a:gd name="connsiteY3" fmla="*/ 893618 h 893618"/>
              <a:gd name="connsiteX4" fmla="*/ 0 w 2715491"/>
              <a:gd name="connsiteY4" fmla="*/ 0 h 89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491" h="893618">
                <a:moveTo>
                  <a:pt x="0" y="0"/>
                </a:moveTo>
                <a:lnTo>
                  <a:pt x="2715491" y="13855"/>
                </a:lnTo>
                <a:lnTo>
                  <a:pt x="1794164" y="886691"/>
                </a:lnTo>
                <a:lnTo>
                  <a:pt x="893618" y="89361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xmlns="" id="{A6B4782D-44D6-43A7-AE30-527CE6E887AE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xmlns="" id="{047BA329-CFBB-4124-BCFE-47CA70D46F4C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308F22B-12C8-47B0-A837-9E9B73E8E9F6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6962845-5A14-43B0-81E6-DBF281296CCA}"/>
              </a:ext>
            </a:extLst>
          </p:cNvPr>
          <p:cNvGrpSpPr/>
          <p:nvPr/>
        </p:nvGrpSpPr>
        <p:grpSpPr>
          <a:xfrm>
            <a:off x="1438714" y="295728"/>
            <a:ext cx="8399992" cy="823892"/>
            <a:chOff x="-5089601" y="242192"/>
            <a:chExt cx="6846818" cy="8677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0D94131F-71F0-465F-B533-7191D529E046}"/>
                </a:ext>
              </a:extLst>
            </p:cNvPr>
            <p:cNvSpPr/>
            <p:nvPr/>
          </p:nvSpPr>
          <p:spPr>
            <a:xfrm>
              <a:off x="-5089601" y="242192"/>
              <a:ext cx="6846818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Ba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9A6CD06-77A6-4F88-8483-513B3D40A7C9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F446ED1-B780-4158-B88E-F436A3D8EDD9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xmlns="" id="{448115BF-9D84-4CA7-8066-34E80FF45642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AA64A6-234E-412A-880F-9E2153A54CEE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xmlns="" id="{0D267FDA-2CC5-463F-9CCB-58BEE93F0A67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xmlns="" id="{8CCEAC8A-9377-42F3-A6F1-1EF6214C8AED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AF6E0B6-485D-456A-88C7-7E023F425018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xmlns="" id="{479F0262-2391-4A9D-A835-F7DC2C7620A8}"/>
              </a:ext>
            </a:extLst>
          </p:cNvPr>
          <p:cNvSpPr/>
          <p:nvPr/>
        </p:nvSpPr>
        <p:spPr>
          <a:xfrm rot="10800000">
            <a:off x="3357563" y="3572789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xmlns="" id="{A7FAA1C8-9F23-4E62-8A00-523B6B2AB11E}"/>
              </a:ext>
            </a:extLst>
          </p:cNvPr>
          <p:cNvSpPr/>
          <p:nvPr/>
        </p:nvSpPr>
        <p:spPr>
          <a:xfrm rot="10800000">
            <a:off x="6572252" y="4232282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xmlns="" id="{EE82A2ED-4133-4DA2-AA5E-F2CB24E8C7EA}"/>
              </a:ext>
            </a:extLst>
          </p:cNvPr>
          <p:cNvSpPr/>
          <p:nvPr/>
        </p:nvSpPr>
        <p:spPr>
          <a:xfrm rot="5400000">
            <a:off x="10061715" y="2979311"/>
            <a:ext cx="891852" cy="899378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33B150BD-8607-4EE5-B252-5F570871C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2259117" y="5194307"/>
            <a:ext cx="745010" cy="7010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3D0DDCB8-02AF-4E67-9EEC-7DD51A2351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5354596" y="5376799"/>
            <a:ext cx="568229" cy="5597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8921732-20A5-445C-B069-4BCCE60604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8885192" y="5146194"/>
            <a:ext cx="745010" cy="7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6471 0.2810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101 0.4203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17474 0.1400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5 4.81481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6003 0.0921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31432 0.2810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21563 0.4314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2213 0.087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099 -0.0055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2969 0.1761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 animBg="1"/>
      <p:bldP spid="52" grpId="0" animBg="1"/>
      <p:bldP spid="52" grpId="1" animBg="1"/>
      <p:bldP spid="53" grpId="0" animBg="1"/>
      <p:bldP spid="53" grpId="1" animBg="1"/>
      <p:bldP spid="53" grpId="2" animBg="1"/>
      <p:bldP spid="53" grpId="3" animBg="1"/>
      <p:bldP spid="54" grpId="0" animBg="1"/>
      <p:bldP spid="54" grpId="1" animBg="1"/>
      <p:bldP spid="4" grpId="0" animBg="1"/>
      <p:bldP spid="44" grpId="0" animBg="1"/>
      <p:bldP spid="5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E27809-6AED-49C8-B8A1-786E9A239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15"/>
          <a:stretch/>
        </p:blipFill>
        <p:spPr>
          <a:xfrm>
            <a:off x="0" y="433583"/>
            <a:ext cx="12192000" cy="642441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39931" y="5556699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552718-AE95-472F-A31B-A0BF1D8C8A2B}"/>
              </a:ext>
            </a:extLst>
          </p:cNvPr>
          <p:cNvSpPr/>
          <p:nvPr/>
        </p:nvSpPr>
        <p:spPr>
          <a:xfrm>
            <a:off x="524861" y="3741490"/>
            <a:ext cx="10461724" cy="26493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1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C 0.06367 0.00463 0.13151 0.03866 0.19115 0.03936 C 0.25065 0.04005 0.30026 0.00486 0.35638 0.00394 C 0.41237 0.00301 0.48763 0.0375 0.52735 0.03403 C 0.59141 0.02894 0.64987 0.00463 0.71419 -3.7037E-6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1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EDF69B-5FA9-427C-BCBC-1AC374D84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83"/>
          <a:stretch/>
        </p:blipFill>
        <p:spPr>
          <a:xfrm>
            <a:off x="0" y="444076"/>
            <a:ext cx="12192000" cy="6413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685799" y="682382"/>
            <a:ext cx="10246481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803252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85778" y="5532976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7265 0.00277 0.15013 0.02477 0.21823 0.02546 C 0.2862 0.02592 0.34284 0.00301 0.4069 0.00231 C 0.47083 0.00185 0.55677 0.02407 0.60208 0.02176 C 0.67526 0.01852 0.74193 0.00277 0.81549 2.96296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8F1DF-8303-45DC-9909-7357253D19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84"/>
          <a:stretch/>
        </p:blipFill>
        <p:spPr>
          <a:xfrm>
            <a:off x="0" y="0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49452" y="448627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9C7929-7A9B-40F9-A895-A2064AFDF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xmlns="" id="{A02E3BA0-1F41-4BAD-946E-0DC3594005D3}"/>
              </a:ext>
            </a:extLst>
          </p:cNvPr>
          <p:cNvSpPr/>
          <p:nvPr/>
        </p:nvSpPr>
        <p:spPr>
          <a:xfrm>
            <a:off x="7320648" y="4852271"/>
            <a:ext cx="1295400" cy="949816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64805528-E3DC-451D-BF26-2C6A7C6DC47A}"/>
              </a:ext>
            </a:extLst>
          </p:cNvPr>
          <p:cNvSpPr/>
          <p:nvPr/>
        </p:nvSpPr>
        <p:spPr>
          <a:xfrm>
            <a:off x="7320648" y="3025491"/>
            <a:ext cx="1206027" cy="80236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534DBBF1-58C9-40F4-82BD-25842E3C9025}"/>
              </a:ext>
            </a:extLst>
          </p:cNvPr>
          <p:cNvSpPr/>
          <p:nvPr/>
        </p:nvSpPr>
        <p:spPr>
          <a:xfrm>
            <a:off x="2850708" y="4789832"/>
            <a:ext cx="1357393" cy="899964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xmlns="" id="{FD2B12A5-E9ED-499C-8BC1-B16FF58E0913}"/>
              </a:ext>
            </a:extLst>
          </p:cNvPr>
          <p:cNvSpPr/>
          <p:nvPr/>
        </p:nvSpPr>
        <p:spPr>
          <a:xfrm>
            <a:off x="2901123" y="3025491"/>
            <a:ext cx="1167982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6299</TotalTime>
  <Words>428</Words>
  <Application>Microsoft Office PowerPoint</Application>
  <PresentationFormat>Custom</PresentationFormat>
  <Paragraphs>125</Paragraphs>
  <Slides>13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Tuần 16: Bài 46: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894</cp:revision>
  <dcterms:created xsi:type="dcterms:W3CDTF">2021-02-20T02:56:00Z</dcterms:created>
  <dcterms:modified xsi:type="dcterms:W3CDTF">2025-12-28T14:32:48Z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