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3" r:id="rId1"/>
  </p:sldMasterIdLst>
  <p:notesMasterIdLst>
    <p:notesMasterId r:id="rId18"/>
  </p:notesMasterIdLst>
  <p:sldIdLst>
    <p:sldId id="465" r:id="rId2"/>
    <p:sldId id="466" r:id="rId3"/>
    <p:sldId id="429" r:id="rId4"/>
    <p:sldId id="432" r:id="rId5"/>
    <p:sldId id="433" r:id="rId6"/>
    <p:sldId id="435" r:id="rId7"/>
    <p:sldId id="436" r:id="rId8"/>
    <p:sldId id="437" r:id="rId9"/>
    <p:sldId id="439" r:id="rId10"/>
    <p:sldId id="440" r:id="rId11"/>
    <p:sldId id="467" r:id="rId12"/>
    <p:sldId id="424" r:id="rId13"/>
    <p:sldId id="423" r:id="rId14"/>
    <p:sldId id="430" r:id="rId15"/>
    <p:sldId id="431" r:id="rId16"/>
    <p:sldId id="468" r:id="rId17"/>
  </p:sldIdLst>
  <p:sldSz cx="12192000" cy="6858000"/>
  <p:notesSz cx="6858000" cy="9144000"/>
  <p:custDataLst>
    <p:tags r:id="rId19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0000CC"/>
    <a:srgbClr val="66FF66"/>
    <a:srgbClr val="FF0066"/>
    <a:srgbClr val="FF7C80"/>
    <a:srgbClr val="0000FF"/>
    <a:srgbClr val="FF00FF"/>
    <a:srgbClr val="6600CC"/>
    <a:srgbClr val="FF99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8" autoAdjust="0"/>
    <p:restoredTop sz="85019" autoAdjust="0"/>
  </p:normalViewPr>
  <p:slideViewPr>
    <p:cSldViewPr snapToGrid="0">
      <p:cViewPr>
        <p:scale>
          <a:sx n="81" d="100"/>
          <a:sy n="81" d="100"/>
        </p:scale>
        <p:origin x="-156" y="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0" Type="http://customschemas.google.com/relationships/presentationmetadata" Target="metadata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/>
              <a:t>‹#›</a:t>
            </a:fld>
            <a:endParaRPr lang="en-US" sz="120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89749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UTM Avo" panose="02040603050506020204" pitchFamily="18" charset="0"/>
        <a:ea typeface="UTM Avo" panose="02040603050506020204" pitchFamily="18" charset="0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TM Avo" panose="02040603050506020204" pitchFamily="18" charset="0"/>
            </a:endParaRPr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57576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/>
              <a:t>12</a:t>
            </a:fld>
            <a:endParaRPr lang="en-US" sz="120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9827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Khi 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bóng</a:t>
            </a:r>
            <a:r>
              <a:rPr lang="en-US" dirty="0"/>
              <a:t> bay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mới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/>
              <a:t>3</a:t>
            </a:fld>
            <a:endParaRPr lang="en-US" sz="120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2648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Khi 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bóng</a:t>
            </a:r>
            <a:r>
              <a:rPr lang="en-US" dirty="0"/>
              <a:t> bay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mới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/>
              <a:t>4</a:t>
            </a:fld>
            <a:endParaRPr lang="en-US" sz="120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6430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Khi 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bóng</a:t>
            </a:r>
            <a:r>
              <a:rPr lang="en-US" dirty="0"/>
              <a:t> bay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mới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/>
              <a:t>5</a:t>
            </a:fld>
            <a:endParaRPr lang="en-US" sz="120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7058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Khi 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bóng</a:t>
            </a:r>
            <a:r>
              <a:rPr lang="en-US" dirty="0"/>
              <a:t> bay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mới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/>
              <a:t>6</a:t>
            </a:fld>
            <a:endParaRPr lang="en-US" sz="120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2447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Khi 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bóng</a:t>
            </a:r>
            <a:r>
              <a:rPr lang="en-US" dirty="0"/>
              <a:t> bay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mới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/>
              <a:t>7</a:t>
            </a:fld>
            <a:endParaRPr lang="en-US" sz="120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2997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Khi 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bóng</a:t>
            </a:r>
            <a:r>
              <a:rPr lang="en-US" dirty="0"/>
              <a:t> bay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mới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/>
              <a:t>8</a:t>
            </a:fld>
            <a:endParaRPr lang="en-US" sz="120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89824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Khi 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bóng</a:t>
            </a:r>
            <a:r>
              <a:rPr lang="en-US" dirty="0"/>
              <a:t> bay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mới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/>
              <a:t>9</a:t>
            </a:fld>
            <a:endParaRPr lang="en-US" sz="120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11940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Khi 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bóng</a:t>
            </a:r>
            <a:r>
              <a:rPr lang="en-US" dirty="0"/>
              <a:t> bay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mới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/>
              <a:t>10</a:t>
            </a:fld>
            <a:endParaRPr lang="en-US" sz="120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089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28/12/2025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8901115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28/12/2025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839680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28/12/2025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253834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28/12/2025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02037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285266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39" r:id="rId5"/>
  </p:sldLayoutIdLst>
  <p:transition spd="slow">
    <p:wip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hdphoto" Target="../media/hdphoto2.wdp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11" Type="http://schemas.openxmlformats.org/officeDocument/2006/relationships/image" Target="../media/image12.png"/><Relationship Id="rId5" Type="http://schemas.openxmlformats.org/officeDocument/2006/relationships/image" Target="../media/image7.jp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gif"/><Relationship Id="rId1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2.wav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11" Type="http://schemas.microsoft.com/office/2007/relationships/hdphoto" Target="../media/hdphoto5.wdp"/><Relationship Id="rId5" Type="http://schemas.openxmlformats.org/officeDocument/2006/relationships/image" Target="../media/image24.png"/><Relationship Id="rId10" Type="http://schemas.openxmlformats.org/officeDocument/2006/relationships/image" Target="../media/image28.png"/><Relationship Id="rId4" Type="http://schemas.openxmlformats.org/officeDocument/2006/relationships/audio" Target="../media/audio3.wav"/><Relationship Id="rId9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5.png"/><Relationship Id="rId7" Type="http://schemas.microsoft.com/office/2007/relationships/hdphoto" Target="../media/hdphoto7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11" Type="http://schemas.microsoft.com/office/2007/relationships/hdphoto" Target="../media/hdphoto1.wdp"/><Relationship Id="rId5" Type="http://schemas.microsoft.com/office/2007/relationships/hdphoto" Target="../media/hdphoto6.wdp"/><Relationship Id="rId10" Type="http://schemas.openxmlformats.org/officeDocument/2006/relationships/image" Target="../media/image9.png"/><Relationship Id="rId4" Type="http://schemas.openxmlformats.org/officeDocument/2006/relationships/image" Target="../media/image29.png"/><Relationship Id="rId9" Type="http://schemas.microsoft.com/office/2007/relationships/hdphoto" Target="../media/hdphoto8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control" Target="../activeX/activeX2.xml"/><Relationship Id="rId7" Type="http://schemas.openxmlformats.org/officeDocument/2006/relationships/image" Target="../media/image25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png"/><Relationship Id="rId5" Type="http://schemas.openxmlformats.org/officeDocument/2006/relationships/slideLayout" Target="../slideLayouts/slideLayout4.xml"/><Relationship Id="rId10" Type="http://schemas.openxmlformats.org/officeDocument/2006/relationships/image" Target="../media/image35.wmf"/><Relationship Id="rId4" Type="http://schemas.openxmlformats.org/officeDocument/2006/relationships/control" Target="../activeX/activeX3.xml"/><Relationship Id="rId9" Type="http://schemas.openxmlformats.org/officeDocument/2006/relationships/image" Target="../media/image34.wmf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31.png"/><Relationship Id="rId3" Type="http://schemas.openxmlformats.org/officeDocument/2006/relationships/image" Target="../media/image25.png"/><Relationship Id="rId7" Type="http://schemas.openxmlformats.org/officeDocument/2006/relationships/image" Target="../media/image9.png"/><Relationship Id="rId12" Type="http://schemas.microsoft.com/office/2007/relationships/hdphoto" Target="../media/hdphoto7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11" Type="http://schemas.openxmlformats.org/officeDocument/2006/relationships/image" Target="../media/image30.png"/><Relationship Id="rId5" Type="http://schemas.openxmlformats.org/officeDocument/2006/relationships/image" Target="../media/image36.png"/><Relationship Id="rId10" Type="http://schemas.microsoft.com/office/2007/relationships/hdphoto" Target="../media/hdphoto9.wdp"/><Relationship Id="rId4" Type="http://schemas.openxmlformats.org/officeDocument/2006/relationships/image" Target="../media/image26.png"/><Relationship Id="rId9" Type="http://schemas.openxmlformats.org/officeDocument/2006/relationships/image" Target="../media/image38.png"/><Relationship Id="rId14" Type="http://schemas.microsoft.com/office/2007/relationships/hdphoto" Target="../media/hdphoto8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hdphoto" Target="../media/hdphoto2.wdp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jp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hdphoto" Target="../media/hdphoto2.wdp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11" Type="http://schemas.openxmlformats.org/officeDocument/2006/relationships/image" Target="../media/image12.png"/><Relationship Id="rId5" Type="http://schemas.openxmlformats.org/officeDocument/2006/relationships/image" Target="../media/image7.jp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hdphoto" Target="../media/hdphoto2.wdp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11" Type="http://schemas.openxmlformats.org/officeDocument/2006/relationships/image" Target="../media/image12.png"/><Relationship Id="rId5" Type="http://schemas.openxmlformats.org/officeDocument/2006/relationships/image" Target="../media/image7.jp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microsoft.com/office/2007/relationships/hdphoto" Target="../media/hdphoto3.wdp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11" Type="http://schemas.openxmlformats.org/officeDocument/2006/relationships/image" Target="../media/image11.png"/><Relationship Id="rId5" Type="http://schemas.openxmlformats.org/officeDocument/2006/relationships/image" Target="../media/image7.jpg"/><Relationship Id="rId10" Type="http://schemas.openxmlformats.org/officeDocument/2006/relationships/image" Target="../media/image10.gif"/><Relationship Id="rId4" Type="http://schemas.openxmlformats.org/officeDocument/2006/relationships/image" Target="../media/image6.png"/><Relationship Id="rId9" Type="http://schemas.microsoft.com/office/2007/relationships/hdphoto" Target="../media/hdphoto1.wdp"/><Relationship Id="rId1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hdphoto" Target="../media/hdphoto2.wdp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11" Type="http://schemas.openxmlformats.org/officeDocument/2006/relationships/image" Target="../media/image12.png"/><Relationship Id="rId5" Type="http://schemas.openxmlformats.org/officeDocument/2006/relationships/image" Target="../media/image7.jp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hdphoto" Target="../media/hdphoto2.wdp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11" Type="http://schemas.openxmlformats.org/officeDocument/2006/relationships/image" Target="../media/image12.png"/><Relationship Id="rId5" Type="http://schemas.openxmlformats.org/officeDocument/2006/relationships/image" Target="../media/image7.jp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gif"/><Relationship Id="rId1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hdphoto" Target="../media/hdphoto2.wdp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11" Type="http://schemas.openxmlformats.org/officeDocument/2006/relationships/image" Target="../media/image12.png"/><Relationship Id="rId5" Type="http://schemas.openxmlformats.org/officeDocument/2006/relationships/image" Target="../media/image7.jp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gif"/><Relationship Id="rId1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8902273" y="0"/>
            <a:ext cx="21323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n-ea"/>
                <a:cs typeface="+mn-cs"/>
              </a:rPr>
              <a:t>TOÁN 2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=""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363522" y="2078708"/>
            <a:ext cx="11828478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</a:rPr>
              <a:t> 16: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>
              <a:spcAft>
                <a:spcPts val="1200"/>
              </a:spcAft>
            </a:pPr>
            <a:r>
              <a:rPr lang="pt-BR" sz="5200" b="1">
                <a:solidFill>
                  <a:srgbClr val="FF0000"/>
                </a:solidFill>
                <a:latin typeface="UTM Avo" panose="02040603050506020204" pitchFamily="18" charset="0"/>
              </a:rPr>
              <a:t>Bài 46: Luyện tập chung – Tiết 1</a:t>
            </a:r>
            <a:endParaRPr sz="5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A12552E-E0CC-49FB-9363-BCBA9A783E5F}"/>
              </a:ext>
            </a:extLst>
          </p:cNvPr>
          <p:cNvSpPr/>
          <p:nvPr/>
        </p:nvSpPr>
        <p:spPr>
          <a:xfrm>
            <a:off x="10043611" y="678299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UTM Avo" panose="02040603050506020204" pitchFamily="18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8201202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8910131-A4E1-4C3D-B97F-7C34B29C79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9" y="73025"/>
            <a:ext cx="12192000" cy="6438900"/>
          </a:xfrm>
          <a:prstGeom prst="rect">
            <a:avLst/>
          </a:prstGeom>
        </p:spPr>
      </p:pic>
      <p:sp>
        <p:nvSpPr>
          <p:cNvPr id="10" name="Thought Bubble: Cloud 9">
            <a:extLst>
              <a:ext uri="{FF2B5EF4-FFF2-40B4-BE49-F238E27FC236}">
                <a16:creationId xmlns="" xmlns:a16="http://schemas.microsoft.com/office/drawing/2014/main" id="{DCF377BA-79F0-4401-BD5E-3F8E1AB9382E}"/>
              </a:ext>
            </a:extLst>
          </p:cNvPr>
          <p:cNvSpPr/>
          <p:nvPr/>
        </p:nvSpPr>
        <p:spPr>
          <a:xfrm>
            <a:off x="5908141" y="114539"/>
            <a:ext cx="3595138" cy="1987072"/>
          </a:xfrm>
          <a:prstGeom prst="cloudCallout">
            <a:avLst>
              <a:gd name="adj1" fmla="val 67658"/>
              <a:gd name="adj2" fmla="val 68252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Đố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bạn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hình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3E3BF63-0376-49CF-AA1F-FEFE53CC936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-2358" b="868"/>
          <a:stretch/>
        </p:blipFill>
        <p:spPr>
          <a:xfrm>
            <a:off x="5075476" y="7121515"/>
            <a:ext cx="2833571" cy="3358915"/>
          </a:xfrm>
          <a:prstGeom prst="rect">
            <a:avLst/>
          </a:prstGeom>
        </p:spPr>
      </p:pic>
      <p:sp>
        <p:nvSpPr>
          <p:cNvPr id="4" name="Explosion: 8 Points 3">
            <a:extLst>
              <a:ext uri="{FF2B5EF4-FFF2-40B4-BE49-F238E27FC236}">
                <a16:creationId xmlns="" xmlns:a16="http://schemas.microsoft.com/office/drawing/2014/main" id="{2184FD50-4D7F-448C-959C-06E0DDB493BE}"/>
              </a:ext>
            </a:extLst>
          </p:cNvPr>
          <p:cNvSpPr/>
          <p:nvPr/>
        </p:nvSpPr>
        <p:spPr>
          <a:xfrm>
            <a:off x="3972330" y="2867563"/>
            <a:ext cx="952500" cy="819150"/>
          </a:xfrm>
          <a:prstGeom prst="irregularSeal1">
            <a:avLst/>
          </a:prstGeom>
          <a:solidFill>
            <a:srgbClr val="FF9999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5" name="Explosion: 8 Points 4">
            <a:extLst>
              <a:ext uri="{FF2B5EF4-FFF2-40B4-BE49-F238E27FC236}">
                <a16:creationId xmlns="" xmlns:a16="http://schemas.microsoft.com/office/drawing/2014/main" id="{7EA8F1D2-B59C-406E-A6F6-CFECD48D4946}"/>
              </a:ext>
            </a:extLst>
          </p:cNvPr>
          <p:cNvSpPr/>
          <p:nvPr/>
        </p:nvSpPr>
        <p:spPr>
          <a:xfrm>
            <a:off x="5512637" y="2842497"/>
            <a:ext cx="952500" cy="819150"/>
          </a:xfrm>
          <a:prstGeom prst="irregularSeal1">
            <a:avLst/>
          </a:prstGeom>
          <a:solidFill>
            <a:srgbClr val="FF9999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7" name="Explosion: 8 Points 6">
            <a:extLst>
              <a:ext uri="{FF2B5EF4-FFF2-40B4-BE49-F238E27FC236}">
                <a16:creationId xmlns="" xmlns:a16="http://schemas.microsoft.com/office/drawing/2014/main" id="{25973DF7-C971-4D7A-8826-B9B9B3959560}"/>
              </a:ext>
            </a:extLst>
          </p:cNvPr>
          <p:cNvSpPr/>
          <p:nvPr/>
        </p:nvSpPr>
        <p:spPr>
          <a:xfrm>
            <a:off x="5075476" y="1733550"/>
            <a:ext cx="952500" cy="819150"/>
          </a:xfrm>
          <a:prstGeom prst="irregularSeal1">
            <a:avLst/>
          </a:prstGeom>
          <a:solidFill>
            <a:srgbClr val="FF9999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1795CF83-6F29-4643-AF7B-6643EBD07A46}"/>
              </a:ext>
            </a:extLst>
          </p:cNvPr>
          <p:cNvSpPr/>
          <p:nvPr/>
        </p:nvSpPr>
        <p:spPr>
          <a:xfrm>
            <a:off x="3701031" y="4641841"/>
            <a:ext cx="4076698" cy="86482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Đường</a:t>
            </a:r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thẳng</a:t>
            </a:r>
            <a:endParaRPr lang="en-US" sz="32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FE2C441-4A31-4467-ACF6-3A547915AEE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778" b="83472" l="82362" r="96900">
                        <a14:foregroundMark x1="91144" y1="63333" x2="91144" y2="63333"/>
                        <a14:foregroundMark x1="96974" y1="65833" x2="96974" y2="65833"/>
                        <a14:foregroundMark x1="90849" y1="62500" x2="90849" y2="62500"/>
                        <a14:foregroundMark x1="94022" y1="82222" x2="94022" y2="82222"/>
                        <a14:foregroundMark x1="87749" y1="83472" x2="87749" y2="83472"/>
                        <a14:foregroundMark x1="86421" y1="83056" x2="86421" y2="83056"/>
                        <a14:foregroundMark x1="85756" y1="83194" x2="85756" y2="83194"/>
                      </a14:backgroundRemoval>
                    </a14:imgEffect>
                  </a14:imgLayer>
                </a14:imgProps>
              </a:ext>
            </a:extLst>
          </a:blip>
          <a:srcRect l="80733" t="49131" r="1728" b="13170"/>
          <a:stretch/>
        </p:blipFill>
        <p:spPr>
          <a:xfrm>
            <a:off x="9634365" y="2377901"/>
            <a:ext cx="2247933" cy="256749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0470A38A-5054-46AA-A268-872348F5861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40736" y="0"/>
            <a:ext cx="1812393" cy="184467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CB9D1E28-A181-40D1-839A-13C16FD700E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953689">
            <a:off x="488945" y="2376485"/>
            <a:ext cx="780198" cy="124831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7B7523E5-CA3F-473F-B3A9-2A5080B743E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459824">
            <a:off x="1296234" y="974920"/>
            <a:ext cx="1186728" cy="13870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213F55D6-A595-4D5A-8F2A-A066420F7E1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345" b="92806" l="10000" r="91852">
                        <a14:foregroundMark x1="45370" y1="10072" x2="45370" y2="10072"/>
                        <a14:foregroundMark x1="92037" y1="29209" x2="92037" y2="29209"/>
                        <a14:foregroundMark x1="55000" y1="92806" x2="55000" y2="92806"/>
                        <a14:foregroundMark x1="52222" y1="8345" x2="52222" y2="83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892658">
            <a:off x="524782" y="-74363"/>
            <a:ext cx="951973" cy="12252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CED52CF6-D142-42F2-A1CC-1BA68E2177A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97127" y="2486563"/>
            <a:ext cx="3284505" cy="1585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33031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.00023 C -1.875E-6 0.03079 -0.00143 -0.17152 -0.00768 -0.2493 C -0.0138 -0.32731 -0.03698 -0.39606 -0.04531 -0.46898 C -0.05403 -0.54189 -0.04596 -0.69236 -0.05443 -0.69236 C -0.06237 -0.69236 -0.08021 -0.87453 -0.08021 -0.84398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0" y="-4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F855180-4AD5-4C91-B73C-59B15B7398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04" t="-21" r="8888" b="31923"/>
          <a:stretch/>
        </p:blipFill>
        <p:spPr>
          <a:xfrm flipH="1">
            <a:off x="0" y="0"/>
            <a:ext cx="12192000" cy="6411074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4396172" y="3216973"/>
            <a:ext cx="8855721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LUYỆN TẬP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THỰC HÀNH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499506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C0D41D84-0789-4072-AC2A-FF4FC7887D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4373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1CE23DF-41A8-4F2F-9F95-248B954BF7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152" y="4542458"/>
            <a:ext cx="2458976" cy="245897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FAEC7AB2-1226-4E30-AD6E-A6A111371CC6}"/>
              </a:ext>
            </a:extLst>
          </p:cNvPr>
          <p:cNvGrpSpPr/>
          <p:nvPr/>
        </p:nvGrpSpPr>
        <p:grpSpPr>
          <a:xfrm>
            <a:off x="798491" y="369149"/>
            <a:ext cx="10178820" cy="565272"/>
            <a:chOff x="-5089601" y="382608"/>
            <a:chExt cx="7649888" cy="595335"/>
          </a:xfrm>
        </p:grpSpPr>
        <p:sp>
          <p:nvSpPr>
            <p:cNvPr id="9" name="Rectangle: Rounded Corners 8">
              <a:extLst>
                <a:ext uri="{FF2B5EF4-FFF2-40B4-BE49-F238E27FC236}">
                  <a16:creationId xmlns="" xmlns:a16="http://schemas.microsoft.com/office/drawing/2014/main" id="{8B3412F8-5BE2-48C2-99D4-BBD388B5E45E}"/>
                </a:ext>
              </a:extLst>
            </p:cNvPr>
            <p:cNvSpPr/>
            <p:nvPr/>
          </p:nvSpPr>
          <p:spPr>
            <a:xfrm>
              <a:off x="-5089600" y="382608"/>
              <a:ext cx="7649887" cy="595335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 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Chỉ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ra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các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mảnh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bìa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hình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tứ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giác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trong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các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hình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sau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387BB85B-917C-4360-B691-49A6F7CD4ED5}"/>
                </a:ext>
              </a:extLst>
            </p:cNvPr>
            <p:cNvSpPr/>
            <p:nvPr/>
          </p:nvSpPr>
          <p:spPr>
            <a:xfrm>
              <a:off x="-5089601" y="427196"/>
              <a:ext cx="417186" cy="477582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1</a:t>
              </a:r>
            </a:p>
          </p:txBody>
        </p:sp>
      </p:grp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768872A3-DE9A-4D76-B777-791A44A8E0A2}"/>
              </a:ext>
            </a:extLst>
          </p:cNvPr>
          <p:cNvSpPr/>
          <p:nvPr/>
        </p:nvSpPr>
        <p:spPr>
          <a:xfrm>
            <a:off x="1823300" y="1372532"/>
            <a:ext cx="1324947" cy="1240971"/>
          </a:xfrm>
          <a:custGeom>
            <a:avLst/>
            <a:gdLst>
              <a:gd name="connsiteX0" fmla="*/ 158621 w 1324947"/>
              <a:gd name="connsiteY0" fmla="*/ 0 h 1240971"/>
              <a:gd name="connsiteX1" fmla="*/ 1222311 w 1324947"/>
              <a:gd name="connsiteY1" fmla="*/ 541175 h 1240971"/>
              <a:gd name="connsiteX2" fmla="*/ 1324947 w 1324947"/>
              <a:gd name="connsiteY2" fmla="*/ 1184987 h 1240971"/>
              <a:gd name="connsiteX3" fmla="*/ 0 w 1324947"/>
              <a:gd name="connsiteY3" fmla="*/ 1240971 h 1240971"/>
              <a:gd name="connsiteX4" fmla="*/ 158621 w 1324947"/>
              <a:gd name="connsiteY4" fmla="*/ 0 h 1240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4947" h="1240971">
                <a:moveTo>
                  <a:pt x="158621" y="0"/>
                </a:moveTo>
                <a:lnTo>
                  <a:pt x="1222311" y="541175"/>
                </a:lnTo>
                <a:lnTo>
                  <a:pt x="1324947" y="1184987"/>
                </a:lnTo>
                <a:lnTo>
                  <a:pt x="0" y="1240971"/>
                </a:lnTo>
                <a:lnTo>
                  <a:pt x="158621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  <a:p>
            <a:pPr algn="ctr"/>
            <a:r>
              <a:rPr lang="en-US" sz="2400" b="1" dirty="0"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2AD6BD4B-1B0A-4B79-9F82-262C2DF213AF}"/>
              </a:ext>
            </a:extLst>
          </p:cNvPr>
          <p:cNvSpPr/>
          <p:nvPr/>
        </p:nvSpPr>
        <p:spPr>
          <a:xfrm>
            <a:off x="3169621" y="1023080"/>
            <a:ext cx="1483567" cy="877077"/>
          </a:xfrm>
          <a:custGeom>
            <a:avLst/>
            <a:gdLst>
              <a:gd name="connsiteX0" fmla="*/ 0 w 1483567"/>
              <a:gd name="connsiteY0" fmla="*/ 0 h 877077"/>
              <a:gd name="connsiteX1" fmla="*/ 933061 w 1483567"/>
              <a:gd name="connsiteY1" fmla="*/ 877077 h 877077"/>
              <a:gd name="connsiteX2" fmla="*/ 1483567 w 1483567"/>
              <a:gd name="connsiteY2" fmla="*/ 233265 h 877077"/>
              <a:gd name="connsiteX3" fmla="*/ 0 w 1483567"/>
              <a:gd name="connsiteY3" fmla="*/ 0 h 87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3567" h="877077">
                <a:moveTo>
                  <a:pt x="0" y="0"/>
                </a:moveTo>
                <a:lnTo>
                  <a:pt x="933061" y="877077"/>
                </a:lnTo>
                <a:lnTo>
                  <a:pt x="1483567" y="23326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UTM Avo" panose="02040603050506020204" pitchFamily="18" charset="0"/>
              </a:rPr>
              <a:t>   4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E455A50C-22DE-4477-BBF1-4D6C9AE20E15}"/>
              </a:ext>
            </a:extLst>
          </p:cNvPr>
          <p:cNvSpPr/>
          <p:nvPr/>
        </p:nvSpPr>
        <p:spPr>
          <a:xfrm>
            <a:off x="9544613" y="1116250"/>
            <a:ext cx="970384" cy="1623526"/>
          </a:xfrm>
          <a:custGeom>
            <a:avLst/>
            <a:gdLst>
              <a:gd name="connsiteX0" fmla="*/ 279919 w 970384"/>
              <a:gd name="connsiteY0" fmla="*/ 177281 h 1623526"/>
              <a:gd name="connsiteX1" fmla="*/ 802433 w 970384"/>
              <a:gd name="connsiteY1" fmla="*/ 0 h 1623526"/>
              <a:gd name="connsiteX2" fmla="*/ 970384 w 970384"/>
              <a:gd name="connsiteY2" fmla="*/ 1623526 h 1623526"/>
              <a:gd name="connsiteX3" fmla="*/ 0 w 970384"/>
              <a:gd name="connsiteY3" fmla="*/ 1614196 h 1623526"/>
              <a:gd name="connsiteX4" fmla="*/ 279919 w 970384"/>
              <a:gd name="connsiteY4" fmla="*/ 177281 h 1623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0384" h="1623526">
                <a:moveTo>
                  <a:pt x="279919" y="177281"/>
                </a:moveTo>
                <a:lnTo>
                  <a:pt x="802433" y="0"/>
                </a:lnTo>
                <a:lnTo>
                  <a:pt x="970384" y="1623526"/>
                </a:lnTo>
                <a:lnTo>
                  <a:pt x="0" y="1614196"/>
                </a:lnTo>
                <a:lnTo>
                  <a:pt x="279919" y="177281"/>
                </a:lnTo>
                <a:close/>
              </a:path>
            </a:pathLst>
          </a:custGeom>
          <a:solidFill>
            <a:srgbClr val="66FF66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UTM Avo" panose="02040603050506020204" pitchFamily="18" charset="0"/>
              </a:rPr>
              <a:t>5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92F85B35-6926-434C-80D1-7EE7C525BD5D}"/>
              </a:ext>
            </a:extLst>
          </p:cNvPr>
          <p:cNvSpPr/>
          <p:nvPr/>
        </p:nvSpPr>
        <p:spPr>
          <a:xfrm>
            <a:off x="6604740" y="1241748"/>
            <a:ext cx="1782147" cy="1539551"/>
          </a:xfrm>
          <a:custGeom>
            <a:avLst/>
            <a:gdLst>
              <a:gd name="connsiteX0" fmla="*/ 345233 w 1782147"/>
              <a:gd name="connsiteY0" fmla="*/ 0 h 1539551"/>
              <a:gd name="connsiteX1" fmla="*/ 0 w 1782147"/>
              <a:gd name="connsiteY1" fmla="*/ 877077 h 1539551"/>
              <a:gd name="connsiteX2" fmla="*/ 1324947 w 1782147"/>
              <a:gd name="connsiteY2" fmla="*/ 1539551 h 1539551"/>
              <a:gd name="connsiteX3" fmla="*/ 1782147 w 1782147"/>
              <a:gd name="connsiteY3" fmla="*/ 233265 h 1539551"/>
              <a:gd name="connsiteX4" fmla="*/ 345233 w 1782147"/>
              <a:gd name="connsiteY4" fmla="*/ 0 h 1539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2147" h="1539551">
                <a:moveTo>
                  <a:pt x="345233" y="0"/>
                </a:moveTo>
                <a:lnTo>
                  <a:pt x="0" y="877077"/>
                </a:lnTo>
                <a:lnTo>
                  <a:pt x="1324947" y="1539551"/>
                </a:lnTo>
                <a:lnTo>
                  <a:pt x="1782147" y="233265"/>
                </a:lnTo>
                <a:lnTo>
                  <a:pt x="345233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UTM Avo" panose="02040603050506020204" pitchFamily="18" charset="0"/>
              </a:rPr>
              <a:t>7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84C6752F-B6EE-4EAF-880A-EECB95BEAA79}"/>
              </a:ext>
            </a:extLst>
          </p:cNvPr>
          <p:cNvSpPr/>
          <p:nvPr/>
        </p:nvSpPr>
        <p:spPr>
          <a:xfrm>
            <a:off x="6411802" y="4542458"/>
            <a:ext cx="858416" cy="1166327"/>
          </a:xfrm>
          <a:custGeom>
            <a:avLst/>
            <a:gdLst>
              <a:gd name="connsiteX0" fmla="*/ 410547 w 858416"/>
              <a:gd name="connsiteY0" fmla="*/ 0 h 1166327"/>
              <a:gd name="connsiteX1" fmla="*/ 0 w 858416"/>
              <a:gd name="connsiteY1" fmla="*/ 1166327 h 1166327"/>
              <a:gd name="connsiteX2" fmla="*/ 858416 w 858416"/>
              <a:gd name="connsiteY2" fmla="*/ 961054 h 1166327"/>
              <a:gd name="connsiteX3" fmla="*/ 410547 w 858416"/>
              <a:gd name="connsiteY3" fmla="*/ 0 h 116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8416" h="1166327">
                <a:moveTo>
                  <a:pt x="410547" y="0"/>
                </a:moveTo>
                <a:lnTo>
                  <a:pt x="0" y="1166327"/>
                </a:lnTo>
                <a:lnTo>
                  <a:pt x="858416" y="961054"/>
                </a:lnTo>
                <a:lnTo>
                  <a:pt x="410547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  <a:p>
            <a:pPr algn="ctr"/>
            <a:r>
              <a:rPr lang="en-US" sz="2400" b="1" dirty="0">
                <a:latin typeface="UTM Avo" panose="02040603050506020204" pitchFamily="18" charset="0"/>
              </a:rPr>
              <a:t>9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C18F07BA-272A-4CB2-8137-9F00D7C83756}"/>
              </a:ext>
            </a:extLst>
          </p:cNvPr>
          <p:cNvSpPr/>
          <p:nvPr/>
        </p:nvSpPr>
        <p:spPr>
          <a:xfrm>
            <a:off x="9189191" y="4007856"/>
            <a:ext cx="1660849" cy="1343608"/>
          </a:xfrm>
          <a:custGeom>
            <a:avLst/>
            <a:gdLst>
              <a:gd name="connsiteX0" fmla="*/ 0 w 1660849"/>
              <a:gd name="connsiteY0" fmla="*/ 513183 h 1343608"/>
              <a:gd name="connsiteX1" fmla="*/ 839755 w 1660849"/>
              <a:gd name="connsiteY1" fmla="*/ 0 h 1343608"/>
              <a:gd name="connsiteX2" fmla="*/ 1660849 w 1660849"/>
              <a:gd name="connsiteY2" fmla="*/ 503853 h 1343608"/>
              <a:gd name="connsiteX3" fmla="*/ 1362269 w 1660849"/>
              <a:gd name="connsiteY3" fmla="*/ 1343608 h 1343608"/>
              <a:gd name="connsiteX4" fmla="*/ 298580 w 1660849"/>
              <a:gd name="connsiteY4" fmla="*/ 1343608 h 1343608"/>
              <a:gd name="connsiteX5" fmla="*/ 0 w 1660849"/>
              <a:gd name="connsiteY5" fmla="*/ 513183 h 1343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60849" h="1343608">
                <a:moveTo>
                  <a:pt x="0" y="513183"/>
                </a:moveTo>
                <a:lnTo>
                  <a:pt x="839755" y="0"/>
                </a:lnTo>
                <a:lnTo>
                  <a:pt x="1660849" y="503853"/>
                </a:lnTo>
                <a:lnTo>
                  <a:pt x="1362269" y="1343608"/>
                </a:lnTo>
                <a:lnTo>
                  <a:pt x="298580" y="1343608"/>
                </a:lnTo>
                <a:lnTo>
                  <a:pt x="0" y="513183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UTM Avo" panose="02040603050506020204" pitchFamily="18" charset="0"/>
              </a:rPr>
              <a:t>11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A6B39B43-F242-468D-9812-47A3E7E49B1A}"/>
              </a:ext>
            </a:extLst>
          </p:cNvPr>
          <p:cNvSpPr/>
          <p:nvPr/>
        </p:nvSpPr>
        <p:spPr>
          <a:xfrm>
            <a:off x="4031912" y="3672490"/>
            <a:ext cx="1184988" cy="1436914"/>
          </a:xfrm>
          <a:custGeom>
            <a:avLst/>
            <a:gdLst>
              <a:gd name="connsiteX0" fmla="*/ 0 w 1184988"/>
              <a:gd name="connsiteY0" fmla="*/ 578498 h 1436914"/>
              <a:gd name="connsiteX1" fmla="*/ 559837 w 1184988"/>
              <a:gd name="connsiteY1" fmla="*/ 0 h 1436914"/>
              <a:gd name="connsiteX2" fmla="*/ 1184988 w 1184988"/>
              <a:gd name="connsiteY2" fmla="*/ 522514 h 1436914"/>
              <a:gd name="connsiteX3" fmla="*/ 419878 w 1184988"/>
              <a:gd name="connsiteY3" fmla="*/ 1436914 h 1436914"/>
              <a:gd name="connsiteX4" fmla="*/ 0 w 1184988"/>
              <a:gd name="connsiteY4" fmla="*/ 578498 h 143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4988" h="1436914">
                <a:moveTo>
                  <a:pt x="0" y="578498"/>
                </a:moveTo>
                <a:lnTo>
                  <a:pt x="559837" y="0"/>
                </a:lnTo>
                <a:lnTo>
                  <a:pt x="1184988" y="522514"/>
                </a:lnTo>
                <a:lnTo>
                  <a:pt x="419878" y="1436914"/>
                </a:lnTo>
                <a:lnTo>
                  <a:pt x="0" y="578498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UTM Avo" panose="02040603050506020204" pitchFamily="18" charset="0"/>
              </a:rPr>
              <a:t>10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28FEC85B-7B74-4D31-B281-FD2260DD1A7A}"/>
              </a:ext>
            </a:extLst>
          </p:cNvPr>
          <p:cNvSpPr/>
          <p:nvPr/>
        </p:nvSpPr>
        <p:spPr>
          <a:xfrm>
            <a:off x="7133219" y="2958162"/>
            <a:ext cx="1240971" cy="1035698"/>
          </a:xfrm>
          <a:custGeom>
            <a:avLst/>
            <a:gdLst>
              <a:gd name="connsiteX0" fmla="*/ 0 w 1240971"/>
              <a:gd name="connsiteY0" fmla="*/ 0 h 1035698"/>
              <a:gd name="connsiteX1" fmla="*/ 1240971 w 1240971"/>
              <a:gd name="connsiteY1" fmla="*/ 307910 h 1035698"/>
              <a:gd name="connsiteX2" fmla="*/ 1026367 w 1240971"/>
              <a:gd name="connsiteY2" fmla="*/ 1035698 h 1035698"/>
              <a:gd name="connsiteX3" fmla="*/ 158620 w 1240971"/>
              <a:gd name="connsiteY3" fmla="*/ 979714 h 1035698"/>
              <a:gd name="connsiteX4" fmla="*/ 0 w 1240971"/>
              <a:gd name="connsiteY4" fmla="*/ 0 h 1035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0971" h="1035698">
                <a:moveTo>
                  <a:pt x="0" y="0"/>
                </a:moveTo>
                <a:lnTo>
                  <a:pt x="1240971" y="307910"/>
                </a:lnTo>
                <a:lnTo>
                  <a:pt x="1026367" y="1035698"/>
                </a:lnTo>
                <a:lnTo>
                  <a:pt x="158620" y="979714"/>
                </a:lnTo>
                <a:lnTo>
                  <a:pt x="0" y="0"/>
                </a:lnTo>
                <a:close/>
              </a:path>
            </a:pathLst>
          </a:custGeom>
          <a:solidFill>
            <a:srgbClr val="FF99FF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UTM Avo" panose="02040603050506020204" pitchFamily="18" charset="0"/>
              </a:rPr>
              <a:t>8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="" xmlns:a16="http://schemas.microsoft.com/office/drawing/2014/main" id="{1E322C3B-6D5F-4714-AC0C-F83A3572D82E}"/>
              </a:ext>
            </a:extLst>
          </p:cNvPr>
          <p:cNvSpPr/>
          <p:nvPr/>
        </p:nvSpPr>
        <p:spPr>
          <a:xfrm>
            <a:off x="2493151" y="4334069"/>
            <a:ext cx="1418253" cy="1101013"/>
          </a:xfrm>
          <a:custGeom>
            <a:avLst/>
            <a:gdLst>
              <a:gd name="connsiteX0" fmla="*/ 830425 w 1418253"/>
              <a:gd name="connsiteY0" fmla="*/ 0 h 1101013"/>
              <a:gd name="connsiteX1" fmla="*/ 1418253 w 1418253"/>
              <a:gd name="connsiteY1" fmla="*/ 1101013 h 1101013"/>
              <a:gd name="connsiteX2" fmla="*/ 0 w 1418253"/>
              <a:gd name="connsiteY2" fmla="*/ 1101013 h 1101013"/>
              <a:gd name="connsiteX3" fmla="*/ 830425 w 1418253"/>
              <a:gd name="connsiteY3" fmla="*/ 0 h 110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8253" h="1101013">
                <a:moveTo>
                  <a:pt x="830425" y="0"/>
                </a:moveTo>
                <a:lnTo>
                  <a:pt x="1418253" y="1101013"/>
                </a:lnTo>
                <a:lnTo>
                  <a:pt x="0" y="1101013"/>
                </a:lnTo>
                <a:lnTo>
                  <a:pt x="830425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  <a:p>
            <a:pPr algn="ctr"/>
            <a:r>
              <a:rPr lang="en-US" sz="2400" b="1" dirty="0">
                <a:latin typeface="UTM Avo" panose="02040603050506020204" pitchFamily="18" charset="0"/>
              </a:rPr>
              <a:t>6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6BF149F8-BFEE-4D0E-86C8-E91B1C1E2312}"/>
              </a:ext>
            </a:extLst>
          </p:cNvPr>
          <p:cNvSpPr/>
          <p:nvPr/>
        </p:nvSpPr>
        <p:spPr>
          <a:xfrm>
            <a:off x="1880101" y="2988389"/>
            <a:ext cx="1129004" cy="1203649"/>
          </a:xfrm>
          <a:custGeom>
            <a:avLst/>
            <a:gdLst>
              <a:gd name="connsiteX0" fmla="*/ 0 w 1129004"/>
              <a:gd name="connsiteY0" fmla="*/ 195943 h 1203649"/>
              <a:gd name="connsiteX1" fmla="*/ 139959 w 1129004"/>
              <a:gd name="connsiteY1" fmla="*/ 1203649 h 1203649"/>
              <a:gd name="connsiteX2" fmla="*/ 1129004 w 1129004"/>
              <a:gd name="connsiteY2" fmla="*/ 0 h 1203649"/>
              <a:gd name="connsiteX3" fmla="*/ 0 w 1129004"/>
              <a:gd name="connsiteY3" fmla="*/ 195943 h 1203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9004" h="1203649">
                <a:moveTo>
                  <a:pt x="0" y="195943"/>
                </a:moveTo>
                <a:lnTo>
                  <a:pt x="139959" y="1203649"/>
                </a:lnTo>
                <a:lnTo>
                  <a:pt x="1129004" y="0"/>
                </a:lnTo>
                <a:lnTo>
                  <a:pt x="0" y="195943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latin typeface="UTM Avo" panose="02040603050506020204" pitchFamily="18" charset="0"/>
              </a:rPr>
              <a:t>  2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="" xmlns:a16="http://schemas.microsoft.com/office/drawing/2014/main" id="{86D2E588-50A1-4C8D-80AB-DA3F565B6134}"/>
              </a:ext>
            </a:extLst>
          </p:cNvPr>
          <p:cNvSpPr/>
          <p:nvPr/>
        </p:nvSpPr>
        <p:spPr>
          <a:xfrm>
            <a:off x="4145902" y="2152120"/>
            <a:ext cx="1950098" cy="1455575"/>
          </a:xfrm>
          <a:custGeom>
            <a:avLst/>
            <a:gdLst>
              <a:gd name="connsiteX0" fmla="*/ 270588 w 1950098"/>
              <a:gd name="connsiteY0" fmla="*/ 83975 h 1455575"/>
              <a:gd name="connsiteX1" fmla="*/ 1371600 w 1950098"/>
              <a:gd name="connsiteY1" fmla="*/ 0 h 1455575"/>
              <a:gd name="connsiteX2" fmla="*/ 1950098 w 1950098"/>
              <a:gd name="connsiteY2" fmla="*/ 522514 h 1455575"/>
              <a:gd name="connsiteX3" fmla="*/ 877078 w 1950098"/>
              <a:gd name="connsiteY3" fmla="*/ 1455575 h 1455575"/>
              <a:gd name="connsiteX4" fmla="*/ 0 w 1950098"/>
              <a:gd name="connsiteY4" fmla="*/ 998375 h 1455575"/>
              <a:gd name="connsiteX5" fmla="*/ 270588 w 1950098"/>
              <a:gd name="connsiteY5" fmla="*/ 83975 h 145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0098" h="1455575">
                <a:moveTo>
                  <a:pt x="270588" y="83975"/>
                </a:moveTo>
                <a:lnTo>
                  <a:pt x="1371600" y="0"/>
                </a:lnTo>
                <a:lnTo>
                  <a:pt x="1950098" y="522514"/>
                </a:lnTo>
                <a:lnTo>
                  <a:pt x="877078" y="1455575"/>
                </a:lnTo>
                <a:lnTo>
                  <a:pt x="0" y="998375"/>
                </a:lnTo>
                <a:lnTo>
                  <a:pt x="270588" y="83975"/>
                </a:lnTo>
                <a:close/>
              </a:path>
            </a:pathLst>
          </a:custGeom>
          <a:solidFill>
            <a:srgbClr val="FF7C8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UTM Avo" panose="02040603050506020204" pitchFamily="18" charset="0"/>
              </a:rPr>
              <a:t>3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F7689BC6-5126-4FC6-B42A-2B874F1E520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0357" b="66786" l="8625" r="45283">
                        <a14:foregroundMark x1="43666" y1="28214" x2="43666" y2="28214"/>
                        <a14:foregroundMark x1="45013" y1="27143" x2="45013" y2="27143"/>
                        <a14:foregroundMark x1="26685" y1="33571" x2="26685" y2="33571"/>
                        <a14:foregroundMark x1="20216" y1="32500" x2="30997" y2="33571"/>
                        <a14:foregroundMark x1="16173" y1="34643" x2="29919" y2="32500"/>
                        <a14:foregroundMark x1="13747" y1="31786" x2="21294" y2="31786"/>
                        <a14:foregroundMark x1="14825" y1="35357" x2="15094" y2="56429"/>
                        <a14:foregroundMark x1="14555" y1="53929" x2="24259" y2="58571"/>
                        <a14:foregroundMark x1="16173" y1="60357" x2="26415" y2="61429"/>
                        <a14:foregroundMark x1="17251" y1="61429" x2="35310" y2="60357"/>
                        <a14:foregroundMark x1="35310" y1="60357" x2="35310" y2="60357"/>
                        <a14:foregroundMark x1="37466" y1="42857" x2="35040" y2="60000"/>
                        <a14:foregroundMark x1="37736" y1="42857" x2="35310" y2="57857"/>
                        <a14:foregroundMark x1="22372" y1="29643" x2="39892" y2="27143"/>
                        <a14:foregroundMark x1="23720" y1="30000" x2="23720" y2="30000"/>
                        <a14:foregroundMark x1="27224" y1="28214" x2="27224" y2="28214"/>
                        <a14:foregroundMark x1="23720" y1="28929" x2="23720" y2="28929"/>
                        <a14:foregroundMark x1="15903" y1="30000" x2="27224" y2="28571"/>
                        <a14:foregroundMark x1="27224" y1="28214" x2="12938" y2="31071"/>
                        <a14:foregroundMark x1="12938" y1="31071" x2="12938" y2="31071"/>
                        <a14:foregroundMark x1="19407" y1="28214" x2="19407" y2="28214"/>
                        <a14:foregroundMark x1="18329" y1="27143" x2="18329" y2="27143"/>
                        <a14:foregroundMark x1="15094" y1="29643" x2="15094" y2="29643"/>
                        <a14:foregroundMark x1="17790" y1="28571" x2="17790" y2="28571"/>
                        <a14:foregroundMark x1="15094" y1="28929" x2="18329" y2="28571"/>
                        <a14:foregroundMark x1="13477" y1="33571" x2="17790" y2="61429"/>
                        <a14:foregroundMark x1="12129" y1="32143" x2="15094" y2="54286"/>
                        <a14:foregroundMark x1="11321" y1="37500" x2="14555" y2="53571"/>
                        <a14:foregroundMark x1="11860" y1="36786" x2="12938" y2="52500"/>
                        <a14:foregroundMark x1="13477" y1="45714" x2="14555" y2="58571"/>
                        <a14:foregroundMark x1="13747" y1="66786" x2="34501" y2="63929"/>
                        <a14:foregroundMark x1="34501" y1="63929" x2="34501" y2="63929"/>
                        <a14:foregroundMark x1="25337" y1="63929" x2="38814" y2="63929"/>
                        <a14:foregroundMark x1="42318" y1="35714" x2="40970" y2="62857"/>
                        <a14:foregroundMark x1="11590" y1="57500" x2="14555" y2="63571"/>
                        <a14:foregroundMark x1="10512" y1="37143" x2="10782" y2="40357"/>
                        <a14:foregroundMark x1="10243" y1="36786" x2="14825" y2="59643"/>
                        <a14:foregroundMark x1="11590" y1="43214" x2="14555" y2="58571"/>
                        <a14:foregroundMark x1="12938" y1="49643" x2="15094" y2="57500"/>
                        <a14:foregroundMark x1="12938" y1="56429" x2="13747" y2="62143"/>
                      </a14:backgroundRemoval>
                    </a14:imgEffect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4314" t="14825" r="50000" b="28217"/>
          <a:stretch/>
        </p:blipFill>
        <p:spPr>
          <a:xfrm>
            <a:off x="976523" y="1875474"/>
            <a:ext cx="745010" cy="70100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D43C5F77-D4C8-44CB-B6EF-914BE6EFA15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0357" b="66786" l="8625" r="45283">
                        <a14:foregroundMark x1="43666" y1="28214" x2="43666" y2="28214"/>
                        <a14:foregroundMark x1="45013" y1="27143" x2="45013" y2="27143"/>
                        <a14:foregroundMark x1="26685" y1="33571" x2="26685" y2="33571"/>
                        <a14:foregroundMark x1="20216" y1="32500" x2="30997" y2="33571"/>
                        <a14:foregroundMark x1="16173" y1="34643" x2="29919" y2="32500"/>
                        <a14:foregroundMark x1="13747" y1="31786" x2="21294" y2="31786"/>
                        <a14:foregroundMark x1="14825" y1="35357" x2="15094" y2="56429"/>
                        <a14:foregroundMark x1="14555" y1="53929" x2="24259" y2="58571"/>
                        <a14:foregroundMark x1="16173" y1="60357" x2="26415" y2="61429"/>
                        <a14:foregroundMark x1="17251" y1="61429" x2="35310" y2="60357"/>
                        <a14:foregroundMark x1="35310" y1="60357" x2="35310" y2="60357"/>
                        <a14:foregroundMark x1="37466" y1="42857" x2="35040" y2="60000"/>
                        <a14:foregroundMark x1="37736" y1="42857" x2="35310" y2="57857"/>
                        <a14:foregroundMark x1="22372" y1="29643" x2="39892" y2="27143"/>
                        <a14:foregroundMark x1="23720" y1="30000" x2="23720" y2="30000"/>
                        <a14:foregroundMark x1="27224" y1="28214" x2="27224" y2="28214"/>
                        <a14:foregroundMark x1="23720" y1="28929" x2="23720" y2="28929"/>
                        <a14:foregroundMark x1="15903" y1="30000" x2="27224" y2="28571"/>
                        <a14:foregroundMark x1="27224" y1="28214" x2="12938" y2="31071"/>
                        <a14:foregroundMark x1="12938" y1="31071" x2="12938" y2="31071"/>
                        <a14:foregroundMark x1="19407" y1="28214" x2="19407" y2="28214"/>
                        <a14:foregroundMark x1="18329" y1="27143" x2="18329" y2="27143"/>
                        <a14:foregroundMark x1="15094" y1="29643" x2="15094" y2="29643"/>
                        <a14:foregroundMark x1="17790" y1="28571" x2="17790" y2="28571"/>
                        <a14:foregroundMark x1="15094" y1="28929" x2="18329" y2="28571"/>
                        <a14:foregroundMark x1="13477" y1="33571" x2="17790" y2="61429"/>
                        <a14:foregroundMark x1="12129" y1="32143" x2="15094" y2="54286"/>
                        <a14:foregroundMark x1="11321" y1="37500" x2="14555" y2="53571"/>
                        <a14:foregroundMark x1="11860" y1="36786" x2="12938" y2="52500"/>
                        <a14:foregroundMark x1="13477" y1="45714" x2="14555" y2="58571"/>
                        <a14:foregroundMark x1="13747" y1="66786" x2="34501" y2="63929"/>
                        <a14:foregroundMark x1="34501" y1="63929" x2="34501" y2="63929"/>
                        <a14:foregroundMark x1="25337" y1="63929" x2="38814" y2="63929"/>
                        <a14:foregroundMark x1="42318" y1="35714" x2="40970" y2="62857"/>
                        <a14:foregroundMark x1="11590" y1="57500" x2="14555" y2="63571"/>
                        <a14:foregroundMark x1="10512" y1="37143" x2="10782" y2="40357"/>
                        <a14:foregroundMark x1="10243" y1="36786" x2="14825" y2="59643"/>
                        <a14:foregroundMark x1="11590" y1="43214" x2="14555" y2="58571"/>
                        <a14:foregroundMark x1="12938" y1="49643" x2="15094" y2="57500"/>
                        <a14:foregroundMark x1="12938" y1="56429" x2="13747" y2="62143"/>
                      </a14:backgroundRemoval>
                    </a14:imgEffect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4314" t="14825" r="50000" b="28217"/>
          <a:stretch/>
        </p:blipFill>
        <p:spPr>
          <a:xfrm>
            <a:off x="8877650" y="1708684"/>
            <a:ext cx="745010" cy="70100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DBC6DB6B-2269-46EE-B05C-BEF8C8B8BF0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0357" b="66786" l="8625" r="45283">
                        <a14:foregroundMark x1="43666" y1="28214" x2="43666" y2="28214"/>
                        <a14:foregroundMark x1="45013" y1="27143" x2="45013" y2="27143"/>
                        <a14:foregroundMark x1="26685" y1="33571" x2="26685" y2="33571"/>
                        <a14:foregroundMark x1="20216" y1="32500" x2="30997" y2="33571"/>
                        <a14:foregroundMark x1="16173" y1="34643" x2="29919" y2="32500"/>
                        <a14:foregroundMark x1="13747" y1="31786" x2="21294" y2="31786"/>
                        <a14:foregroundMark x1="14825" y1="35357" x2="15094" y2="56429"/>
                        <a14:foregroundMark x1="14555" y1="53929" x2="24259" y2="58571"/>
                        <a14:foregroundMark x1="16173" y1="60357" x2="26415" y2="61429"/>
                        <a14:foregroundMark x1="17251" y1="61429" x2="35310" y2="60357"/>
                        <a14:foregroundMark x1="35310" y1="60357" x2="35310" y2="60357"/>
                        <a14:foregroundMark x1="37466" y1="42857" x2="35040" y2="60000"/>
                        <a14:foregroundMark x1="37736" y1="42857" x2="35310" y2="57857"/>
                        <a14:foregroundMark x1="22372" y1="29643" x2="39892" y2="27143"/>
                        <a14:foregroundMark x1="23720" y1="30000" x2="23720" y2="30000"/>
                        <a14:foregroundMark x1="27224" y1="28214" x2="27224" y2="28214"/>
                        <a14:foregroundMark x1="23720" y1="28929" x2="23720" y2="28929"/>
                        <a14:foregroundMark x1="15903" y1="30000" x2="27224" y2="28571"/>
                        <a14:foregroundMark x1="27224" y1="28214" x2="12938" y2="31071"/>
                        <a14:foregroundMark x1="12938" y1="31071" x2="12938" y2="31071"/>
                        <a14:foregroundMark x1="19407" y1="28214" x2="19407" y2="28214"/>
                        <a14:foregroundMark x1="18329" y1="27143" x2="18329" y2="27143"/>
                        <a14:foregroundMark x1="15094" y1="29643" x2="15094" y2="29643"/>
                        <a14:foregroundMark x1="17790" y1="28571" x2="17790" y2="28571"/>
                        <a14:foregroundMark x1="15094" y1="28929" x2="18329" y2="28571"/>
                        <a14:foregroundMark x1="13477" y1="33571" x2="17790" y2="61429"/>
                        <a14:foregroundMark x1="12129" y1="32143" x2="15094" y2="54286"/>
                        <a14:foregroundMark x1="11321" y1="37500" x2="14555" y2="53571"/>
                        <a14:foregroundMark x1="11860" y1="36786" x2="12938" y2="52500"/>
                        <a14:foregroundMark x1="13477" y1="45714" x2="14555" y2="58571"/>
                        <a14:foregroundMark x1="13747" y1="66786" x2="34501" y2="63929"/>
                        <a14:foregroundMark x1="34501" y1="63929" x2="34501" y2="63929"/>
                        <a14:foregroundMark x1="25337" y1="63929" x2="38814" y2="63929"/>
                        <a14:foregroundMark x1="42318" y1="35714" x2="40970" y2="62857"/>
                        <a14:foregroundMark x1="11590" y1="57500" x2="14555" y2="63571"/>
                        <a14:foregroundMark x1="10512" y1="37143" x2="10782" y2="40357"/>
                        <a14:foregroundMark x1="10243" y1="36786" x2="14825" y2="59643"/>
                        <a14:foregroundMark x1="11590" y1="43214" x2="14555" y2="58571"/>
                        <a14:foregroundMark x1="12938" y1="49643" x2="15094" y2="57500"/>
                        <a14:foregroundMark x1="12938" y1="56429" x2="13747" y2="62143"/>
                      </a14:backgroundRemoval>
                    </a14:imgEffect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4314" t="14825" r="50000" b="28217"/>
          <a:stretch/>
        </p:blipFill>
        <p:spPr>
          <a:xfrm>
            <a:off x="6096000" y="1122063"/>
            <a:ext cx="745010" cy="70100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4A117CFE-AF44-4342-B7F9-0E713EE2FC5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0357" b="66786" l="8625" r="45283">
                        <a14:foregroundMark x1="43666" y1="28214" x2="43666" y2="28214"/>
                        <a14:foregroundMark x1="45013" y1="27143" x2="45013" y2="27143"/>
                        <a14:foregroundMark x1="26685" y1="33571" x2="26685" y2="33571"/>
                        <a14:foregroundMark x1="20216" y1="32500" x2="30997" y2="33571"/>
                        <a14:foregroundMark x1="16173" y1="34643" x2="29919" y2="32500"/>
                        <a14:foregroundMark x1="13747" y1="31786" x2="21294" y2="31786"/>
                        <a14:foregroundMark x1="14825" y1="35357" x2="15094" y2="56429"/>
                        <a14:foregroundMark x1="14555" y1="53929" x2="24259" y2="58571"/>
                        <a14:foregroundMark x1="16173" y1="60357" x2="26415" y2="61429"/>
                        <a14:foregroundMark x1="17251" y1="61429" x2="35310" y2="60357"/>
                        <a14:foregroundMark x1="35310" y1="60357" x2="35310" y2="60357"/>
                        <a14:foregroundMark x1="37466" y1="42857" x2="35040" y2="60000"/>
                        <a14:foregroundMark x1="37736" y1="42857" x2="35310" y2="57857"/>
                        <a14:foregroundMark x1="22372" y1="29643" x2="39892" y2="27143"/>
                        <a14:foregroundMark x1="23720" y1="30000" x2="23720" y2="30000"/>
                        <a14:foregroundMark x1="27224" y1="28214" x2="27224" y2="28214"/>
                        <a14:foregroundMark x1="23720" y1="28929" x2="23720" y2="28929"/>
                        <a14:foregroundMark x1="15903" y1="30000" x2="27224" y2="28571"/>
                        <a14:foregroundMark x1="27224" y1="28214" x2="12938" y2="31071"/>
                        <a14:foregroundMark x1="12938" y1="31071" x2="12938" y2="31071"/>
                        <a14:foregroundMark x1="19407" y1="28214" x2="19407" y2="28214"/>
                        <a14:foregroundMark x1="18329" y1="27143" x2="18329" y2="27143"/>
                        <a14:foregroundMark x1="15094" y1="29643" x2="15094" y2="29643"/>
                        <a14:foregroundMark x1="17790" y1="28571" x2="17790" y2="28571"/>
                        <a14:foregroundMark x1="15094" y1="28929" x2="18329" y2="28571"/>
                        <a14:foregroundMark x1="13477" y1="33571" x2="17790" y2="61429"/>
                        <a14:foregroundMark x1="12129" y1="32143" x2="15094" y2="54286"/>
                        <a14:foregroundMark x1="11321" y1="37500" x2="14555" y2="53571"/>
                        <a14:foregroundMark x1="11860" y1="36786" x2="12938" y2="52500"/>
                        <a14:foregroundMark x1="13477" y1="45714" x2="14555" y2="58571"/>
                        <a14:foregroundMark x1="13747" y1="66786" x2="34501" y2="63929"/>
                        <a14:foregroundMark x1="34501" y1="63929" x2="34501" y2="63929"/>
                        <a14:foregroundMark x1="25337" y1="63929" x2="38814" y2="63929"/>
                        <a14:foregroundMark x1="42318" y1="35714" x2="40970" y2="62857"/>
                        <a14:foregroundMark x1="11590" y1="57500" x2="14555" y2="63571"/>
                        <a14:foregroundMark x1="10512" y1="37143" x2="10782" y2="40357"/>
                        <a14:foregroundMark x1="10243" y1="36786" x2="14825" y2="59643"/>
                        <a14:foregroundMark x1="11590" y1="43214" x2="14555" y2="58571"/>
                        <a14:foregroundMark x1="12938" y1="49643" x2="15094" y2="57500"/>
                        <a14:foregroundMark x1="12938" y1="56429" x2="13747" y2="62143"/>
                      </a14:backgroundRemoval>
                    </a14:imgEffect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4314" t="14825" r="50000" b="28217"/>
          <a:stretch/>
        </p:blipFill>
        <p:spPr>
          <a:xfrm>
            <a:off x="6357926" y="3145440"/>
            <a:ext cx="745010" cy="70100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3D07B2FD-C5D5-4405-8EB3-C81315FF63F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0357" b="66786" l="8625" r="45283">
                        <a14:foregroundMark x1="43666" y1="28214" x2="43666" y2="28214"/>
                        <a14:foregroundMark x1="45013" y1="27143" x2="45013" y2="27143"/>
                        <a14:foregroundMark x1="26685" y1="33571" x2="26685" y2="33571"/>
                        <a14:foregroundMark x1="20216" y1="32500" x2="30997" y2="33571"/>
                        <a14:foregroundMark x1="16173" y1="34643" x2="29919" y2="32500"/>
                        <a14:foregroundMark x1="13747" y1="31786" x2="21294" y2="31786"/>
                        <a14:foregroundMark x1="14825" y1="35357" x2="15094" y2="56429"/>
                        <a14:foregroundMark x1="14555" y1="53929" x2="24259" y2="58571"/>
                        <a14:foregroundMark x1="16173" y1="60357" x2="26415" y2="61429"/>
                        <a14:foregroundMark x1="17251" y1="61429" x2="35310" y2="60357"/>
                        <a14:foregroundMark x1="35310" y1="60357" x2="35310" y2="60357"/>
                        <a14:foregroundMark x1="37466" y1="42857" x2="35040" y2="60000"/>
                        <a14:foregroundMark x1="37736" y1="42857" x2="35310" y2="57857"/>
                        <a14:foregroundMark x1="22372" y1="29643" x2="39892" y2="27143"/>
                        <a14:foregroundMark x1="23720" y1="30000" x2="23720" y2="30000"/>
                        <a14:foregroundMark x1="27224" y1="28214" x2="27224" y2="28214"/>
                        <a14:foregroundMark x1="23720" y1="28929" x2="23720" y2="28929"/>
                        <a14:foregroundMark x1="15903" y1="30000" x2="27224" y2="28571"/>
                        <a14:foregroundMark x1="27224" y1="28214" x2="12938" y2="31071"/>
                        <a14:foregroundMark x1="12938" y1="31071" x2="12938" y2="31071"/>
                        <a14:foregroundMark x1="19407" y1="28214" x2="19407" y2="28214"/>
                        <a14:foregroundMark x1="18329" y1="27143" x2="18329" y2="27143"/>
                        <a14:foregroundMark x1="15094" y1="29643" x2="15094" y2="29643"/>
                        <a14:foregroundMark x1="17790" y1="28571" x2="17790" y2="28571"/>
                        <a14:foregroundMark x1="15094" y1="28929" x2="18329" y2="28571"/>
                        <a14:foregroundMark x1="13477" y1="33571" x2="17790" y2="61429"/>
                        <a14:foregroundMark x1="12129" y1="32143" x2="15094" y2="54286"/>
                        <a14:foregroundMark x1="11321" y1="37500" x2="14555" y2="53571"/>
                        <a14:foregroundMark x1="11860" y1="36786" x2="12938" y2="52500"/>
                        <a14:foregroundMark x1="13477" y1="45714" x2="14555" y2="58571"/>
                        <a14:foregroundMark x1="13747" y1="66786" x2="34501" y2="63929"/>
                        <a14:foregroundMark x1="34501" y1="63929" x2="34501" y2="63929"/>
                        <a14:foregroundMark x1="25337" y1="63929" x2="38814" y2="63929"/>
                        <a14:foregroundMark x1="42318" y1="35714" x2="40970" y2="62857"/>
                        <a14:foregroundMark x1="11590" y1="57500" x2="14555" y2="63571"/>
                        <a14:foregroundMark x1="10512" y1="37143" x2="10782" y2="40357"/>
                        <a14:foregroundMark x1="10243" y1="36786" x2="14825" y2="59643"/>
                        <a14:foregroundMark x1="11590" y1="43214" x2="14555" y2="58571"/>
                        <a14:foregroundMark x1="12938" y1="49643" x2="15094" y2="57500"/>
                        <a14:foregroundMark x1="12938" y1="56429" x2="13747" y2="62143"/>
                      </a14:backgroundRemoval>
                    </a14:imgEffect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4314" t="14825" r="50000" b="28217"/>
          <a:stretch/>
        </p:blipFill>
        <p:spPr>
          <a:xfrm>
            <a:off x="4691451" y="4697986"/>
            <a:ext cx="745010" cy="70100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D26CF509-C19E-4741-B41D-16D3B7E76CF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3180" t="18554" r="7389" b="29981"/>
          <a:stretch/>
        </p:blipFill>
        <p:spPr>
          <a:xfrm>
            <a:off x="1321392" y="3286701"/>
            <a:ext cx="568229" cy="55974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539FEFE8-15D5-4A65-8C83-DCCCF5518D6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3180" t="18554" r="7389" b="29981"/>
          <a:stretch/>
        </p:blipFill>
        <p:spPr>
          <a:xfrm>
            <a:off x="2864132" y="1231981"/>
            <a:ext cx="568229" cy="55974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39C2F56D-FE48-4695-B1D5-376647193E5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3180" t="18554" r="7389" b="29981"/>
          <a:stretch/>
        </p:blipFill>
        <p:spPr>
          <a:xfrm>
            <a:off x="3719907" y="2452937"/>
            <a:ext cx="568229" cy="55974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9BC4BC5B-156C-48EF-B972-B291C6E7930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3180" t="18554" r="7389" b="29981"/>
          <a:stretch/>
        </p:blipFill>
        <p:spPr>
          <a:xfrm>
            <a:off x="7110495" y="4488744"/>
            <a:ext cx="568229" cy="55974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93F2235F-8464-44A7-84BA-DADE63D3F2D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3180" t="18554" r="7389" b="29981"/>
          <a:stretch/>
        </p:blipFill>
        <p:spPr>
          <a:xfrm>
            <a:off x="8671088" y="4241839"/>
            <a:ext cx="568229" cy="55974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1AC15486-0272-4DDE-9E56-3C9BFDE2FE0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3180" t="18554" r="7389" b="29981"/>
          <a:stretch/>
        </p:blipFill>
        <p:spPr>
          <a:xfrm>
            <a:off x="1969836" y="4849523"/>
            <a:ext cx="568229" cy="55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2408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  <p:bldP spid="14" grpId="1" animBg="1"/>
      <p:bldP spid="14" grpId="2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DBDD600E-DCA3-4DC3-8065-84BB386CC8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89"/>
            <a:ext cx="12192000" cy="6437323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76574B83-27F4-4296-91FD-E296C49FB135}"/>
              </a:ext>
            </a:extLst>
          </p:cNvPr>
          <p:cNvGrpSpPr/>
          <p:nvPr/>
        </p:nvGrpSpPr>
        <p:grpSpPr>
          <a:xfrm>
            <a:off x="864066" y="277224"/>
            <a:ext cx="9489609" cy="827192"/>
            <a:chOff x="-5089599" y="382608"/>
            <a:chExt cx="6687867" cy="871185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="" xmlns:a16="http://schemas.microsoft.com/office/drawing/2014/main" id="{6A4AE8C6-BB57-4782-B19C-93097115089F}"/>
                </a:ext>
              </a:extLst>
            </p:cNvPr>
            <p:cNvSpPr/>
            <p:nvPr/>
          </p:nvSpPr>
          <p:spPr>
            <a:xfrm>
              <a:off x="-5089599" y="382608"/>
              <a:ext cx="6687867" cy="871185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 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Nêu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tên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ba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điểm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thẳng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hàng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trong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hình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sau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</a:t>
              </a:r>
            </a:p>
            <a:p>
              <a:pPr algn="ctr"/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(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dùng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thước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thẳng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để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kiểm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tra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AEFED2A8-38A5-4288-A831-DF59971095AC}"/>
                </a:ext>
              </a:extLst>
            </p:cNvPr>
            <p:cNvSpPr/>
            <p:nvPr/>
          </p:nvSpPr>
          <p:spPr>
            <a:xfrm>
              <a:off x="-5020705" y="579409"/>
              <a:ext cx="417186" cy="477582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2</a:t>
              </a:r>
            </a:p>
          </p:txBody>
        </p:sp>
      </p:grp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BB7AB965-7F89-46E4-81FF-9CAF351444DC}"/>
              </a:ext>
            </a:extLst>
          </p:cNvPr>
          <p:cNvSpPr/>
          <p:nvPr/>
        </p:nvSpPr>
        <p:spPr>
          <a:xfrm>
            <a:off x="4800761" y="2119031"/>
            <a:ext cx="100584" cy="100584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rgbClr val="7030A0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18C97413-43F0-4EE4-B632-B8F0F905F4ED}"/>
              </a:ext>
            </a:extLst>
          </p:cNvPr>
          <p:cNvSpPr/>
          <p:nvPr/>
        </p:nvSpPr>
        <p:spPr>
          <a:xfrm>
            <a:off x="3724436" y="3406397"/>
            <a:ext cx="100584" cy="100584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rgbClr val="7030A0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694437CD-1053-450E-B84A-2A6391A47820}"/>
              </a:ext>
            </a:extLst>
          </p:cNvPr>
          <p:cNvSpPr/>
          <p:nvPr/>
        </p:nvSpPr>
        <p:spPr>
          <a:xfrm>
            <a:off x="2714786" y="4608038"/>
            <a:ext cx="100584" cy="100584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rgbClr val="7030A0"/>
              </a:solidFill>
              <a:latin typeface="UTM Avo" panose="02040603050506020204" pitchFamily="18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516EFC9F-EF80-4E79-B971-27066114C6ED}"/>
              </a:ext>
            </a:extLst>
          </p:cNvPr>
          <p:cNvSpPr/>
          <p:nvPr/>
        </p:nvSpPr>
        <p:spPr>
          <a:xfrm>
            <a:off x="5158159" y="3841042"/>
            <a:ext cx="100584" cy="100584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rgbClr val="7030A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11782300-C91E-4C49-B546-8FD0C2A0C5B6}"/>
              </a:ext>
            </a:extLst>
          </p:cNvPr>
          <p:cNvSpPr/>
          <p:nvPr/>
        </p:nvSpPr>
        <p:spPr>
          <a:xfrm>
            <a:off x="5347715" y="4639280"/>
            <a:ext cx="100584" cy="100584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rgbClr val="7030A0"/>
              </a:solidFill>
              <a:latin typeface="UTM Avo" panose="02040603050506020204" pitchFamily="18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8F8BC9A8-599D-4148-BF49-0CEE0B24542B}"/>
              </a:ext>
            </a:extLst>
          </p:cNvPr>
          <p:cNvSpPr/>
          <p:nvPr/>
        </p:nvSpPr>
        <p:spPr>
          <a:xfrm>
            <a:off x="7917023" y="4629755"/>
            <a:ext cx="100584" cy="100584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rgbClr val="7030A0"/>
              </a:solidFill>
              <a:latin typeface="UTM Avo" panose="0204060305050602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11685B4-63DF-4C25-A187-8F302ADEA049}"/>
              </a:ext>
            </a:extLst>
          </p:cNvPr>
          <p:cNvSpPr txBox="1"/>
          <p:nvPr/>
        </p:nvSpPr>
        <p:spPr>
          <a:xfrm>
            <a:off x="4647311" y="1707658"/>
            <a:ext cx="418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11100369-DE3B-4ED4-AC67-47C368394243}"/>
              </a:ext>
            </a:extLst>
          </p:cNvPr>
          <p:cNvSpPr txBox="1"/>
          <p:nvPr/>
        </p:nvSpPr>
        <p:spPr>
          <a:xfrm>
            <a:off x="2443006" y="4654621"/>
            <a:ext cx="383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B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64155D0D-4638-4F8C-8F8B-B14AE7C848B2}"/>
              </a:ext>
            </a:extLst>
          </p:cNvPr>
          <p:cNvSpPr txBox="1"/>
          <p:nvPr/>
        </p:nvSpPr>
        <p:spPr>
          <a:xfrm>
            <a:off x="5266180" y="4689572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20A2465A-CABB-43DB-BCF9-022EE6ADF9D0}"/>
              </a:ext>
            </a:extLst>
          </p:cNvPr>
          <p:cNvSpPr txBox="1"/>
          <p:nvPr/>
        </p:nvSpPr>
        <p:spPr>
          <a:xfrm>
            <a:off x="3376809" y="3045316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O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8DE5C33B-2192-4446-949E-082D8EAF5D94}"/>
              </a:ext>
            </a:extLst>
          </p:cNvPr>
          <p:cNvSpPr txBox="1"/>
          <p:nvPr/>
        </p:nvSpPr>
        <p:spPr>
          <a:xfrm>
            <a:off x="5208451" y="3453934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3AE7283B-86EE-406B-A9F3-7CB4D18B01A2}"/>
              </a:ext>
            </a:extLst>
          </p:cNvPr>
          <p:cNvSpPr txBox="1"/>
          <p:nvPr/>
        </p:nvSpPr>
        <p:spPr>
          <a:xfrm>
            <a:off x="7798525" y="4665479"/>
            <a:ext cx="412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D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B1D364B7-37A6-4CBF-A695-8501A8D36D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83" b="87069" l="2353" r="95294">
                        <a14:foregroundMark x1="6588" y1="42241" x2="6588" y2="42241"/>
                        <a14:foregroundMark x1="4000" y1="28448" x2="4000" y2="28448"/>
                        <a14:foregroundMark x1="3059" y1="30172" x2="3059" y2="30172"/>
                        <a14:foregroundMark x1="94118" y1="58621" x2="94118" y2="58621"/>
                        <a14:foregroundMark x1="93412" y1="31034" x2="93412" y2="31034"/>
                        <a14:foregroundMark x1="95529" y1="86207" x2="95529" y2="86207"/>
                        <a14:foregroundMark x1="2353" y1="84483" x2="2353" y2="844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43050" y="4522873"/>
            <a:ext cx="7543800" cy="982956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05BF6097-5B74-4DC6-AB2B-CFA9EFD8E6E4}"/>
              </a:ext>
            </a:extLst>
          </p:cNvPr>
          <p:cNvCxnSpPr>
            <a:cxnSpLocks/>
          </p:cNvCxnSpPr>
          <p:nvPr/>
        </p:nvCxnSpPr>
        <p:spPr>
          <a:xfrm>
            <a:off x="2443006" y="4680047"/>
            <a:ext cx="6034244" cy="9525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D0D845A9-5E25-4B9E-87F4-C809DE1235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781" b="90438" l="2778" r="90000">
                        <a14:foregroundMark x1="51111" y1="4781" x2="51111" y2="4781"/>
                        <a14:foregroundMark x1="2778" y1="80478" x2="2778" y2="80478"/>
                        <a14:foregroundMark x1="32222" y1="90438" x2="32222" y2="90438"/>
                        <a14:foregroundMark x1="88889" y1="19522" x2="88889" y2="19522"/>
                        <a14:foregroundMark x1="68333" y1="4781" x2="68333" y2="4781"/>
                        <a14:foregroundMark x1="57778" y1="13944" x2="57778" y2="13944"/>
                        <a14:foregroundMark x1="34444" y1="25896" x2="34444" y2="25896"/>
                        <a14:foregroundMark x1="25000" y1="25100" x2="25000" y2="25100"/>
                        <a14:foregroundMark x1="25000" y1="25100" x2="25000" y2="25100"/>
                        <a14:foregroundMark x1="23889" y1="25498" x2="23889" y2="25498"/>
                        <a14:foregroundMark x1="37778" y1="25498" x2="37778" y2="25498"/>
                        <a14:foregroundMark x1="90000" y1="42629" x2="90000" y2="42629"/>
                        <a14:backgroundMark x1="92222" y1="25100" x2="92222" y2="25100"/>
                        <a14:backgroundMark x1="70556" y1="25498" x2="70556" y2="25498"/>
                        <a14:backgroundMark x1="15556" y1="25498" x2="15556" y2="25498"/>
                        <a14:backgroundMark x1="36667" y1="24701" x2="36667" y2="24701"/>
                        <a14:backgroundMark x1="18333" y1="25100" x2="18333" y2="25100"/>
                        <a14:backgroundMark x1="70556" y1="24303" x2="70556" y2="2430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05966" y="4866814"/>
            <a:ext cx="1349501" cy="188180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9C1523DE-D6F4-4B21-92B9-A057B9D02A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406" b="89840" l="3088" r="89549">
                        <a14:foregroundMark x1="45606" y1="4545" x2="45606" y2="4545"/>
                        <a14:foregroundMark x1="9264" y1="18182" x2="9264" y2="18182"/>
                        <a14:foregroundMark x1="3088" y1="19519" x2="3088" y2="19519"/>
                        <a14:foregroundMark x1="89786" y1="66310" x2="89786" y2="66310"/>
                        <a14:foregroundMark x1="44418" y1="2406" x2="44418" y2="2406"/>
                        <a14:foregroundMark x1="65083" y1="10428" x2="65083" y2="10428"/>
                        <a14:foregroundMark x1="80760" y1="8556" x2="80760" y2="8556"/>
                        <a14:foregroundMark x1="76485" y1="9893" x2="76485" y2="9893"/>
                        <a14:backgroundMark x1="75772" y1="39572" x2="75772" y2="39572"/>
                        <a14:backgroundMark x1="75297" y1="27807" x2="75297" y2="27807"/>
                        <a14:backgroundMark x1="74822" y1="22995" x2="74822" y2="22995"/>
                        <a14:backgroundMark x1="74822" y1="40107" x2="74822" y2="40107"/>
                        <a14:backgroundMark x1="75297" y1="44118" x2="75297" y2="44118"/>
                        <a14:backgroundMark x1="75534" y1="52406" x2="75059" y2="52674"/>
                        <a14:backgroundMark x1="38242" y1="55615" x2="38242" y2="556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90635" y="4400168"/>
            <a:ext cx="1690908" cy="150213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EA3B0B5F-DC59-4456-AAD8-C27DAB6739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83" b="87069" l="2353" r="95294">
                        <a14:foregroundMark x1="6588" y1="42241" x2="6588" y2="42241"/>
                        <a14:foregroundMark x1="4000" y1="28448" x2="4000" y2="28448"/>
                        <a14:foregroundMark x1="3059" y1="30172" x2="3059" y2="30172"/>
                        <a14:foregroundMark x1="94118" y1="58621" x2="94118" y2="58621"/>
                        <a14:foregroundMark x1="93412" y1="31034" x2="93412" y2="31034"/>
                        <a14:foregroundMark x1="95529" y1="86207" x2="95529" y2="86207"/>
                        <a14:foregroundMark x1="2353" y1="84483" x2="2353" y2="844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946447">
            <a:off x="2422762" y="3908690"/>
            <a:ext cx="6663592" cy="982956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="" xmlns:a16="http://schemas.microsoft.com/office/drawing/2014/main" id="{52781915-F4F4-41E0-B196-4B830C19D6F3}"/>
              </a:ext>
            </a:extLst>
          </p:cNvPr>
          <p:cNvCxnSpPr>
            <a:cxnSpLocks/>
          </p:cNvCxnSpPr>
          <p:nvPr/>
        </p:nvCxnSpPr>
        <p:spPr>
          <a:xfrm>
            <a:off x="3298946" y="3338389"/>
            <a:ext cx="5511679" cy="1578717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96A0D01B-3633-409C-9D33-C9C180AA80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781" b="90438" l="2778" r="90000">
                        <a14:foregroundMark x1="51111" y1="4781" x2="51111" y2="4781"/>
                        <a14:foregroundMark x1="2778" y1="80478" x2="2778" y2="80478"/>
                        <a14:foregroundMark x1="32222" y1="90438" x2="32222" y2="90438"/>
                        <a14:foregroundMark x1="88889" y1="19522" x2="88889" y2="19522"/>
                        <a14:foregroundMark x1="68333" y1="4781" x2="68333" y2="4781"/>
                        <a14:foregroundMark x1="57778" y1="13944" x2="57778" y2="13944"/>
                        <a14:foregroundMark x1="34444" y1="25896" x2="34444" y2="25896"/>
                        <a14:foregroundMark x1="25000" y1="25100" x2="25000" y2="25100"/>
                        <a14:foregroundMark x1="25000" y1="25100" x2="25000" y2="25100"/>
                        <a14:foregroundMark x1="23889" y1="25498" x2="23889" y2="25498"/>
                        <a14:foregroundMark x1="37778" y1="25498" x2="37778" y2="25498"/>
                        <a14:foregroundMark x1="90000" y1="42629" x2="90000" y2="42629"/>
                        <a14:backgroundMark x1="92222" y1="25100" x2="92222" y2="25100"/>
                        <a14:backgroundMark x1="70556" y1="25498" x2="70556" y2="25498"/>
                        <a14:backgroundMark x1="15556" y1="25498" x2="15556" y2="25498"/>
                        <a14:backgroundMark x1="36667" y1="24701" x2="36667" y2="24701"/>
                        <a14:backgroundMark x1="18333" y1="25100" x2="18333" y2="25100"/>
                        <a14:backgroundMark x1="70556" y1="24303" x2="70556" y2="2430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946447">
            <a:off x="2851367" y="3507525"/>
            <a:ext cx="1384306" cy="188180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74A93C7D-D75F-4C2C-A013-22804E49C0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406" b="89840" l="3088" r="89549">
                        <a14:foregroundMark x1="45606" y1="4545" x2="45606" y2="4545"/>
                        <a14:foregroundMark x1="9264" y1="18182" x2="9264" y2="18182"/>
                        <a14:foregroundMark x1="3088" y1="19519" x2="3088" y2="19519"/>
                        <a14:foregroundMark x1="89786" y1="66310" x2="89786" y2="66310"/>
                        <a14:foregroundMark x1="44418" y1="2406" x2="44418" y2="2406"/>
                        <a14:foregroundMark x1="65083" y1="10428" x2="65083" y2="10428"/>
                        <a14:foregroundMark x1="80760" y1="8556" x2="80760" y2="8556"/>
                        <a14:foregroundMark x1="76485" y1="9893" x2="76485" y2="9893"/>
                        <a14:backgroundMark x1="75772" y1="39572" x2="75772" y2="39572"/>
                        <a14:backgroundMark x1="75297" y1="27807" x2="75297" y2="27807"/>
                        <a14:backgroundMark x1="74822" y1="22995" x2="74822" y2="22995"/>
                        <a14:backgroundMark x1="74822" y1="40107" x2="74822" y2="40107"/>
                        <a14:backgroundMark x1="75297" y1="44118" x2="75297" y2="44118"/>
                        <a14:backgroundMark x1="75534" y1="52406" x2="75059" y2="52674"/>
                        <a14:backgroundMark x1="38242" y1="55615" x2="38242" y2="556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946447">
            <a:off x="3136342" y="3228941"/>
            <a:ext cx="1734519" cy="150213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23E8DC59-777B-4AE3-B48B-F7301A2251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83" b="87069" l="2353" r="95294">
                        <a14:foregroundMark x1="6588" y1="42241" x2="6588" y2="42241"/>
                        <a14:foregroundMark x1="4000" y1="28448" x2="4000" y2="28448"/>
                        <a14:foregroundMark x1="3059" y1="30172" x2="3059" y2="30172"/>
                        <a14:foregroundMark x1="94118" y1="58621" x2="94118" y2="58621"/>
                        <a14:foregroundMark x1="93412" y1="31034" x2="93412" y2="31034"/>
                        <a14:foregroundMark x1="95529" y1="86207" x2="95529" y2="86207"/>
                        <a14:foregroundMark x1="2353" y1="84483" x2="2353" y2="844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556071">
            <a:off x="1095651" y="2863320"/>
            <a:ext cx="6496050" cy="982956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="" xmlns:a16="http://schemas.microsoft.com/office/drawing/2014/main" id="{0F31E244-9544-40B4-BB28-20E12FCEE02D}"/>
              </a:ext>
            </a:extLst>
          </p:cNvPr>
          <p:cNvCxnSpPr>
            <a:cxnSpLocks/>
          </p:cNvCxnSpPr>
          <p:nvPr/>
        </p:nvCxnSpPr>
        <p:spPr>
          <a:xfrm flipV="1">
            <a:off x="1990725" y="1584618"/>
            <a:ext cx="3322606" cy="40654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0F70E558-EFB2-4569-AEE4-171477D044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781" b="90438" l="2778" r="90000">
                        <a14:foregroundMark x1="51111" y1="4781" x2="51111" y2="4781"/>
                        <a14:foregroundMark x1="2778" y1="80478" x2="2778" y2="80478"/>
                        <a14:foregroundMark x1="32222" y1="90438" x2="32222" y2="90438"/>
                        <a14:foregroundMark x1="88889" y1="19522" x2="88889" y2="19522"/>
                        <a14:foregroundMark x1="68333" y1="4781" x2="68333" y2="4781"/>
                        <a14:foregroundMark x1="57778" y1="13944" x2="57778" y2="13944"/>
                        <a14:foregroundMark x1="34444" y1="25896" x2="34444" y2="25896"/>
                        <a14:foregroundMark x1="25000" y1="25100" x2="25000" y2="25100"/>
                        <a14:foregroundMark x1="25000" y1="25100" x2="25000" y2="25100"/>
                        <a14:foregroundMark x1="23889" y1="25498" x2="23889" y2="25498"/>
                        <a14:foregroundMark x1="37778" y1="25498" x2="37778" y2="25498"/>
                        <a14:foregroundMark x1="90000" y1="42629" x2="90000" y2="42629"/>
                        <a14:backgroundMark x1="92222" y1="25100" x2="92222" y2="25100"/>
                        <a14:backgroundMark x1="70556" y1="25498" x2="70556" y2="25498"/>
                        <a14:backgroundMark x1="15556" y1="25498" x2="15556" y2="25498"/>
                        <a14:backgroundMark x1="36667" y1="24701" x2="36667" y2="24701"/>
                        <a14:backgroundMark x1="18333" y1="25100" x2="18333" y2="25100"/>
                        <a14:backgroundMark x1="70556" y1="24303" x2="70556" y2="2430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556071">
            <a:off x="3207004" y="4157035"/>
            <a:ext cx="1349501" cy="188180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F4BE6334-688D-453F-AD27-C7E6853F6AC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406" b="89840" l="3088" r="89549">
                        <a14:foregroundMark x1="45606" y1="4545" x2="45606" y2="4545"/>
                        <a14:foregroundMark x1="9264" y1="18182" x2="9264" y2="18182"/>
                        <a14:foregroundMark x1="3088" y1="19519" x2="3088" y2="19519"/>
                        <a14:foregroundMark x1="89786" y1="66310" x2="89786" y2="66310"/>
                        <a14:foregroundMark x1="44418" y1="2406" x2="44418" y2="2406"/>
                        <a14:foregroundMark x1="65083" y1="10428" x2="65083" y2="10428"/>
                        <a14:foregroundMark x1="80760" y1="8556" x2="80760" y2="8556"/>
                        <a14:foregroundMark x1="76485" y1="9893" x2="76485" y2="9893"/>
                        <a14:backgroundMark x1="75772" y1="39572" x2="75772" y2="39572"/>
                        <a14:backgroundMark x1="75297" y1="27807" x2="75297" y2="27807"/>
                        <a14:backgroundMark x1="74822" y1="22995" x2="74822" y2="22995"/>
                        <a14:backgroundMark x1="74822" y1="40107" x2="74822" y2="40107"/>
                        <a14:backgroundMark x1="75297" y1="44118" x2="75297" y2="44118"/>
                        <a14:backgroundMark x1="75534" y1="52406" x2="75059" y2="52674"/>
                        <a14:backgroundMark x1="38242" y1="55615" x2="38242" y2="556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556071">
            <a:off x="2026977" y="4493059"/>
            <a:ext cx="1690908" cy="1502137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="" xmlns:a16="http://schemas.microsoft.com/office/drawing/2014/main" id="{2658C1AF-659B-4C09-9E9A-42C01D2F34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83" b="87069" l="2353" r="95294">
                        <a14:foregroundMark x1="6588" y1="42241" x2="6588" y2="42241"/>
                        <a14:foregroundMark x1="4000" y1="28448" x2="4000" y2="28448"/>
                        <a14:foregroundMark x1="3059" y1="30172" x2="3059" y2="30172"/>
                        <a14:foregroundMark x1="94118" y1="58621" x2="94118" y2="58621"/>
                        <a14:foregroundMark x1="93412" y1="31034" x2="93412" y2="31034"/>
                        <a14:foregroundMark x1="95529" y1="86207" x2="95529" y2="86207"/>
                        <a14:foregroundMark x1="2353" y1="84483" x2="2353" y2="844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5508453">
            <a:off x="2279400" y="3209481"/>
            <a:ext cx="6496050" cy="982956"/>
          </a:xfrm>
          <a:prstGeom prst="rect">
            <a:avLst/>
          </a:prstGeom>
        </p:spPr>
      </p:pic>
      <p:cxnSp>
        <p:nvCxnSpPr>
          <p:cNvPr id="59" name="Straight Connector 58">
            <a:extLst>
              <a:ext uri="{FF2B5EF4-FFF2-40B4-BE49-F238E27FC236}">
                <a16:creationId xmlns="" xmlns:a16="http://schemas.microsoft.com/office/drawing/2014/main" id="{BA8EB37E-4C8B-4054-B607-2EE1991EF738}"/>
              </a:ext>
            </a:extLst>
          </p:cNvPr>
          <p:cNvCxnSpPr>
            <a:cxnSpLocks/>
          </p:cNvCxnSpPr>
          <p:nvPr/>
        </p:nvCxnSpPr>
        <p:spPr>
          <a:xfrm flipH="1" flipV="1">
            <a:off x="4775216" y="1632882"/>
            <a:ext cx="839013" cy="4269423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Picture 59">
            <a:extLst>
              <a:ext uri="{FF2B5EF4-FFF2-40B4-BE49-F238E27FC236}">
                <a16:creationId xmlns="" xmlns:a16="http://schemas.microsoft.com/office/drawing/2014/main" id="{3C8A3C09-9E61-43E9-BB1E-946DD13D0F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781" b="90438" l="2778" r="90000">
                        <a14:foregroundMark x1="51111" y1="4781" x2="51111" y2="4781"/>
                        <a14:foregroundMark x1="2778" y1="80478" x2="2778" y2="80478"/>
                        <a14:foregroundMark x1="32222" y1="90438" x2="32222" y2="90438"/>
                        <a14:foregroundMark x1="88889" y1="19522" x2="88889" y2="19522"/>
                        <a14:foregroundMark x1="68333" y1="4781" x2="68333" y2="4781"/>
                        <a14:foregroundMark x1="57778" y1="13944" x2="57778" y2="13944"/>
                        <a14:foregroundMark x1="34444" y1="25896" x2="34444" y2="25896"/>
                        <a14:foregroundMark x1="25000" y1="25100" x2="25000" y2="25100"/>
                        <a14:foregroundMark x1="25000" y1="25100" x2="25000" y2="25100"/>
                        <a14:foregroundMark x1="23889" y1="25498" x2="23889" y2="25498"/>
                        <a14:foregroundMark x1="37778" y1="25498" x2="37778" y2="25498"/>
                        <a14:foregroundMark x1="90000" y1="42629" x2="90000" y2="42629"/>
                        <a14:backgroundMark x1="92222" y1="25100" x2="92222" y2="25100"/>
                        <a14:backgroundMark x1="70556" y1="25498" x2="70556" y2="25498"/>
                        <a14:backgroundMark x1="15556" y1="25498" x2="15556" y2="25498"/>
                        <a14:backgroundMark x1="36667" y1="24701" x2="36667" y2="24701"/>
                        <a14:backgroundMark x1="18333" y1="25100" x2="18333" y2="25100"/>
                        <a14:backgroundMark x1="70556" y1="24303" x2="70556" y2="2430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5508453">
            <a:off x="6097887" y="4873693"/>
            <a:ext cx="1349501" cy="1881805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="" xmlns:a16="http://schemas.microsoft.com/office/drawing/2014/main" id="{7A09022F-D698-4F57-8A1B-0EE0219DC0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406" b="89840" l="3088" r="89549">
                        <a14:foregroundMark x1="45606" y1="4545" x2="45606" y2="4545"/>
                        <a14:foregroundMark x1="9264" y1="18182" x2="9264" y2="18182"/>
                        <a14:foregroundMark x1="3088" y1="19519" x2="3088" y2="19519"/>
                        <a14:foregroundMark x1="89786" y1="66310" x2="89786" y2="66310"/>
                        <a14:foregroundMark x1="44418" y1="2406" x2="44418" y2="2406"/>
                        <a14:foregroundMark x1="65083" y1="10428" x2="65083" y2="10428"/>
                        <a14:foregroundMark x1="80760" y1="8556" x2="80760" y2="8556"/>
                        <a14:foregroundMark x1="76485" y1="9893" x2="76485" y2="9893"/>
                        <a14:backgroundMark x1="75772" y1="39572" x2="75772" y2="39572"/>
                        <a14:backgroundMark x1="75297" y1="27807" x2="75297" y2="27807"/>
                        <a14:backgroundMark x1="74822" y1="22995" x2="74822" y2="22995"/>
                        <a14:backgroundMark x1="74822" y1="40107" x2="74822" y2="40107"/>
                        <a14:backgroundMark x1="75297" y1="44118" x2="75297" y2="44118"/>
                        <a14:backgroundMark x1="75534" y1="52406" x2="75059" y2="52674"/>
                        <a14:backgroundMark x1="38242" y1="55615" x2="38242" y2="556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5508453">
            <a:off x="5054688" y="4237487"/>
            <a:ext cx="1690908" cy="1502137"/>
          </a:xfrm>
          <a:prstGeom prst="rect">
            <a:avLst/>
          </a:prstGeom>
        </p:spPr>
      </p:pic>
      <p:sp>
        <p:nvSpPr>
          <p:cNvPr id="66" name="Rectangle: Rounded Corners 65">
            <a:extLst>
              <a:ext uri="{FF2B5EF4-FFF2-40B4-BE49-F238E27FC236}">
                <a16:creationId xmlns="" xmlns:a16="http://schemas.microsoft.com/office/drawing/2014/main" id="{E4A203B4-04CB-45D3-8EC4-627114CEA49E}"/>
              </a:ext>
            </a:extLst>
          </p:cNvPr>
          <p:cNvSpPr/>
          <p:nvPr/>
        </p:nvSpPr>
        <p:spPr>
          <a:xfrm>
            <a:off x="6096000" y="1513096"/>
            <a:ext cx="4257675" cy="222394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UTM Avo" panose="02040603050506020204" pitchFamily="18" charset="0"/>
              </a:rPr>
              <a:t>Các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bộ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ba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điểm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thẳng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hàng</a:t>
            </a:r>
            <a:r>
              <a:rPr lang="en-US" sz="2400" dirty="0">
                <a:latin typeface="UTM Avo" panose="02040603050506020204" pitchFamily="18" charset="0"/>
              </a:rPr>
              <a:t>:</a:t>
            </a:r>
          </a:p>
          <a:p>
            <a:pPr algn="ctr"/>
            <a:r>
              <a:rPr lang="en-US" sz="2400" dirty="0">
                <a:latin typeface="UTM Avo" panose="02040603050506020204" pitchFamily="18" charset="0"/>
              </a:rPr>
              <a:t>B, C, D</a:t>
            </a:r>
          </a:p>
          <a:p>
            <a:pPr algn="ctr"/>
            <a:r>
              <a:rPr lang="en-US" sz="2400" dirty="0">
                <a:latin typeface="UTM Avo" panose="02040603050506020204" pitchFamily="18" charset="0"/>
              </a:rPr>
              <a:t>O, E, D</a:t>
            </a:r>
          </a:p>
          <a:p>
            <a:pPr algn="ctr"/>
            <a:r>
              <a:rPr lang="en-US" sz="2400" dirty="0">
                <a:latin typeface="UTM Avo" panose="02040603050506020204" pitchFamily="18" charset="0"/>
              </a:rPr>
              <a:t>B, O, A</a:t>
            </a:r>
          </a:p>
          <a:p>
            <a:pPr algn="ctr"/>
            <a:r>
              <a:rPr lang="en-US" sz="2400" dirty="0">
                <a:latin typeface="UTM Avo" panose="02040603050506020204" pitchFamily="18" charset="0"/>
              </a:rPr>
              <a:t>A, E, C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="" xmlns:a16="http://schemas.microsoft.com/office/drawing/2014/main" id="{259B7383-0CDE-47F3-8732-50E82134968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2778" b="83472" l="82362" r="96900">
                        <a14:foregroundMark x1="91144" y1="63333" x2="91144" y2="63333"/>
                        <a14:foregroundMark x1="96974" y1="65833" x2="96974" y2="65833"/>
                        <a14:foregroundMark x1="90849" y1="62500" x2="90849" y2="62500"/>
                        <a14:foregroundMark x1="94022" y1="82222" x2="94022" y2="82222"/>
                        <a14:foregroundMark x1="87749" y1="83472" x2="87749" y2="83472"/>
                        <a14:foregroundMark x1="86421" y1="83056" x2="86421" y2="83056"/>
                        <a14:foregroundMark x1="85756" y1="83194" x2="85756" y2="83194"/>
                      </a14:backgroundRemoval>
                    </a14:imgEffect>
                  </a14:imgLayer>
                </a14:imgProps>
              </a:ext>
            </a:extLst>
          </a:blip>
          <a:srcRect l="80733" t="49131" r="1728" b="13170"/>
          <a:stretch/>
        </p:blipFill>
        <p:spPr>
          <a:xfrm>
            <a:off x="9744810" y="2328777"/>
            <a:ext cx="1647123" cy="188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6500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0.47566 -0.005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76" y="-25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07407E-6 L 0.44283 0.230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35" y="1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500"/>
                            </p:stCondLst>
                            <p:childTnLst>
                              <p:par>
                                <p:cTn id="8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33333E-6 L 0.26575 -0.58032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81" y="-29028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500"/>
                            </p:stCondLst>
                            <p:childTnLst>
                              <p:par>
                                <p:cTn id="1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500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1481E-6 L -0.06822 -0.59513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1" y="-29769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500"/>
                            </p:stCondLst>
                            <p:childTnLst>
                              <p:par>
                                <p:cTn id="15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6" dur="500"/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F47D8726-BECD-42BC-B9C8-25B0F89859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8389"/>
            <a:ext cx="12192000" cy="643732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61D8ADE9-E77E-4FEE-8761-6D11F3E5097C}"/>
              </a:ext>
            </a:extLst>
          </p:cNvPr>
          <p:cNvCxnSpPr/>
          <p:nvPr/>
        </p:nvCxnSpPr>
        <p:spPr>
          <a:xfrm>
            <a:off x="2552700" y="2790136"/>
            <a:ext cx="0" cy="315014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="" xmlns:a16="http://schemas.microsoft.com/office/drawing/2014/main" id="{50DBBFD9-D04F-46F2-BD1F-A1AD5A475E68}"/>
              </a:ext>
            </a:extLst>
          </p:cNvPr>
          <p:cNvCxnSpPr>
            <a:cxnSpLocks/>
          </p:cNvCxnSpPr>
          <p:nvPr/>
        </p:nvCxnSpPr>
        <p:spPr>
          <a:xfrm>
            <a:off x="5057775" y="2341136"/>
            <a:ext cx="581656" cy="26642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="" xmlns:a16="http://schemas.microsoft.com/office/drawing/2014/main" id="{0446DB17-325C-469D-8300-4DC042E96986}"/>
              </a:ext>
            </a:extLst>
          </p:cNvPr>
          <p:cNvCxnSpPr>
            <a:cxnSpLocks/>
          </p:cNvCxnSpPr>
          <p:nvPr/>
        </p:nvCxnSpPr>
        <p:spPr>
          <a:xfrm>
            <a:off x="8595480" y="1523715"/>
            <a:ext cx="0" cy="31050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tangle: Rounded Corners 105">
            <a:extLst>
              <a:ext uri="{FF2B5EF4-FFF2-40B4-BE49-F238E27FC236}">
                <a16:creationId xmlns="" xmlns:a16="http://schemas.microsoft.com/office/drawing/2014/main" id="{9B1CBB91-93EA-468D-A73D-C457932E6FB5}"/>
              </a:ext>
            </a:extLst>
          </p:cNvPr>
          <p:cNvSpPr/>
          <p:nvPr/>
        </p:nvSpPr>
        <p:spPr>
          <a:xfrm>
            <a:off x="5593537" y="2268192"/>
            <a:ext cx="595046" cy="568016"/>
          </a:xfrm>
          <a:prstGeom prst="roundRect">
            <a:avLst/>
          </a:prstGeom>
          <a:solidFill>
            <a:srgbClr val="FFFF00"/>
          </a:solidFill>
          <a:ln>
            <a:solidFill>
              <a:srgbClr val="FF7C8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107" name="Rectangle: Rounded Corners 106">
            <a:extLst>
              <a:ext uri="{FF2B5EF4-FFF2-40B4-BE49-F238E27FC236}">
                <a16:creationId xmlns="" xmlns:a16="http://schemas.microsoft.com/office/drawing/2014/main" id="{7574CEFA-5A56-45FF-9388-D6F1D212D793}"/>
              </a:ext>
            </a:extLst>
          </p:cNvPr>
          <p:cNvSpPr/>
          <p:nvPr/>
        </p:nvSpPr>
        <p:spPr>
          <a:xfrm>
            <a:off x="8307802" y="1755274"/>
            <a:ext cx="595046" cy="568016"/>
          </a:xfrm>
          <a:prstGeom prst="roundRect">
            <a:avLst/>
          </a:prstGeom>
          <a:solidFill>
            <a:srgbClr val="FFFF00"/>
          </a:solidFill>
          <a:ln>
            <a:solidFill>
              <a:srgbClr val="FF7C8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32B0195E-0B1D-4C5D-9C99-0F2DDFAF2DDF}"/>
              </a:ext>
            </a:extLst>
          </p:cNvPr>
          <p:cNvSpPr/>
          <p:nvPr/>
        </p:nvSpPr>
        <p:spPr>
          <a:xfrm>
            <a:off x="2260403" y="2293126"/>
            <a:ext cx="595046" cy="568016"/>
          </a:xfrm>
          <a:prstGeom prst="roundRect">
            <a:avLst/>
          </a:prstGeom>
          <a:solidFill>
            <a:srgbClr val="FFFF00"/>
          </a:solidFill>
          <a:ln>
            <a:solidFill>
              <a:srgbClr val="FF7C8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605DB85-DBB0-40DD-B73F-34BE2ECCF2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05" y="4736592"/>
            <a:ext cx="2227733" cy="2227733"/>
          </a:xfrm>
          <a:prstGeom prst="rect">
            <a:avLst/>
          </a:prstGeom>
        </p:spPr>
      </p:pic>
      <p:grpSp>
        <p:nvGrpSpPr>
          <p:cNvPr id="87" name="Group 86">
            <a:extLst>
              <a:ext uri="{FF2B5EF4-FFF2-40B4-BE49-F238E27FC236}">
                <a16:creationId xmlns="" xmlns:a16="http://schemas.microsoft.com/office/drawing/2014/main" id="{AEF8F5C5-5249-4770-A19C-43C708889FC8}"/>
              </a:ext>
            </a:extLst>
          </p:cNvPr>
          <p:cNvGrpSpPr/>
          <p:nvPr/>
        </p:nvGrpSpPr>
        <p:grpSpPr>
          <a:xfrm>
            <a:off x="1306000" y="387249"/>
            <a:ext cx="9459113" cy="682093"/>
            <a:chOff x="-5089601" y="382608"/>
            <a:chExt cx="7087149" cy="595335"/>
          </a:xfrm>
        </p:grpSpPr>
        <p:sp>
          <p:nvSpPr>
            <p:cNvPr id="89" name="Rectangle: Rounded Corners 88">
              <a:extLst>
                <a:ext uri="{FF2B5EF4-FFF2-40B4-BE49-F238E27FC236}">
                  <a16:creationId xmlns="" xmlns:a16="http://schemas.microsoft.com/office/drawing/2014/main" id="{71D27231-00FE-47F7-9F6F-C20F37464E31}"/>
                </a:ext>
              </a:extLst>
            </p:cNvPr>
            <p:cNvSpPr/>
            <p:nvPr/>
          </p:nvSpPr>
          <p:spPr>
            <a:xfrm>
              <a:off x="-5089600" y="382608"/>
              <a:ext cx="7087148" cy="595335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a.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Đo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và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tính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độ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dài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đường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gấp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khúc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ABCD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sau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90" name="Oval 89">
              <a:extLst>
                <a:ext uri="{FF2B5EF4-FFF2-40B4-BE49-F238E27FC236}">
                  <a16:creationId xmlns="" xmlns:a16="http://schemas.microsoft.com/office/drawing/2014/main" id="{EF6B976D-499E-4006-A353-25BD828B6DB2}"/>
                </a:ext>
              </a:extLst>
            </p:cNvPr>
            <p:cNvSpPr/>
            <p:nvPr/>
          </p:nvSpPr>
          <p:spPr>
            <a:xfrm>
              <a:off x="-5089601" y="427196"/>
              <a:ext cx="417186" cy="477582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E3111188-1041-4A83-8EDC-467D41F857B1}"/>
              </a:ext>
            </a:extLst>
          </p:cNvPr>
          <p:cNvGrpSpPr/>
          <p:nvPr/>
        </p:nvGrpSpPr>
        <p:grpSpPr>
          <a:xfrm>
            <a:off x="1540383" y="1485615"/>
            <a:ext cx="8689467" cy="1669827"/>
            <a:chOff x="1540383" y="1485615"/>
            <a:chExt cx="8689467" cy="1669827"/>
          </a:xfrm>
        </p:grpSpPr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F95D2FC4-E9E0-438B-A566-A1BAE725219A}"/>
                </a:ext>
              </a:extLst>
            </p:cNvPr>
            <p:cNvSpPr/>
            <p:nvPr/>
          </p:nvSpPr>
          <p:spPr>
            <a:xfrm>
              <a:off x="1590675" y="1533525"/>
              <a:ext cx="8601075" cy="1571625"/>
            </a:xfrm>
            <a:custGeom>
              <a:avLst/>
              <a:gdLst>
                <a:gd name="connsiteX0" fmla="*/ 0 w 8601075"/>
                <a:gd name="connsiteY0" fmla="*/ 1571625 h 1571625"/>
                <a:gd name="connsiteX1" fmla="*/ 2295525 w 8601075"/>
                <a:gd name="connsiteY1" fmla="*/ 1571625 h 1571625"/>
                <a:gd name="connsiteX2" fmla="*/ 4638675 w 8601075"/>
                <a:gd name="connsiteY2" fmla="*/ 0 h 1571625"/>
                <a:gd name="connsiteX3" fmla="*/ 8591550 w 8601075"/>
                <a:gd name="connsiteY3" fmla="*/ 28575 h 1571625"/>
                <a:gd name="connsiteX4" fmla="*/ 8601075 w 8601075"/>
                <a:gd name="connsiteY4" fmla="*/ 28575 h 157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01075" h="1571625">
                  <a:moveTo>
                    <a:pt x="0" y="1571625"/>
                  </a:moveTo>
                  <a:lnTo>
                    <a:pt x="2295525" y="1571625"/>
                  </a:lnTo>
                  <a:lnTo>
                    <a:pt x="4638675" y="0"/>
                  </a:lnTo>
                  <a:lnTo>
                    <a:pt x="8591550" y="28575"/>
                  </a:lnTo>
                  <a:lnTo>
                    <a:pt x="8601075" y="28575"/>
                  </a:lnTo>
                </a:path>
              </a:pathLst>
            </a:cu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UTM Avo" panose="02040603050506020204" pitchFamily="18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D69BF4C5-915E-4BCF-882B-32EA9C40B745}"/>
                </a:ext>
              </a:extLst>
            </p:cNvPr>
            <p:cNvSpPr/>
            <p:nvPr/>
          </p:nvSpPr>
          <p:spPr>
            <a:xfrm>
              <a:off x="1540383" y="3054858"/>
              <a:ext cx="100584" cy="100584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latin typeface="UTM Avo" panose="02040603050506020204" pitchFamily="18" charset="0"/>
              </a:endParaRPr>
            </a:p>
          </p:txBody>
        </p:sp>
        <p:sp>
          <p:nvSpPr>
            <p:cNvPr id="91" name="Oval 90">
              <a:extLst>
                <a:ext uri="{FF2B5EF4-FFF2-40B4-BE49-F238E27FC236}">
                  <a16:creationId xmlns="" xmlns:a16="http://schemas.microsoft.com/office/drawing/2014/main" id="{4EFB9403-6625-4373-A9FF-747CCD4B87A9}"/>
                </a:ext>
              </a:extLst>
            </p:cNvPr>
            <p:cNvSpPr/>
            <p:nvPr/>
          </p:nvSpPr>
          <p:spPr>
            <a:xfrm>
              <a:off x="3826383" y="3054858"/>
              <a:ext cx="100584" cy="100584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latin typeface="UTM Avo" panose="02040603050506020204" pitchFamily="18" charset="0"/>
              </a:endParaRPr>
            </a:p>
          </p:txBody>
        </p:sp>
        <p:sp>
          <p:nvSpPr>
            <p:cNvPr id="92" name="Oval 91">
              <a:extLst>
                <a:ext uri="{FF2B5EF4-FFF2-40B4-BE49-F238E27FC236}">
                  <a16:creationId xmlns="" xmlns:a16="http://schemas.microsoft.com/office/drawing/2014/main" id="{C558200C-2AF9-4D9C-9740-B03EBF1EBC0A}"/>
                </a:ext>
              </a:extLst>
            </p:cNvPr>
            <p:cNvSpPr/>
            <p:nvPr/>
          </p:nvSpPr>
          <p:spPr>
            <a:xfrm>
              <a:off x="6188583" y="1485615"/>
              <a:ext cx="100584" cy="100584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latin typeface="UTM Avo" panose="02040603050506020204" pitchFamily="18" charset="0"/>
              </a:endParaRPr>
            </a:p>
          </p:txBody>
        </p:sp>
        <p:sp>
          <p:nvSpPr>
            <p:cNvPr id="93" name="Oval 92">
              <a:extLst>
                <a:ext uri="{FF2B5EF4-FFF2-40B4-BE49-F238E27FC236}">
                  <a16:creationId xmlns="" xmlns:a16="http://schemas.microsoft.com/office/drawing/2014/main" id="{57825A88-0074-4D1F-AFDC-504EC0ABFE68}"/>
                </a:ext>
              </a:extLst>
            </p:cNvPr>
            <p:cNvSpPr/>
            <p:nvPr/>
          </p:nvSpPr>
          <p:spPr>
            <a:xfrm>
              <a:off x="10129266" y="1510537"/>
              <a:ext cx="100584" cy="100584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latin typeface="UTM Avo" panose="020406030505060202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FF36C4B-6272-422F-9C89-E74FF86BC881}"/>
              </a:ext>
            </a:extLst>
          </p:cNvPr>
          <p:cNvSpPr txBox="1"/>
          <p:nvPr/>
        </p:nvSpPr>
        <p:spPr>
          <a:xfrm>
            <a:off x="1433712" y="2599532"/>
            <a:ext cx="581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UTM Avo" panose="02040603050506020204" pitchFamily="18" charset="0"/>
              </a:rPr>
              <a:t>A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1ED17B49-CFDC-44AE-99AE-54EB7683B7B5}"/>
              </a:ext>
            </a:extLst>
          </p:cNvPr>
          <p:cNvSpPr txBox="1"/>
          <p:nvPr/>
        </p:nvSpPr>
        <p:spPr>
          <a:xfrm>
            <a:off x="3605236" y="2630309"/>
            <a:ext cx="478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UTM Avo" panose="02040603050506020204" pitchFamily="18" charset="0"/>
              </a:rPr>
              <a:t>B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D629EC14-BC92-4741-BC5B-74A9654DB269}"/>
              </a:ext>
            </a:extLst>
          </p:cNvPr>
          <p:cNvSpPr txBox="1"/>
          <p:nvPr/>
        </p:nvSpPr>
        <p:spPr>
          <a:xfrm>
            <a:off x="6035557" y="1042429"/>
            <a:ext cx="581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UTM Avo" panose="02040603050506020204" pitchFamily="18" charset="0"/>
              </a:rPr>
              <a:t>C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FF6CD665-1D2D-46C1-BB04-6CF20EC6F538}"/>
              </a:ext>
            </a:extLst>
          </p:cNvPr>
          <p:cNvSpPr txBox="1"/>
          <p:nvPr/>
        </p:nvSpPr>
        <p:spPr>
          <a:xfrm>
            <a:off x="9951529" y="1084318"/>
            <a:ext cx="581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UTM Avo" panose="02040603050506020204" pitchFamily="18" charset="0"/>
              </a:rPr>
              <a:t>D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="" xmlns:a16="http://schemas.microsoft.com/office/drawing/2014/main" id="{DDF0E406-FFD6-4058-B8E1-DF48A6292785}"/>
              </a:ext>
            </a:extLst>
          </p:cNvPr>
          <p:cNvSpPr txBox="1"/>
          <p:nvPr/>
        </p:nvSpPr>
        <p:spPr>
          <a:xfrm>
            <a:off x="2764523" y="2319337"/>
            <a:ext cx="962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UTM Avo" panose="02040603050506020204" pitchFamily="18" charset="0"/>
              </a:rPr>
              <a:t>cm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="" xmlns:a16="http://schemas.microsoft.com/office/drawing/2014/main" id="{A19CF857-9569-464E-B491-A4CFE02EE9D2}"/>
              </a:ext>
            </a:extLst>
          </p:cNvPr>
          <p:cNvSpPr txBox="1"/>
          <p:nvPr/>
        </p:nvSpPr>
        <p:spPr>
          <a:xfrm>
            <a:off x="6243124" y="2345954"/>
            <a:ext cx="962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UTM Avo" panose="02040603050506020204" pitchFamily="18" charset="0"/>
              </a:rPr>
              <a:t>cm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="" xmlns:a16="http://schemas.microsoft.com/office/drawing/2014/main" id="{50591375-7A80-4F39-8D36-BCB58A495F28}"/>
              </a:ext>
            </a:extLst>
          </p:cNvPr>
          <p:cNvSpPr txBox="1"/>
          <p:nvPr/>
        </p:nvSpPr>
        <p:spPr>
          <a:xfrm>
            <a:off x="8912395" y="1769906"/>
            <a:ext cx="962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UTM Avo" panose="02040603050506020204" pitchFamily="18" charset="0"/>
              </a:rPr>
              <a:t>cm</a:t>
            </a:r>
          </a:p>
        </p:txBody>
      </p:sp>
      <p:sp>
        <p:nvSpPr>
          <p:cNvPr id="108" name="Rectangle: Rounded Corners 107">
            <a:extLst>
              <a:ext uri="{FF2B5EF4-FFF2-40B4-BE49-F238E27FC236}">
                <a16:creationId xmlns="" xmlns:a16="http://schemas.microsoft.com/office/drawing/2014/main" id="{82702431-BBF0-4F0E-BAC3-50FEA4C60456}"/>
              </a:ext>
            </a:extLst>
          </p:cNvPr>
          <p:cNvSpPr/>
          <p:nvPr/>
        </p:nvSpPr>
        <p:spPr>
          <a:xfrm>
            <a:off x="2947706" y="3912761"/>
            <a:ext cx="6596344" cy="2029379"/>
          </a:xfrm>
          <a:prstGeom prst="roundRect">
            <a:avLst/>
          </a:prstGeom>
          <a:solidFill>
            <a:srgbClr val="FFCCCC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giải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</a:p>
          <a:p>
            <a:pPr algn="ctr"/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Độ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dài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đường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gấp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khúc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ABCD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4 + 5 + 6 = 15 (cm)</a:t>
            </a:r>
          </a:p>
          <a:p>
            <a:pPr algn="ctr"/>
            <a:r>
              <a:rPr lang="en-US" sz="2800" b="1">
                <a:solidFill>
                  <a:srgbClr val="002060"/>
                </a:solidFill>
                <a:latin typeface="UTM Avo" panose="02040603050506020204" pitchFamily="18" charset="0"/>
              </a:rPr>
              <a:t>  Đáp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: 15 cm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212" name="TextBox1" r:id="rId2" imgW="476280" imgH="466560"/>
        </mc:Choice>
        <mc:Fallback>
          <p:control name="TextBox1" r:id="rId2" imgW="476280" imgH="466560">
            <p:pic>
              <p:nvPicPr>
                <p:cNvPr id="0" name="TextBox1"/>
                <p:cNvPicPr>
                  <a:picLocks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19338" y="2330450"/>
                  <a:ext cx="479425" cy="4699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13" name="TextBox2" r:id="rId3" imgW="476280" imgH="476280"/>
        </mc:Choice>
        <mc:Fallback>
          <p:control name="TextBox2" r:id="rId3" imgW="476280" imgH="476280">
            <p:pic>
              <p:nvPicPr>
                <p:cNvPr id="0" name="TextBox2"/>
                <p:cNvPicPr>
                  <a:picLocks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38800" y="2319338"/>
                  <a:ext cx="479425" cy="4714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14" name="TextBox3" r:id="rId4" imgW="476280" imgH="476280"/>
        </mc:Choice>
        <mc:Fallback>
          <p:control name="TextBox3" r:id="rId4" imgW="476280" imgH="476280">
            <p:pic>
              <p:nvPicPr>
                <p:cNvPr id="0" name="TextBox3"/>
                <p:cNvPicPr>
                  <a:picLocks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56600" y="1795463"/>
                  <a:ext cx="477838" cy="4714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013370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07" grpId="0" animBg="1"/>
      <p:bldP spid="21" grpId="0" animBg="1"/>
      <p:bldP spid="9" grpId="0"/>
      <p:bldP spid="94" grpId="0"/>
      <p:bldP spid="95" grpId="0"/>
      <p:bldP spid="96" grpId="0"/>
      <p:bldP spid="97" grpId="0"/>
      <p:bldP spid="98" grpId="0"/>
      <p:bldP spid="99" grpId="0"/>
      <p:bldP spid="10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AA6444B8-71CB-4C87-8D43-E159F12098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4373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605DB85-DBB0-40DD-B73F-34BE2ECCF2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5" y="4736592"/>
            <a:ext cx="2227733" cy="2227733"/>
          </a:xfrm>
          <a:prstGeom prst="rect">
            <a:avLst/>
          </a:prstGeom>
        </p:spPr>
      </p:pic>
      <p:grpSp>
        <p:nvGrpSpPr>
          <p:cNvPr id="87" name="Group 86">
            <a:extLst>
              <a:ext uri="{FF2B5EF4-FFF2-40B4-BE49-F238E27FC236}">
                <a16:creationId xmlns="" xmlns:a16="http://schemas.microsoft.com/office/drawing/2014/main" id="{AEF8F5C5-5249-4770-A19C-43C708889FC8}"/>
              </a:ext>
            </a:extLst>
          </p:cNvPr>
          <p:cNvGrpSpPr/>
          <p:nvPr/>
        </p:nvGrpSpPr>
        <p:grpSpPr>
          <a:xfrm>
            <a:off x="1659020" y="423735"/>
            <a:ext cx="8475348" cy="565272"/>
            <a:chOff x="-5089601" y="382608"/>
            <a:chExt cx="5620272" cy="595335"/>
          </a:xfrm>
        </p:grpSpPr>
        <p:sp>
          <p:nvSpPr>
            <p:cNvPr id="89" name="Rectangle: Rounded Corners 88">
              <a:extLst>
                <a:ext uri="{FF2B5EF4-FFF2-40B4-BE49-F238E27FC236}">
                  <a16:creationId xmlns="" xmlns:a16="http://schemas.microsoft.com/office/drawing/2014/main" id="{71D27231-00FE-47F7-9F6F-C20F37464E31}"/>
                </a:ext>
              </a:extLst>
            </p:cNvPr>
            <p:cNvSpPr/>
            <p:nvPr/>
          </p:nvSpPr>
          <p:spPr>
            <a:xfrm>
              <a:off x="-5089599" y="382608"/>
              <a:ext cx="5620270" cy="595335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b.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Vẽ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đoạn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thẳng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MN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có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độ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dài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8cm:</a:t>
              </a:r>
            </a:p>
          </p:txBody>
        </p:sp>
        <p:sp>
          <p:nvSpPr>
            <p:cNvPr id="90" name="Oval 89">
              <a:extLst>
                <a:ext uri="{FF2B5EF4-FFF2-40B4-BE49-F238E27FC236}">
                  <a16:creationId xmlns="" xmlns:a16="http://schemas.microsoft.com/office/drawing/2014/main" id="{EF6B976D-499E-4006-A353-25BD828B6DB2}"/>
                </a:ext>
              </a:extLst>
            </p:cNvPr>
            <p:cNvSpPr/>
            <p:nvPr/>
          </p:nvSpPr>
          <p:spPr>
            <a:xfrm>
              <a:off x="-5089601" y="427196"/>
              <a:ext cx="417186" cy="477582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D6E6EAAB-703B-4E1D-A697-99CF198CF6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718" y="5253135"/>
            <a:ext cx="1095806" cy="128834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B31BEF42-B75A-40C3-9909-7669A4D27E3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9478" r="13829" b="12724"/>
          <a:stretch/>
        </p:blipFill>
        <p:spPr>
          <a:xfrm>
            <a:off x="1584936" y="1358974"/>
            <a:ext cx="8623516" cy="458761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1" name="Oval 30">
            <a:extLst>
              <a:ext uri="{FF2B5EF4-FFF2-40B4-BE49-F238E27FC236}">
                <a16:creationId xmlns="" xmlns:a16="http://schemas.microsoft.com/office/drawing/2014/main" id="{86A2B08E-AF6E-4449-89F6-8DBCAA8120D0}"/>
              </a:ext>
            </a:extLst>
          </p:cNvPr>
          <p:cNvSpPr/>
          <p:nvPr/>
        </p:nvSpPr>
        <p:spPr>
          <a:xfrm>
            <a:off x="3467174" y="2719665"/>
            <a:ext cx="100584" cy="100584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8E04A4BC-90AB-44EA-9304-D1622EDAF55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778" b="83472" l="82362" r="96900">
                        <a14:foregroundMark x1="91144" y1="63333" x2="91144" y2="63333"/>
                        <a14:foregroundMark x1="96974" y1="65833" x2="96974" y2="65833"/>
                        <a14:foregroundMark x1="90849" y1="62500" x2="90849" y2="62500"/>
                        <a14:foregroundMark x1="94022" y1="82222" x2="94022" y2="82222"/>
                        <a14:foregroundMark x1="87749" y1="83472" x2="87749" y2="83472"/>
                        <a14:foregroundMark x1="86421" y1="83056" x2="86421" y2="83056"/>
                        <a14:foregroundMark x1="85756" y1="83194" x2="85756" y2="83194"/>
                      </a14:backgroundRemoval>
                    </a14:imgEffect>
                  </a14:imgLayer>
                </a14:imgProps>
              </a:ext>
            </a:extLst>
          </a:blip>
          <a:srcRect l="80733" t="49131" r="1728" b="13170"/>
          <a:stretch/>
        </p:blipFill>
        <p:spPr>
          <a:xfrm>
            <a:off x="9614225" y="3891228"/>
            <a:ext cx="2384799" cy="2723814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31A96EEF-D832-4180-977A-409E83919CB0}"/>
              </a:ext>
            </a:extLst>
          </p:cNvPr>
          <p:cNvSpPr txBox="1"/>
          <p:nvPr/>
        </p:nvSpPr>
        <p:spPr>
          <a:xfrm>
            <a:off x="3278038" y="2159221"/>
            <a:ext cx="71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M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94D85483-CDC9-4866-B2C8-6724EE5AEF4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046" b="88506" l="5024" r="95455">
                        <a14:foregroundMark x1="5024" y1="52874" x2="5024" y2="52874"/>
                        <a14:foregroundMark x1="88397" y1="51724" x2="88397" y2="51724"/>
                        <a14:foregroundMark x1="95455" y1="64368" x2="95455" y2="6436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79724" y="2766003"/>
            <a:ext cx="8052483" cy="662997"/>
          </a:xfrm>
          <a:prstGeom prst="rect">
            <a:avLst/>
          </a:prstGeom>
        </p:spPr>
      </p:pic>
      <p:sp>
        <p:nvSpPr>
          <p:cNvPr id="35" name="Oval 34">
            <a:extLst>
              <a:ext uri="{FF2B5EF4-FFF2-40B4-BE49-F238E27FC236}">
                <a16:creationId xmlns="" xmlns:a16="http://schemas.microsoft.com/office/drawing/2014/main" id="{BFE5A382-F81F-47DC-B5D7-D0338D3B5A69}"/>
              </a:ext>
            </a:extLst>
          </p:cNvPr>
          <p:cNvSpPr/>
          <p:nvPr/>
        </p:nvSpPr>
        <p:spPr>
          <a:xfrm>
            <a:off x="8315490" y="2712267"/>
            <a:ext cx="100584" cy="100584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453DD647-9F8C-4760-9BB7-5A359C65BBB9}"/>
              </a:ext>
            </a:extLst>
          </p:cNvPr>
          <p:cNvSpPr txBox="1"/>
          <p:nvPr/>
        </p:nvSpPr>
        <p:spPr>
          <a:xfrm>
            <a:off x="8104038" y="2121203"/>
            <a:ext cx="71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N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="" xmlns:a16="http://schemas.microsoft.com/office/drawing/2014/main" id="{C5EEBB60-410D-4CB8-AD04-ED8A0B2049C8}"/>
              </a:ext>
            </a:extLst>
          </p:cNvPr>
          <p:cNvCxnSpPr>
            <a:cxnSpLocks/>
          </p:cNvCxnSpPr>
          <p:nvPr/>
        </p:nvCxnSpPr>
        <p:spPr>
          <a:xfrm>
            <a:off x="3480661" y="2776396"/>
            <a:ext cx="4872231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CDBD5B67-89DF-4120-B712-DE5133495D4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781" b="90438" l="2778" r="90000">
                        <a14:foregroundMark x1="51111" y1="4781" x2="51111" y2="4781"/>
                        <a14:foregroundMark x1="2778" y1="80478" x2="2778" y2="80478"/>
                        <a14:foregroundMark x1="32222" y1="90438" x2="32222" y2="90438"/>
                        <a14:foregroundMark x1="88889" y1="19522" x2="88889" y2="19522"/>
                        <a14:foregroundMark x1="68333" y1="4781" x2="68333" y2="4781"/>
                        <a14:foregroundMark x1="57778" y1="13944" x2="57778" y2="13944"/>
                        <a14:foregroundMark x1="34444" y1="25896" x2="34444" y2="25896"/>
                        <a14:foregroundMark x1="25000" y1="25100" x2="25000" y2="25100"/>
                        <a14:foregroundMark x1="25000" y1="25100" x2="25000" y2="25100"/>
                        <a14:foregroundMark x1="23889" y1="25498" x2="23889" y2="25498"/>
                        <a14:foregroundMark x1="37778" y1="25498" x2="37778" y2="25498"/>
                        <a14:foregroundMark x1="90000" y1="42629" x2="90000" y2="42629"/>
                        <a14:backgroundMark x1="92222" y1="25100" x2="92222" y2="25100"/>
                        <a14:backgroundMark x1="70556" y1="25498" x2="70556" y2="25498"/>
                        <a14:backgroundMark x1="15556" y1="25498" x2="15556" y2="25498"/>
                        <a14:backgroundMark x1="36667" y1="24701" x2="36667" y2="24701"/>
                        <a14:backgroundMark x1="18333" y1="25100" x2="18333" y2="25100"/>
                        <a14:backgroundMark x1="70556" y1="24303" x2="70556" y2="2430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93007" y="2965448"/>
            <a:ext cx="1349501" cy="188180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E34A8F9E-23C4-4967-A10B-09191B42443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406" b="89840" l="3088" r="89549">
                        <a14:foregroundMark x1="45606" y1="4545" x2="45606" y2="4545"/>
                        <a14:foregroundMark x1="9264" y1="18182" x2="9264" y2="18182"/>
                        <a14:foregroundMark x1="3088" y1="19519" x2="3088" y2="19519"/>
                        <a14:foregroundMark x1="89786" y1="66310" x2="89786" y2="66310"/>
                        <a14:foregroundMark x1="44418" y1="2406" x2="44418" y2="2406"/>
                        <a14:foregroundMark x1="65083" y1="10428" x2="65083" y2="10428"/>
                        <a14:foregroundMark x1="80760" y1="8556" x2="80760" y2="8556"/>
                        <a14:foregroundMark x1="76485" y1="9893" x2="76485" y2="9893"/>
                        <a14:backgroundMark x1="75772" y1="39572" x2="75772" y2="39572"/>
                        <a14:backgroundMark x1="75297" y1="27807" x2="75297" y2="27807"/>
                        <a14:backgroundMark x1="74822" y1="22995" x2="74822" y2="22995"/>
                        <a14:backgroundMark x1="74822" y1="40107" x2="74822" y2="40107"/>
                        <a14:backgroundMark x1="75297" y1="44118" x2="75297" y2="44118"/>
                        <a14:backgroundMark x1="75534" y1="52406" x2="75059" y2="52674"/>
                        <a14:backgroundMark x1="38242" y1="55615" x2="38242" y2="556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75752" y="2463146"/>
            <a:ext cx="1690908" cy="1502137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FD8DFEEA-BD53-46BF-802B-0863AAC2B5E1}"/>
              </a:ext>
            </a:extLst>
          </p:cNvPr>
          <p:cNvSpPr txBox="1"/>
          <p:nvPr/>
        </p:nvSpPr>
        <p:spPr>
          <a:xfrm>
            <a:off x="5446196" y="2121203"/>
            <a:ext cx="1264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8 cm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="" xmlns:a16="http://schemas.microsoft.com/office/drawing/2014/main" id="{FF6E3628-361F-4733-8790-EAA2422760EF}"/>
              </a:ext>
            </a:extLst>
          </p:cNvPr>
          <p:cNvGrpSpPr/>
          <p:nvPr/>
        </p:nvGrpSpPr>
        <p:grpSpPr>
          <a:xfrm>
            <a:off x="1711931" y="3945543"/>
            <a:ext cx="7902294" cy="2176070"/>
            <a:chOff x="1604506" y="4856606"/>
            <a:chExt cx="8089790" cy="1797648"/>
          </a:xfrm>
        </p:grpSpPr>
        <p:sp>
          <p:nvSpPr>
            <p:cNvPr id="55" name="Speech Bubble: Rectangle with Corners Rounded 54">
              <a:extLst>
                <a:ext uri="{FF2B5EF4-FFF2-40B4-BE49-F238E27FC236}">
                  <a16:creationId xmlns="" xmlns:a16="http://schemas.microsoft.com/office/drawing/2014/main" id="{8B6FCB78-626A-468F-AB30-088E675A7407}"/>
                </a:ext>
              </a:extLst>
            </p:cNvPr>
            <p:cNvSpPr/>
            <p:nvPr/>
          </p:nvSpPr>
          <p:spPr>
            <a:xfrm>
              <a:off x="1604506" y="4856606"/>
              <a:ext cx="8089790" cy="1507603"/>
            </a:xfrm>
            <a:prstGeom prst="wedgeRoundRectCallout">
              <a:avLst>
                <a:gd name="adj1" fmla="val 52846"/>
                <a:gd name="adj2" fmla="val -9629"/>
                <a:gd name="adj3" fmla="val 16667"/>
              </a:avLst>
            </a:prstGeom>
            <a:solidFill>
              <a:srgbClr val="FFFF00"/>
            </a:solidFill>
            <a:ln>
              <a:solidFill>
                <a:srgbClr val="7030A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UTM Avo" panose="02040603050506020204" pitchFamily="18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="" xmlns:a16="http://schemas.microsoft.com/office/drawing/2014/main" id="{BA58B913-D4F2-4E60-9154-9F9653B6D2E7}"/>
                </a:ext>
              </a:extLst>
            </p:cNvPr>
            <p:cNvSpPr txBox="1"/>
            <p:nvPr/>
          </p:nvSpPr>
          <p:spPr>
            <a:xfrm>
              <a:off x="1604506" y="4869150"/>
              <a:ext cx="8089790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v"/>
              </a:pPr>
              <a:r>
                <a:rPr lang="en-US" sz="2200" dirty="0" err="1">
                  <a:latin typeface="UTM Avo" panose="02040603050506020204" pitchFamily="18" charset="0"/>
                </a:rPr>
                <a:t>Đánh</a:t>
              </a:r>
              <a:r>
                <a:rPr lang="en-US" sz="2200" dirty="0">
                  <a:latin typeface="UTM Avo" panose="02040603050506020204" pitchFamily="18" charset="0"/>
                </a:rPr>
                <a:t> </a:t>
              </a:r>
              <a:r>
                <a:rPr lang="en-US" sz="2200" dirty="0" err="1">
                  <a:latin typeface="UTM Avo" panose="02040603050506020204" pitchFamily="18" charset="0"/>
                </a:rPr>
                <a:t>dấu</a:t>
              </a:r>
              <a:r>
                <a:rPr lang="en-US" sz="2200" dirty="0">
                  <a:latin typeface="UTM Avo" panose="02040603050506020204" pitchFamily="18" charset="0"/>
                </a:rPr>
                <a:t> </a:t>
              </a:r>
              <a:r>
                <a:rPr lang="en-US" sz="2200" dirty="0" err="1">
                  <a:latin typeface="UTM Avo" panose="02040603050506020204" pitchFamily="18" charset="0"/>
                </a:rPr>
                <a:t>điểm</a:t>
              </a:r>
              <a:r>
                <a:rPr lang="en-US" sz="2200" dirty="0">
                  <a:latin typeface="UTM Avo" panose="02040603050506020204" pitchFamily="18" charset="0"/>
                </a:rPr>
                <a:t> M</a:t>
              </a:r>
            </a:p>
            <a:p>
              <a:pPr marL="342900" indent="-342900">
                <a:buFont typeface="Wingdings" panose="05000000000000000000" pitchFamily="2" charset="2"/>
                <a:buChar char="v"/>
              </a:pPr>
              <a:r>
                <a:rPr lang="en-US" sz="2200" dirty="0" err="1">
                  <a:latin typeface="UTM Avo" panose="02040603050506020204" pitchFamily="18" charset="0"/>
                </a:rPr>
                <a:t>Đặt</a:t>
              </a:r>
              <a:r>
                <a:rPr lang="en-US" sz="2200" dirty="0">
                  <a:latin typeface="UTM Avo" panose="02040603050506020204" pitchFamily="18" charset="0"/>
                </a:rPr>
                <a:t> </a:t>
              </a:r>
              <a:r>
                <a:rPr lang="en-US" sz="2200" dirty="0" err="1">
                  <a:latin typeface="UTM Avo" panose="02040603050506020204" pitchFamily="18" charset="0"/>
                </a:rPr>
                <a:t>thước</a:t>
              </a:r>
              <a:r>
                <a:rPr lang="en-US" sz="2200" dirty="0">
                  <a:latin typeface="UTM Avo" panose="02040603050506020204" pitchFamily="18" charset="0"/>
                </a:rPr>
                <a:t> </a:t>
              </a:r>
              <a:r>
                <a:rPr lang="en-US" sz="2200" dirty="0" err="1">
                  <a:latin typeface="UTM Avo" panose="02040603050506020204" pitchFamily="18" charset="0"/>
                </a:rPr>
                <a:t>kẻ</a:t>
              </a:r>
              <a:r>
                <a:rPr lang="en-US" sz="2200" dirty="0">
                  <a:latin typeface="UTM Avo" panose="02040603050506020204" pitchFamily="18" charset="0"/>
                </a:rPr>
                <a:t> </a:t>
              </a:r>
              <a:r>
                <a:rPr lang="en-US" sz="2200" dirty="0" err="1">
                  <a:latin typeface="UTM Avo" panose="02040603050506020204" pitchFamily="18" charset="0"/>
                </a:rPr>
                <a:t>sao</a:t>
              </a:r>
              <a:r>
                <a:rPr lang="en-US" sz="2200" dirty="0">
                  <a:latin typeface="UTM Avo" panose="02040603050506020204" pitchFamily="18" charset="0"/>
                </a:rPr>
                <a:t> </a:t>
              </a:r>
              <a:r>
                <a:rPr lang="en-US" sz="2200" dirty="0" err="1">
                  <a:latin typeface="UTM Avo" panose="02040603050506020204" pitchFamily="18" charset="0"/>
                </a:rPr>
                <a:t>cho</a:t>
              </a:r>
              <a:r>
                <a:rPr lang="en-US" sz="2200" dirty="0">
                  <a:latin typeface="UTM Avo" panose="02040603050506020204" pitchFamily="18" charset="0"/>
                </a:rPr>
                <a:t> </a:t>
              </a:r>
              <a:r>
                <a:rPr lang="en-US" sz="2200" dirty="0" err="1">
                  <a:latin typeface="UTM Avo" panose="02040603050506020204" pitchFamily="18" charset="0"/>
                </a:rPr>
                <a:t>điểm</a:t>
              </a:r>
              <a:r>
                <a:rPr lang="en-US" sz="2200" dirty="0">
                  <a:latin typeface="UTM Avo" panose="02040603050506020204" pitchFamily="18" charset="0"/>
                </a:rPr>
                <a:t> M </a:t>
              </a:r>
              <a:r>
                <a:rPr lang="en-US" sz="2200" dirty="0" err="1">
                  <a:latin typeface="UTM Avo" panose="02040603050506020204" pitchFamily="18" charset="0"/>
                </a:rPr>
                <a:t>trùng</a:t>
              </a:r>
              <a:r>
                <a:rPr lang="en-US" sz="2200" dirty="0">
                  <a:latin typeface="UTM Avo" panose="02040603050506020204" pitchFamily="18" charset="0"/>
                </a:rPr>
                <a:t> </a:t>
              </a:r>
              <a:r>
                <a:rPr lang="en-US" sz="2200" dirty="0" err="1">
                  <a:latin typeface="UTM Avo" panose="02040603050506020204" pitchFamily="18" charset="0"/>
                </a:rPr>
                <a:t>với</a:t>
              </a:r>
              <a:r>
                <a:rPr lang="en-US" sz="2200" dirty="0">
                  <a:latin typeface="UTM Avo" panose="02040603050506020204" pitchFamily="18" charset="0"/>
                </a:rPr>
                <a:t> </a:t>
              </a:r>
              <a:r>
                <a:rPr lang="en-US" sz="2200" dirty="0" err="1">
                  <a:latin typeface="UTM Avo" panose="02040603050506020204" pitchFamily="18" charset="0"/>
                </a:rPr>
                <a:t>vạch</a:t>
              </a:r>
              <a:r>
                <a:rPr lang="en-US" sz="2200" dirty="0">
                  <a:latin typeface="UTM Avo" panose="02040603050506020204" pitchFamily="18" charset="0"/>
                </a:rPr>
                <a:t> </a:t>
              </a:r>
              <a:r>
                <a:rPr lang="en-US" sz="2200" dirty="0" err="1">
                  <a:latin typeface="UTM Avo" panose="02040603050506020204" pitchFamily="18" charset="0"/>
                </a:rPr>
                <a:t>số</a:t>
              </a:r>
              <a:r>
                <a:rPr lang="en-US" sz="2200" dirty="0">
                  <a:latin typeface="UTM Avo" panose="02040603050506020204" pitchFamily="18" charset="0"/>
                </a:rPr>
                <a:t> 0 </a:t>
              </a:r>
              <a:r>
                <a:rPr lang="en-US" sz="2200" dirty="0" err="1">
                  <a:latin typeface="UTM Avo" panose="02040603050506020204" pitchFamily="18" charset="0"/>
                </a:rPr>
                <a:t>của</a:t>
              </a:r>
              <a:r>
                <a:rPr lang="en-US" sz="2200" dirty="0">
                  <a:latin typeface="UTM Avo" panose="02040603050506020204" pitchFamily="18" charset="0"/>
                </a:rPr>
                <a:t> </a:t>
              </a:r>
              <a:r>
                <a:rPr lang="en-US" sz="2200" dirty="0" err="1">
                  <a:latin typeface="UTM Avo" panose="02040603050506020204" pitchFamily="18" charset="0"/>
                </a:rPr>
                <a:t>thước</a:t>
              </a:r>
              <a:r>
                <a:rPr lang="en-US" sz="2200" dirty="0">
                  <a:latin typeface="UTM Avo" panose="02040603050506020204" pitchFamily="18" charset="0"/>
                </a:rPr>
                <a:t>.</a:t>
              </a:r>
            </a:p>
            <a:p>
              <a:pPr marL="342900" indent="-342900">
                <a:buFont typeface="Wingdings" panose="05000000000000000000" pitchFamily="2" charset="2"/>
                <a:buChar char="v"/>
              </a:pPr>
              <a:r>
                <a:rPr lang="en-US" sz="2200" dirty="0" err="1">
                  <a:latin typeface="UTM Avo" panose="02040603050506020204" pitchFamily="18" charset="0"/>
                </a:rPr>
                <a:t>Đánh</a:t>
              </a:r>
              <a:r>
                <a:rPr lang="en-US" sz="2200" dirty="0">
                  <a:latin typeface="UTM Avo" panose="02040603050506020204" pitchFamily="18" charset="0"/>
                </a:rPr>
                <a:t> </a:t>
              </a:r>
              <a:r>
                <a:rPr lang="en-US" sz="2200" dirty="0" err="1">
                  <a:latin typeface="UTM Avo" panose="02040603050506020204" pitchFamily="18" charset="0"/>
                </a:rPr>
                <a:t>dấu</a:t>
              </a:r>
              <a:r>
                <a:rPr lang="en-US" sz="2200" dirty="0">
                  <a:latin typeface="UTM Avo" panose="02040603050506020204" pitchFamily="18" charset="0"/>
                </a:rPr>
                <a:t> </a:t>
              </a:r>
              <a:r>
                <a:rPr lang="en-US" sz="2200" dirty="0" err="1">
                  <a:latin typeface="UTM Avo" panose="02040603050506020204" pitchFamily="18" charset="0"/>
                </a:rPr>
                <a:t>điểm</a:t>
              </a:r>
              <a:r>
                <a:rPr lang="en-US" sz="2200" dirty="0">
                  <a:latin typeface="UTM Avo" panose="02040603050506020204" pitchFamily="18" charset="0"/>
                </a:rPr>
                <a:t> N </a:t>
              </a:r>
              <a:r>
                <a:rPr lang="en-US" sz="2200" dirty="0" err="1">
                  <a:latin typeface="UTM Avo" panose="02040603050506020204" pitchFamily="18" charset="0"/>
                </a:rPr>
                <a:t>ứng</a:t>
              </a:r>
              <a:r>
                <a:rPr lang="en-US" sz="2200" dirty="0">
                  <a:latin typeface="UTM Avo" panose="02040603050506020204" pitchFamily="18" charset="0"/>
                </a:rPr>
                <a:t> </a:t>
              </a:r>
              <a:r>
                <a:rPr lang="en-US" sz="2200" dirty="0" err="1">
                  <a:latin typeface="UTM Avo" panose="02040603050506020204" pitchFamily="18" charset="0"/>
                </a:rPr>
                <a:t>vạch</a:t>
              </a:r>
              <a:r>
                <a:rPr lang="en-US" sz="2200" dirty="0">
                  <a:latin typeface="UTM Avo" panose="02040603050506020204" pitchFamily="18" charset="0"/>
                </a:rPr>
                <a:t> </a:t>
              </a:r>
              <a:r>
                <a:rPr lang="en-US" sz="2200" dirty="0" err="1">
                  <a:latin typeface="UTM Avo" panose="02040603050506020204" pitchFamily="18" charset="0"/>
                </a:rPr>
                <a:t>chỉ</a:t>
              </a:r>
              <a:r>
                <a:rPr lang="en-US" sz="2200" dirty="0">
                  <a:latin typeface="UTM Avo" panose="02040603050506020204" pitchFamily="18" charset="0"/>
                </a:rPr>
                <a:t> 8 cm </a:t>
              </a:r>
              <a:r>
                <a:rPr lang="en-US" sz="2200" dirty="0" err="1">
                  <a:latin typeface="UTM Avo" panose="02040603050506020204" pitchFamily="18" charset="0"/>
                </a:rPr>
                <a:t>của</a:t>
              </a:r>
              <a:r>
                <a:rPr lang="en-US" sz="2200" dirty="0">
                  <a:latin typeface="UTM Avo" panose="02040603050506020204" pitchFamily="18" charset="0"/>
                </a:rPr>
                <a:t> </a:t>
              </a:r>
              <a:r>
                <a:rPr lang="en-US" sz="2200" dirty="0" err="1">
                  <a:latin typeface="UTM Avo" panose="02040603050506020204" pitchFamily="18" charset="0"/>
                </a:rPr>
                <a:t>thước</a:t>
              </a:r>
              <a:r>
                <a:rPr lang="en-US" sz="2200" dirty="0">
                  <a:latin typeface="UTM Avo" panose="02040603050506020204" pitchFamily="18" charset="0"/>
                </a:rPr>
                <a:t> </a:t>
              </a:r>
              <a:r>
                <a:rPr lang="en-US" sz="2200" dirty="0" err="1">
                  <a:latin typeface="UTM Avo" panose="02040603050506020204" pitchFamily="18" charset="0"/>
                </a:rPr>
                <a:t>kẻ</a:t>
              </a:r>
              <a:r>
                <a:rPr lang="en-US" sz="2200" dirty="0">
                  <a:latin typeface="UTM Avo" panose="02040603050506020204" pitchFamily="18" charset="0"/>
                </a:rPr>
                <a:t>.</a:t>
              </a:r>
            </a:p>
            <a:p>
              <a:pPr marL="342900" indent="-342900">
                <a:buFont typeface="Wingdings" panose="05000000000000000000" pitchFamily="2" charset="2"/>
                <a:buChar char="v"/>
              </a:pPr>
              <a:r>
                <a:rPr lang="en-US" sz="2200" dirty="0" err="1">
                  <a:latin typeface="UTM Avo" panose="02040603050506020204" pitchFamily="18" charset="0"/>
                </a:rPr>
                <a:t>Dùng</a:t>
              </a:r>
              <a:r>
                <a:rPr lang="en-US" sz="2200" dirty="0">
                  <a:latin typeface="UTM Avo" panose="02040603050506020204" pitchFamily="18" charset="0"/>
                </a:rPr>
                <a:t> </a:t>
              </a:r>
              <a:r>
                <a:rPr lang="en-US" sz="2200" dirty="0" err="1">
                  <a:latin typeface="UTM Avo" panose="02040603050506020204" pitchFamily="18" charset="0"/>
                </a:rPr>
                <a:t>thước</a:t>
              </a:r>
              <a:r>
                <a:rPr lang="en-US" sz="2200" dirty="0">
                  <a:latin typeface="UTM Avo" panose="02040603050506020204" pitchFamily="18" charset="0"/>
                </a:rPr>
                <a:t> </a:t>
              </a:r>
              <a:r>
                <a:rPr lang="en-US" sz="2200" dirty="0" err="1">
                  <a:latin typeface="UTM Avo" panose="02040603050506020204" pitchFamily="18" charset="0"/>
                </a:rPr>
                <a:t>kẻ</a:t>
              </a:r>
              <a:r>
                <a:rPr lang="en-US" sz="2200" dirty="0">
                  <a:latin typeface="UTM Avo" panose="02040603050506020204" pitchFamily="18" charset="0"/>
                </a:rPr>
                <a:t> </a:t>
              </a:r>
              <a:r>
                <a:rPr lang="en-US" sz="2200" dirty="0" err="1">
                  <a:latin typeface="UTM Avo" panose="02040603050506020204" pitchFamily="18" charset="0"/>
                </a:rPr>
                <a:t>nối</a:t>
              </a:r>
              <a:r>
                <a:rPr lang="en-US" sz="2200" dirty="0">
                  <a:latin typeface="UTM Avo" panose="02040603050506020204" pitchFamily="18" charset="0"/>
                </a:rPr>
                <a:t> </a:t>
              </a:r>
              <a:r>
                <a:rPr lang="en-US" sz="2200" dirty="0" err="1">
                  <a:latin typeface="UTM Avo" panose="02040603050506020204" pitchFamily="18" charset="0"/>
                </a:rPr>
                <a:t>hai</a:t>
              </a:r>
              <a:r>
                <a:rPr lang="en-US" sz="2200" dirty="0">
                  <a:latin typeface="UTM Avo" panose="02040603050506020204" pitchFamily="18" charset="0"/>
                </a:rPr>
                <a:t> </a:t>
              </a:r>
              <a:r>
                <a:rPr lang="en-US" sz="2200" dirty="0" err="1">
                  <a:latin typeface="UTM Avo" panose="02040603050506020204" pitchFamily="18" charset="0"/>
                </a:rPr>
                <a:t>điểm</a:t>
              </a:r>
              <a:r>
                <a:rPr lang="en-US" sz="2200" dirty="0">
                  <a:latin typeface="UTM Avo" panose="02040603050506020204" pitchFamily="18" charset="0"/>
                </a:rPr>
                <a:t> M </a:t>
              </a:r>
              <a:r>
                <a:rPr lang="en-US" sz="2200" dirty="0" err="1">
                  <a:latin typeface="UTM Avo" panose="02040603050506020204" pitchFamily="18" charset="0"/>
                </a:rPr>
                <a:t>và</a:t>
              </a:r>
              <a:r>
                <a:rPr lang="en-US" sz="2200" dirty="0">
                  <a:latin typeface="UTM Avo" panose="02040603050506020204" pitchFamily="18" charset="0"/>
                </a:rPr>
                <a:t> N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02398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0 L 0.39961 0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74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/>
      <p:bldP spid="35" grpId="0" animBg="1"/>
      <p:bldP spid="36" grpId="0"/>
      <p:bldP spid="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1560"/>
            <a:ext cx="11907297" cy="66164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855675A-F6C5-40BB-82C3-6CF58F0D9D3A}"/>
              </a:ext>
            </a:extLst>
          </p:cNvPr>
          <p:cNvSpPr txBox="1"/>
          <p:nvPr/>
        </p:nvSpPr>
        <p:spPr>
          <a:xfrm>
            <a:off x="1747384" y="3592962"/>
            <a:ext cx="8412528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hãy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chia </a:t>
            </a: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sẻ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những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việc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</a:p>
          <a:p>
            <a:pPr algn="ctr">
              <a:spcAft>
                <a:spcPts val="1800"/>
              </a:spcAft>
            </a:pP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đã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thực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hiện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được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trong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học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hôm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nay.</a:t>
            </a:r>
          </a:p>
        </p:txBody>
      </p:sp>
    </p:spTree>
    <p:extLst>
      <p:ext uri="{BB962C8B-B14F-4D97-AF65-F5344CB8AC3E}">
        <p14:creationId xmlns:p14="http://schemas.microsoft.com/office/powerpoint/2010/main" val="17502528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F2172D2-4420-4069-AAFE-39EF4917C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121" y="17092"/>
            <a:ext cx="10961712" cy="6434356"/>
          </a:xfrm>
          <a:prstGeom prst="rect">
            <a:avLst/>
          </a:prstGeom>
        </p:spPr>
      </p:pic>
      <p:sp>
        <p:nvSpPr>
          <p:cNvPr id="189" name="Google Shape;189;p2"/>
          <p:cNvSpPr txBox="1"/>
          <p:nvPr/>
        </p:nvSpPr>
        <p:spPr>
          <a:xfrm>
            <a:off x="3571248" y="3319943"/>
            <a:ext cx="569396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KHỞI ĐỘNG</a:t>
            </a:r>
            <a:endParaRPr sz="6000" b="1" i="0" u="none" strike="noStrike" cap="none" dirty="0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427768DB-3C8C-4D4F-8F92-0F5C283D25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438900"/>
          </a:xfrm>
          <a:prstGeom prst="rect">
            <a:avLst/>
          </a:prstGeom>
        </p:spPr>
      </p:pic>
      <p:sp>
        <p:nvSpPr>
          <p:cNvPr id="10" name="Thought Bubble: Cloud 9">
            <a:extLst>
              <a:ext uri="{FF2B5EF4-FFF2-40B4-BE49-F238E27FC236}">
                <a16:creationId xmlns="" xmlns:a16="http://schemas.microsoft.com/office/drawing/2014/main" id="{DCF377BA-79F0-4401-BD5E-3F8E1AB9382E}"/>
              </a:ext>
            </a:extLst>
          </p:cNvPr>
          <p:cNvSpPr/>
          <p:nvPr/>
        </p:nvSpPr>
        <p:spPr>
          <a:xfrm>
            <a:off x="5988887" y="114539"/>
            <a:ext cx="3595138" cy="1987072"/>
          </a:xfrm>
          <a:prstGeom prst="cloudCallout">
            <a:avLst>
              <a:gd name="adj1" fmla="val 66068"/>
              <a:gd name="adj2" fmla="val 15524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Đố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bạn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hình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3E3BF63-0376-49CF-AA1F-FEFE53CC93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103" y="6509432"/>
            <a:ext cx="3348128" cy="8392641"/>
          </a:xfrm>
          <a:prstGeom prst="rect">
            <a:avLst/>
          </a:prstGeom>
        </p:spPr>
      </p:pic>
      <p:sp>
        <p:nvSpPr>
          <p:cNvPr id="4" name="Explosion: 8 Points 3">
            <a:extLst>
              <a:ext uri="{FF2B5EF4-FFF2-40B4-BE49-F238E27FC236}">
                <a16:creationId xmlns="" xmlns:a16="http://schemas.microsoft.com/office/drawing/2014/main" id="{2184FD50-4D7F-448C-959C-06E0DDB493BE}"/>
              </a:ext>
            </a:extLst>
          </p:cNvPr>
          <p:cNvSpPr/>
          <p:nvPr/>
        </p:nvSpPr>
        <p:spPr>
          <a:xfrm>
            <a:off x="4457700" y="2609850"/>
            <a:ext cx="952500" cy="819150"/>
          </a:xfrm>
          <a:prstGeom prst="irregularSeal1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CFAADAA3-C9A6-4BC1-A90F-87CE66F66267}"/>
              </a:ext>
            </a:extLst>
          </p:cNvPr>
          <p:cNvSpPr/>
          <p:nvPr/>
        </p:nvSpPr>
        <p:spPr>
          <a:xfrm>
            <a:off x="4276225" y="1818737"/>
            <a:ext cx="3303065" cy="2196977"/>
          </a:xfrm>
          <a:custGeom>
            <a:avLst/>
            <a:gdLst>
              <a:gd name="connsiteX0" fmla="*/ 158621 w 1324947"/>
              <a:gd name="connsiteY0" fmla="*/ 0 h 1240971"/>
              <a:gd name="connsiteX1" fmla="*/ 1222311 w 1324947"/>
              <a:gd name="connsiteY1" fmla="*/ 541175 h 1240971"/>
              <a:gd name="connsiteX2" fmla="*/ 1324947 w 1324947"/>
              <a:gd name="connsiteY2" fmla="*/ 1184987 h 1240971"/>
              <a:gd name="connsiteX3" fmla="*/ 0 w 1324947"/>
              <a:gd name="connsiteY3" fmla="*/ 1240971 h 1240971"/>
              <a:gd name="connsiteX4" fmla="*/ 158621 w 1324947"/>
              <a:gd name="connsiteY4" fmla="*/ 0 h 1240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4947" h="1240971">
                <a:moveTo>
                  <a:pt x="158621" y="0"/>
                </a:moveTo>
                <a:lnTo>
                  <a:pt x="1222311" y="541175"/>
                </a:lnTo>
                <a:lnTo>
                  <a:pt x="1324947" y="1184987"/>
                </a:lnTo>
                <a:lnTo>
                  <a:pt x="0" y="1240971"/>
                </a:lnTo>
                <a:lnTo>
                  <a:pt x="158621" y="0"/>
                </a:lnTo>
                <a:close/>
              </a:path>
            </a:pathLst>
          </a:custGeom>
          <a:solidFill>
            <a:srgbClr val="FF99FF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5" name="Explosion: 8 Points 4">
            <a:extLst>
              <a:ext uri="{FF2B5EF4-FFF2-40B4-BE49-F238E27FC236}">
                <a16:creationId xmlns="" xmlns:a16="http://schemas.microsoft.com/office/drawing/2014/main" id="{7EA8F1D2-B59C-406E-A6F6-CFECD48D4946}"/>
              </a:ext>
            </a:extLst>
          </p:cNvPr>
          <p:cNvSpPr/>
          <p:nvPr/>
        </p:nvSpPr>
        <p:spPr>
          <a:xfrm>
            <a:off x="5943600" y="2314575"/>
            <a:ext cx="952500" cy="819150"/>
          </a:xfrm>
          <a:prstGeom prst="irregularSeal1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7" name="Explosion: 8 Points 6">
            <a:extLst>
              <a:ext uri="{FF2B5EF4-FFF2-40B4-BE49-F238E27FC236}">
                <a16:creationId xmlns="" xmlns:a16="http://schemas.microsoft.com/office/drawing/2014/main" id="{25973DF7-C971-4D7A-8826-B9B9B3959560}"/>
              </a:ext>
            </a:extLst>
          </p:cNvPr>
          <p:cNvSpPr/>
          <p:nvPr/>
        </p:nvSpPr>
        <p:spPr>
          <a:xfrm>
            <a:off x="4543982" y="1415572"/>
            <a:ext cx="952500" cy="819150"/>
          </a:xfrm>
          <a:prstGeom prst="irregularSeal1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1795CF83-6F29-4643-AF7B-6643EBD07A46}"/>
              </a:ext>
            </a:extLst>
          </p:cNvPr>
          <p:cNvSpPr/>
          <p:nvPr/>
        </p:nvSpPr>
        <p:spPr>
          <a:xfrm>
            <a:off x="4146031" y="4374415"/>
            <a:ext cx="3595138" cy="86482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tứ</a:t>
            </a:r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giác</a:t>
            </a:r>
            <a:endParaRPr lang="en-US" sz="32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FE2C441-4A31-4467-ACF6-3A547915AEE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778" b="83472" l="82362" r="96900">
                        <a14:foregroundMark x1="91144" y1="63333" x2="91144" y2="63333"/>
                        <a14:foregroundMark x1="96974" y1="65833" x2="96974" y2="65833"/>
                        <a14:foregroundMark x1="90849" y1="62500" x2="90849" y2="62500"/>
                        <a14:foregroundMark x1="94022" y1="82222" x2="94022" y2="82222"/>
                        <a14:foregroundMark x1="87749" y1="83472" x2="87749" y2="83472"/>
                        <a14:foregroundMark x1="86421" y1="83056" x2="86421" y2="83056"/>
                        <a14:foregroundMark x1="85756" y1="83194" x2="85756" y2="83194"/>
                      </a14:backgroundRemoval>
                    </a14:imgEffect>
                  </a14:imgLayer>
                </a14:imgProps>
              </a:ext>
            </a:extLst>
          </a:blip>
          <a:srcRect l="80733" t="49131" r="1728" b="13170"/>
          <a:stretch/>
        </p:blipFill>
        <p:spPr>
          <a:xfrm>
            <a:off x="9944067" y="1326104"/>
            <a:ext cx="2247933" cy="256749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F8D91A0F-D953-410C-83CD-64ECFB95663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40736" y="0"/>
            <a:ext cx="1812393" cy="18446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0F86E191-CAC8-45C4-8E30-43E7840332F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953689">
            <a:off x="488945" y="2376485"/>
            <a:ext cx="780198" cy="124831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02C62B2F-8279-4C2A-BB4C-2424529AF5F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459824">
            <a:off x="1296234" y="974920"/>
            <a:ext cx="1186728" cy="13870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AAD4509C-18AA-4EBD-A24B-5BF4EF7FC04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345" b="92806" l="10000" r="91852">
                        <a14:foregroundMark x1="45370" y1="10072" x2="45370" y2="10072"/>
                        <a14:foregroundMark x1="92037" y1="29209" x2="92037" y2="29209"/>
                        <a14:foregroundMark x1="55000" y1="92806" x2="55000" y2="92806"/>
                        <a14:foregroundMark x1="52222" y1="8345" x2="52222" y2="83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892658">
            <a:off x="524782" y="-74363"/>
            <a:ext cx="951973" cy="122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5174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3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0.00046 C 4.375E-6 0.0287 0.00429 -0.16389 0.02487 -0.23819 C 0.04544 -0.31204 0.12213 -0.37778 0.15 -0.44722 C 0.1789 -0.51644 0.15221 -0.66019 0.17968 -0.66019 C 0.20664 -0.66019 0.26601 -0.83403 0.26601 -0.80486 " pathEditMode="relative" rAng="0" ptsTypes="AAAAA">
                                      <p:cBhvr>
                                        <p:cTn id="3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94" y="-4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  <p:bldP spid="4" grpId="1" animBg="1"/>
      <p:bldP spid="6" grpId="0" animBg="1"/>
      <p:bldP spid="5" grpId="0" animBg="1"/>
      <p:bldP spid="5" grpId="1" animBg="1"/>
      <p:bldP spid="7" grpId="0" animBg="1"/>
      <p:bldP spid="7" grpId="1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8910131-A4E1-4C3D-B97F-7C34B29C79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438900"/>
          </a:xfrm>
          <a:prstGeom prst="rect">
            <a:avLst/>
          </a:prstGeom>
        </p:spPr>
      </p:pic>
      <p:sp>
        <p:nvSpPr>
          <p:cNvPr id="10" name="Thought Bubble: Cloud 9">
            <a:extLst>
              <a:ext uri="{FF2B5EF4-FFF2-40B4-BE49-F238E27FC236}">
                <a16:creationId xmlns="" xmlns:a16="http://schemas.microsoft.com/office/drawing/2014/main" id="{DCF377BA-79F0-4401-BD5E-3F8E1AB9382E}"/>
              </a:ext>
            </a:extLst>
          </p:cNvPr>
          <p:cNvSpPr/>
          <p:nvPr/>
        </p:nvSpPr>
        <p:spPr>
          <a:xfrm>
            <a:off x="5908141" y="114539"/>
            <a:ext cx="3595138" cy="1987072"/>
          </a:xfrm>
          <a:prstGeom prst="cloudCallout">
            <a:avLst>
              <a:gd name="adj1" fmla="val 67658"/>
              <a:gd name="adj2" fmla="val 68252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Đố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bạn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hình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3E3BF63-0376-49CF-AA1F-FEFE53CC936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419850" y="6858000"/>
            <a:ext cx="4917379" cy="4917379"/>
          </a:xfrm>
          <a:prstGeom prst="rect">
            <a:avLst/>
          </a:prstGeom>
        </p:spPr>
      </p:pic>
      <p:sp>
        <p:nvSpPr>
          <p:cNvPr id="4" name="Explosion: 8 Points 3">
            <a:extLst>
              <a:ext uri="{FF2B5EF4-FFF2-40B4-BE49-F238E27FC236}">
                <a16:creationId xmlns="" xmlns:a16="http://schemas.microsoft.com/office/drawing/2014/main" id="{2184FD50-4D7F-448C-959C-06E0DDB493BE}"/>
              </a:ext>
            </a:extLst>
          </p:cNvPr>
          <p:cNvSpPr/>
          <p:nvPr/>
        </p:nvSpPr>
        <p:spPr>
          <a:xfrm>
            <a:off x="3533792" y="2760788"/>
            <a:ext cx="952500" cy="819150"/>
          </a:xfrm>
          <a:prstGeom prst="irregularSeal1">
            <a:avLst/>
          </a:prstGeom>
          <a:solidFill>
            <a:srgbClr val="FF00FF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5" name="Explosion: 8 Points 4">
            <a:extLst>
              <a:ext uri="{FF2B5EF4-FFF2-40B4-BE49-F238E27FC236}">
                <a16:creationId xmlns="" xmlns:a16="http://schemas.microsoft.com/office/drawing/2014/main" id="{7EA8F1D2-B59C-406E-A6F6-CFECD48D4946}"/>
              </a:ext>
            </a:extLst>
          </p:cNvPr>
          <p:cNvSpPr/>
          <p:nvPr/>
        </p:nvSpPr>
        <p:spPr>
          <a:xfrm>
            <a:off x="5512637" y="2842497"/>
            <a:ext cx="952500" cy="819150"/>
          </a:xfrm>
          <a:prstGeom prst="irregularSeal1">
            <a:avLst/>
          </a:prstGeom>
          <a:solidFill>
            <a:srgbClr val="FF00FF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7" name="Explosion: 8 Points 6">
            <a:extLst>
              <a:ext uri="{FF2B5EF4-FFF2-40B4-BE49-F238E27FC236}">
                <a16:creationId xmlns="" xmlns:a16="http://schemas.microsoft.com/office/drawing/2014/main" id="{25973DF7-C971-4D7A-8826-B9B9B3959560}"/>
              </a:ext>
            </a:extLst>
          </p:cNvPr>
          <p:cNvSpPr/>
          <p:nvPr/>
        </p:nvSpPr>
        <p:spPr>
          <a:xfrm>
            <a:off x="4486292" y="1619534"/>
            <a:ext cx="952500" cy="819150"/>
          </a:xfrm>
          <a:prstGeom prst="irregularSeal1">
            <a:avLst/>
          </a:prstGeom>
          <a:solidFill>
            <a:srgbClr val="FF00FF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1795CF83-6F29-4643-AF7B-6643EBD07A46}"/>
              </a:ext>
            </a:extLst>
          </p:cNvPr>
          <p:cNvSpPr/>
          <p:nvPr/>
        </p:nvSpPr>
        <p:spPr>
          <a:xfrm>
            <a:off x="4038602" y="4806054"/>
            <a:ext cx="3595138" cy="86482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chữ</a:t>
            </a:r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nhật</a:t>
            </a:r>
            <a:endParaRPr lang="en-US" sz="32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FE2C441-4A31-4467-ACF6-3A547915AEE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778" b="83472" l="82362" r="96900">
                        <a14:foregroundMark x1="91144" y1="63333" x2="91144" y2="63333"/>
                        <a14:foregroundMark x1="96974" y1="65833" x2="96974" y2="65833"/>
                        <a14:foregroundMark x1="90849" y1="62500" x2="90849" y2="62500"/>
                        <a14:foregroundMark x1="94022" y1="82222" x2="94022" y2="82222"/>
                        <a14:foregroundMark x1="87749" y1="83472" x2="87749" y2="83472"/>
                        <a14:foregroundMark x1="86421" y1="83056" x2="86421" y2="83056"/>
                        <a14:foregroundMark x1="85756" y1="83194" x2="85756" y2="83194"/>
                      </a14:backgroundRemoval>
                    </a14:imgEffect>
                  </a14:imgLayer>
                </a14:imgProps>
              </a:ext>
            </a:extLst>
          </a:blip>
          <a:srcRect l="80733" t="49131" r="1728" b="13170"/>
          <a:stretch/>
        </p:blipFill>
        <p:spPr>
          <a:xfrm>
            <a:off x="9634365" y="2377901"/>
            <a:ext cx="2247933" cy="256749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50D357FE-BFEE-488B-AE10-BDEE56E42E1A}"/>
              </a:ext>
            </a:extLst>
          </p:cNvPr>
          <p:cNvSpPr/>
          <p:nvPr/>
        </p:nvSpPr>
        <p:spPr>
          <a:xfrm>
            <a:off x="3796402" y="2520711"/>
            <a:ext cx="3909308" cy="1923766"/>
          </a:xfrm>
          <a:prstGeom prst="rect">
            <a:avLst/>
          </a:prstGeom>
          <a:solidFill>
            <a:srgbClr val="C000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0470A38A-5054-46AA-A268-872348F5861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40736" y="0"/>
            <a:ext cx="1812393" cy="184467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CB9D1E28-A181-40D1-839A-13C16FD700E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953689">
            <a:off x="488945" y="2376485"/>
            <a:ext cx="780198" cy="124831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7B7523E5-CA3F-473F-B3A9-2A5080B743E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459824">
            <a:off x="1296234" y="974920"/>
            <a:ext cx="1186728" cy="13870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213F55D6-A595-4D5A-8F2A-A066420F7E1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345" b="92806" l="10000" r="91852">
                        <a14:foregroundMark x1="45370" y1="10072" x2="45370" y2="10072"/>
                        <a14:foregroundMark x1="92037" y1="29209" x2="92037" y2="29209"/>
                        <a14:foregroundMark x1="55000" y1="92806" x2="55000" y2="92806"/>
                        <a14:foregroundMark x1="52222" y1="8345" x2="52222" y2="83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892658">
            <a:off x="524782" y="-74363"/>
            <a:ext cx="951973" cy="122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4463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81 -0.04791 C 0.05781 -0.01597 0.0513 -0.22777 0.02096 -0.30925 C -0.00925 -0.39074 -0.12253 -0.46296 -0.16355 -0.53935 C -0.20612 -0.6155 -0.1668 -0.77337 -0.20743 -0.77337 C -0.24714 -0.77337 -0.33438 -0.96435 -0.33438 -0.93217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09" y="-4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8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8910131-A4E1-4C3D-B97F-7C34B29C79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9" y="73025"/>
            <a:ext cx="12192000" cy="6438900"/>
          </a:xfrm>
          <a:prstGeom prst="rect">
            <a:avLst/>
          </a:prstGeom>
        </p:spPr>
      </p:pic>
      <p:sp>
        <p:nvSpPr>
          <p:cNvPr id="10" name="Thought Bubble: Cloud 9">
            <a:extLst>
              <a:ext uri="{FF2B5EF4-FFF2-40B4-BE49-F238E27FC236}">
                <a16:creationId xmlns="" xmlns:a16="http://schemas.microsoft.com/office/drawing/2014/main" id="{DCF377BA-79F0-4401-BD5E-3F8E1AB9382E}"/>
              </a:ext>
            </a:extLst>
          </p:cNvPr>
          <p:cNvSpPr/>
          <p:nvPr/>
        </p:nvSpPr>
        <p:spPr>
          <a:xfrm>
            <a:off x="5908141" y="114539"/>
            <a:ext cx="3595138" cy="1987072"/>
          </a:xfrm>
          <a:prstGeom prst="cloudCallout">
            <a:avLst>
              <a:gd name="adj1" fmla="val 67658"/>
              <a:gd name="adj2" fmla="val 68252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Đố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bạn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hình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3E3BF63-0376-49CF-AA1F-FEFE53CC936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7478"/>
          <a:stretch/>
        </p:blipFill>
        <p:spPr>
          <a:xfrm>
            <a:off x="1772451" y="7179786"/>
            <a:ext cx="4323549" cy="4571999"/>
          </a:xfrm>
          <a:prstGeom prst="rect">
            <a:avLst/>
          </a:prstGeom>
        </p:spPr>
      </p:pic>
      <p:sp>
        <p:nvSpPr>
          <p:cNvPr id="4" name="Explosion: 8 Points 3">
            <a:extLst>
              <a:ext uri="{FF2B5EF4-FFF2-40B4-BE49-F238E27FC236}">
                <a16:creationId xmlns="" xmlns:a16="http://schemas.microsoft.com/office/drawing/2014/main" id="{2184FD50-4D7F-448C-959C-06E0DDB493BE}"/>
              </a:ext>
            </a:extLst>
          </p:cNvPr>
          <p:cNvSpPr/>
          <p:nvPr/>
        </p:nvSpPr>
        <p:spPr>
          <a:xfrm>
            <a:off x="3972330" y="2867563"/>
            <a:ext cx="952500" cy="819150"/>
          </a:xfrm>
          <a:prstGeom prst="irregularSeal1">
            <a:avLst/>
          </a:prstGeom>
          <a:solidFill>
            <a:srgbClr val="0000FF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5" name="Explosion: 8 Points 4">
            <a:extLst>
              <a:ext uri="{FF2B5EF4-FFF2-40B4-BE49-F238E27FC236}">
                <a16:creationId xmlns="" xmlns:a16="http://schemas.microsoft.com/office/drawing/2014/main" id="{7EA8F1D2-B59C-406E-A6F6-CFECD48D4946}"/>
              </a:ext>
            </a:extLst>
          </p:cNvPr>
          <p:cNvSpPr/>
          <p:nvPr/>
        </p:nvSpPr>
        <p:spPr>
          <a:xfrm>
            <a:off x="5512637" y="2842497"/>
            <a:ext cx="952500" cy="819150"/>
          </a:xfrm>
          <a:prstGeom prst="irregularSeal1">
            <a:avLst/>
          </a:prstGeom>
          <a:solidFill>
            <a:srgbClr val="0000FF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7" name="Explosion: 8 Points 6">
            <a:extLst>
              <a:ext uri="{FF2B5EF4-FFF2-40B4-BE49-F238E27FC236}">
                <a16:creationId xmlns="" xmlns:a16="http://schemas.microsoft.com/office/drawing/2014/main" id="{25973DF7-C971-4D7A-8826-B9B9B3959560}"/>
              </a:ext>
            </a:extLst>
          </p:cNvPr>
          <p:cNvSpPr/>
          <p:nvPr/>
        </p:nvSpPr>
        <p:spPr>
          <a:xfrm>
            <a:off x="5075476" y="1733550"/>
            <a:ext cx="952500" cy="819150"/>
          </a:xfrm>
          <a:prstGeom prst="irregularSeal1">
            <a:avLst/>
          </a:prstGeom>
          <a:solidFill>
            <a:srgbClr val="0000FF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1795CF83-6F29-4643-AF7B-6643EBD07A46}"/>
              </a:ext>
            </a:extLst>
          </p:cNvPr>
          <p:cNvSpPr/>
          <p:nvPr/>
        </p:nvSpPr>
        <p:spPr>
          <a:xfrm>
            <a:off x="4038602" y="4806054"/>
            <a:ext cx="3595138" cy="86482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tam </a:t>
            </a:r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giác</a:t>
            </a:r>
            <a:endParaRPr lang="en-US" sz="32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FE2C441-4A31-4467-ACF6-3A547915AEE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778" b="83472" l="82362" r="96900">
                        <a14:foregroundMark x1="91144" y1="63333" x2="91144" y2="63333"/>
                        <a14:foregroundMark x1="96974" y1="65833" x2="96974" y2="65833"/>
                        <a14:foregroundMark x1="90849" y1="62500" x2="90849" y2="62500"/>
                        <a14:foregroundMark x1="94022" y1="82222" x2="94022" y2="82222"/>
                        <a14:foregroundMark x1="87749" y1="83472" x2="87749" y2="83472"/>
                        <a14:foregroundMark x1="86421" y1="83056" x2="86421" y2="83056"/>
                        <a14:foregroundMark x1="85756" y1="83194" x2="85756" y2="83194"/>
                      </a14:backgroundRemoval>
                    </a14:imgEffect>
                  </a14:imgLayer>
                </a14:imgProps>
              </a:ext>
            </a:extLst>
          </a:blip>
          <a:srcRect l="80733" t="49131" r="1728" b="13170"/>
          <a:stretch/>
        </p:blipFill>
        <p:spPr>
          <a:xfrm>
            <a:off x="9634365" y="2377901"/>
            <a:ext cx="2247933" cy="256749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0470A38A-5054-46AA-A268-872348F5861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40736" y="0"/>
            <a:ext cx="1812393" cy="184467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CB9D1E28-A181-40D1-839A-13C16FD700E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953689">
            <a:off x="488945" y="2376485"/>
            <a:ext cx="780198" cy="124831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7B7523E5-CA3F-473F-B3A9-2A5080B743E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459824">
            <a:off x="1296234" y="974920"/>
            <a:ext cx="1186728" cy="13870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213F55D6-A595-4D5A-8F2A-A066420F7E1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345" b="92806" l="10000" r="91852">
                        <a14:foregroundMark x1="45370" y1="10072" x2="45370" y2="10072"/>
                        <a14:foregroundMark x1="92037" y1="29209" x2="92037" y2="29209"/>
                        <a14:foregroundMark x1="55000" y1="92806" x2="55000" y2="92806"/>
                        <a14:foregroundMark x1="52222" y1="8345" x2="52222" y2="83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892658">
            <a:off x="524782" y="-74363"/>
            <a:ext cx="951973" cy="1225225"/>
          </a:xfrm>
          <a:prstGeom prst="rect">
            <a:avLst/>
          </a:prstGeom>
        </p:spPr>
      </p:pic>
      <p:sp>
        <p:nvSpPr>
          <p:cNvPr id="6" name="Isosceles Triangle 5">
            <a:extLst>
              <a:ext uri="{FF2B5EF4-FFF2-40B4-BE49-F238E27FC236}">
                <a16:creationId xmlns="" xmlns:a16="http://schemas.microsoft.com/office/drawing/2014/main" id="{B11ED2D7-688A-49C8-98F8-176F78CBEDC3}"/>
              </a:ext>
            </a:extLst>
          </p:cNvPr>
          <p:cNvSpPr/>
          <p:nvPr/>
        </p:nvSpPr>
        <p:spPr>
          <a:xfrm>
            <a:off x="4337022" y="2085856"/>
            <a:ext cx="2987261" cy="2483741"/>
          </a:xfrm>
          <a:prstGeom prst="triangl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192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.00047 C 3.75E-6 0.03218 0.00195 -0.17801 0.01132 -0.25879 C 0.0207 -0.33958 0.05586 -0.41134 0.06862 -0.48703 C 0.08177 -0.56273 0.06966 -0.71944 0.08229 -0.71944 C 0.09453 -0.71944 0.12174 -0.90879 0.12174 -0.87685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81" y="-4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8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8910131-A4E1-4C3D-B97F-7C34B29C79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9" y="73025"/>
            <a:ext cx="12192000" cy="6438900"/>
          </a:xfrm>
          <a:prstGeom prst="rect">
            <a:avLst/>
          </a:prstGeom>
        </p:spPr>
      </p:pic>
      <p:sp>
        <p:nvSpPr>
          <p:cNvPr id="10" name="Thought Bubble: Cloud 9">
            <a:extLst>
              <a:ext uri="{FF2B5EF4-FFF2-40B4-BE49-F238E27FC236}">
                <a16:creationId xmlns="" xmlns:a16="http://schemas.microsoft.com/office/drawing/2014/main" id="{DCF377BA-79F0-4401-BD5E-3F8E1AB9382E}"/>
              </a:ext>
            </a:extLst>
          </p:cNvPr>
          <p:cNvSpPr/>
          <p:nvPr/>
        </p:nvSpPr>
        <p:spPr>
          <a:xfrm>
            <a:off x="5908141" y="114539"/>
            <a:ext cx="3595138" cy="1987072"/>
          </a:xfrm>
          <a:prstGeom prst="cloudCallout">
            <a:avLst>
              <a:gd name="adj1" fmla="val 67658"/>
              <a:gd name="adj2" fmla="val 68252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Đố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bạn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hình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3E3BF63-0376-49CF-AA1F-FEFE53CC936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571" b="60143" l="9770" r="89943">
                        <a14:foregroundMark x1="52874" y1="4571" x2="52874" y2="4571"/>
                        <a14:foregroundMark x1="52299" y1="47571" x2="52299" y2="47571"/>
                        <a14:foregroundMark x1="50575" y1="46714" x2="50575" y2="46714"/>
                        <a14:foregroundMark x1="51149" y1="45857" x2="51149" y2="45857"/>
                        <a14:foregroundMark x1="52874" y1="44714" x2="52874" y2="44714"/>
                        <a14:foregroundMark x1="47701" y1="49571" x2="47701" y2="49571"/>
                      </a14:backgroundRemoval>
                    </a14:imgEffect>
                  </a14:imgLayer>
                </a14:imgProps>
              </a:ext>
            </a:extLst>
          </a:blip>
          <a:srcRect t="2492" b="33450"/>
          <a:stretch/>
        </p:blipFill>
        <p:spPr>
          <a:xfrm>
            <a:off x="5310817" y="8172450"/>
            <a:ext cx="3920286" cy="5051398"/>
          </a:xfrm>
          <a:prstGeom prst="rect">
            <a:avLst/>
          </a:prstGeom>
        </p:spPr>
      </p:pic>
      <p:sp>
        <p:nvSpPr>
          <p:cNvPr id="4" name="Explosion: 8 Points 3">
            <a:extLst>
              <a:ext uri="{FF2B5EF4-FFF2-40B4-BE49-F238E27FC236}">
                <a16:creationId xmlns="" xmlns:a16="http://schemas.microsoft.com/office/drawing/2014/main" id="{2184FD50-4D7F-448C-959C-06E0DDB493BE}"/>
              </a:ext>
            </a:extLst>
          </p:cNvPr>
          <p:cNvSpPr/>
          <p:nvPr/>
        </p:nvSpPr>
        <p:spPr>
          <a:xfrm>
            <a:off x="3972330" y="2867563"/>
            <a:ext cx="952500" cy="819150"/>
          </a:xfrm>
          <a:prstGeom prst="irregularSeal1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5" name="Explosion: 8 Points 4">
            <a:extLst>
              <a:ext uri="{FF2B5EF4-FFF2-40B4-BE49-F238E27FC236}">
                <a16:creationId xmlns="" xmlns:a16="http://schemas.microsoft.com/office/drawing/2014/main" id="{7EA8F1D2-B59C-406E-A6F6-CFECD48D4946}"/>
              </a:ext>
            </a:extLst>
          </p:cNvPr>
          <p:cNvSpPr/>
          <p:nvPr/>
        </p:nvSpPr>
        <p:spPr>
          <a:xfrm>
            <a:off x="5512637" y="2842497"/>
            <a:ext cx="952500" cy="819150"/>
          </a:xfrm>
          <a:prstGeom prst="irregularSeal1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7" name="Explosion: 8 Points 6">
            <a:extLst>
              <a:ext uri="{FF2B5EF4-FFF2-40B4-BE49-F238E27FC236}">
                <a16:creationId xmlns="" xmlns:a16="http://schemas.microsoft.com/office/drawing/2014/main" id="{25973DF7-C971-4D7A-8826-B9B9B3959560}"/>
              </a:ext>
            </a:extLst>
          </p:cNvPr>
          <p:cNvSpPr/>
          <p:nvPr/>
        </p:nvSpPr>
        <p:spPr>
          <a:xfrm>
            <a:off x="5075476" y="1733550"/>
            <a:ext cx="952500" cy="819150"/>
          </a:xfrm>
          <a:prstGeom prst="irregularSeal1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1795CF83-6F29-4643-AF7B-6643EBD07A46}"/>
              </a:ext>
            </a:extLst>
          </p:cNvPr>
          <p:cNvSpPr/>
          <p:nvPr/>
        </p:nvSpPr>
        <p:spPr>
          <a:xfrm>
            <a:off x="3715068" y="4923756"/>
            <a:ext cx="3595138" cy="86482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vuông</a:t>
            </a:r>
            <a:endParaRPr lang="en-US" sz="32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FE2C441-4A31-4467-ACF6-3A547915AEE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2778" b="83472" l="82362" r="96900">
                        <a14:foregroundMark x1="91144" y1="63333" x2="91144" y2="63333"/>
                        <a14:foregroundMark x1="96974" y1="65833" x2="96974" y2="65833"/>
                        <a14:foregroundMark x1="90849" y1="62500" x2="90849" y2="62500"/>
                        <a14:foregroundMark x1="94022" y1="82222" x2="94022" y2="82222"/>
                        <a14:foregroundMark x1="87749" y1="83472" x2="87749" y2="83472"/>
                        <a14:foregroundMark x1="86421" y1="83056" x2="86421" y2="83056"/>
                        <a14:foregroundMark x1="85756" y1="83194" x2="85756" y2="83194"/>
                      </a14:backgroundRemoval>
                    </a14:imgEffect>
                  </a14:imgLayer>
                </a14:imgProps>
              </a:ext>
            </a:extLst>
          </a:blip>
          <a:srcRect l="80733" t="49131" r="1728" b="13170"/>
          <a:stretch/>
        </p:blipFill>
        <p:spPr>
          <a:xfrm>
            <a:off x="9634365" y="2377901"/>
            <a:ext cx="2247933" cy="256749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0470A38A-5054-46AA-A268-872348F5861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40736" y="0"/>
            <a:ext cx="1812393" cy="184467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CB9D1E28-A181-40D1-839A-13C16FD700E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0953689">
            <a:off x="488945" y="2376485"/>
            <a:ext cx="780198" cy="124831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7B7523E5-CA3F-473F-B3A9-2A5080B743E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459824">
            <a:off x="1296234" y="974920"/>
            <a:ext cx="1186728" cy="13870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213F55D6-A595-4D5A-8F2A-A066420F7E1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345" b="92806" l="10000" r="91852">
                        <a14:foregroundMark x1="45370" y1="10072" x2="45370" y2="10072"/>
                        <a14:foregroundMark x1="92037" y1="29209" x2="92037" y2="29209"/>
                        <a14:foregroundMark x1="55000" y1="92806" x2="55000" y2="92806"/>
                        <a14:foregroundMark x1="52222" y1="8345" x2="52222" y2="83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892658">
            <a:off x="524782" y="-74363"/>
            <a:ext cx="951973" cy="1225225"/>
          </a:xfrm>
          <a:prstGeom prst="rect">
            <a:avLst/>
          </a:prstGeom>
        </p:spPr>
      </p:pic>
      <p:sp>
        <p:nvSpPr>
          <p:cNvPr id="6" name="Flowchart: Process 5">
            <a:extLst>
              <a:ext uri="{FF2B5EF4-FFF2-40B4-BE49-F238E27FC236}">
                <a16:creationId xmlns="" xmlns:a16="http://schemas.microsoft.com/office/drawing/2014/main" id="{B11ED2D7-688A-49C8-98F8-176F78CBEDC3}"/>
              </a:ext>
            </a:extLst>
          </p:cNvPr>
          <p:cNvSpPr/>
          <p:nvPr/>
        </p:nvSpPr>
        <p:spPr>
          <a:xfrm>
            <a:off x="4117630" y="2333327"/>
            <a:ext cx="2914283" cy="2423064"/>
          </a:xfrm>
          <a:prstGeom prst="flowChartProcess">
            <a:avLst/>
          </a:prstGeom>
          <a:solidFill>
            <a:srgbClr val="FF7C8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5720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00024 C -4.16667E-6 0.0338 -0.0026 -0.18912 -0.01497 -0.27476 C -0.02734 -0.36041 -0.07382 -0.43657 -0.09062 -0.51689 C -0.10794 -0.59699 -0.09205 -0.76319 -0.10872 -0.76319 C -0.12487 -0.76319 -0.16067 -0.96412 -0.16067 -0.93032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34" y="-4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8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8910131-A4E1-4C3D-B97F-7C34B29C79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438900"/>
          </a:xfrm>
          <a:prstGeom prst="rect">
            <a:avLst/>
          </a:prstGeom>
        </p:spPr>
      </p:pic>
      <p:sp>
        <p:nvSpPr>
          <p:cNvPr id="10" name="Thought Bubble: Cloud 9">
            <a:extLst>
              <a:ext uri="{FF2B5EF4-FFF2-40B4-BE49-F238E27FC236}">
                <a16:creationId xmlns="" xmlns:a16="http://schemas.microsoft.com/office/drawing/2014/main" id="{DCF377BA-79F0-4401-BD5E-3F8E1AB9382E}"/>
              </a:ext>
            </a:extLst>
          </p:cNvPr>
          <p:cNvSpPr/>
          <p:nvPr/>
        </p:nvSpPr>
        <p:spPr>
          <a:xfrm>
            <a:off x="5908141" y="114539"/>
            <a:ext cx="3595138" cy="1987072"/>
          </a:xfrm>
          <a:prstGeom prst="cloudCallout">
            <a:avLst>
              <a:gd name="adj1" fmla="val 67658"/>
              <a:gd name="adj2" fmla="val 68252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Đố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bạn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hình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3E3BF63-0376-49CF-AA1F-FEFE53CC936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071508" y="6491712"/>
            <a:ext cx="4917379" cy="4917379"/>
          </a:xfrm>
          <a:prstGeom prst="rect">
            <a:avLst/>
          </a:prstGeom>
        </p:spPr>
      </p:pic>
      <p:sp>
        <p:nvSpPr>
          <p:cNvPr id="4" name="Explosion: 8 Points 3">
            <a:extLst>
              <a:ext uri="{FF2B5EF4-FFF2-40B4-BE49-F238E27FC236}">
                <a16:creationId xmlns="" xmlns:a16="http://schemas.microsoft.com/office/drawing/2014/main" id="{2184FD50-4D7F-448C-959C-06E0DDB493BE}"/>
              </a:ext>
            </a:extLst>
          </p:cNvPr>
          <p:cNvSpPr/>
          <p:nvPr/>
        </p:nvSpPr>
        <p:spPr>
          <a:xfrm>
            <a:off x="3533792" y="2760788"/>
            <a:ext cx="952500" cy="819150"/>
          </a:xfrm>
          <a:prstGeom prst="irregularSeal1">
            <a:avLst/>
          </a:prstGeom>
          <a:solidFill>
            <a:srgbClr val="FF00FF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5" name="Explosion: 8 Points 4">
            <a:extLst>
              <a:ext uri="{FF2B5EF4-FFF2-40B4-BE49-F238E27FC236}">
                <a16:creationId xmlns="" xmlns:a16="http://schemas.microsoft.com/office/drawing/2014/main" id="{7EA8F1D2-B59C-406E-A6F6-CFECD48D4946}"/>
              </a:ext>
            </a:extLst>
          </p:cNvPr>
          <p:cNvSpPr/>
          <p:nvPr/>
        </p:nvSpPr>
        <p:spPr>
          <a:xfrm>
            <a:off x="5512637" y="2842497"/>
            <a:ext cx="952500" cy="819150"/>
          </a:xfrm>
          <a:prstGeom prst="irregularSeal1">
            <a:avLst/>
          </a:prstGeom>
          <a:solidFill>
            <a:srgbClr val="FF00FF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7" name="Explosion: 8 Points 6">
            <a:extLst>
              <a:ext uri="{FF2B5EF4-FFF2-40B4-BE49-F238E27FC236}">
                <a16:creationId xmlns="" xmlns:a16="http://schemas.microsoft.com/office/drawing/2014/main" id="{25973DF7-C971-4D7A-8826-B9B9B3959560}"/>
              </a:ext>
            </a:extLst>
          </p:cNvPr>
          <p:cNvSpPr/>
          <p:nvPr/>
        </p:nvSpPr>
        <p:spPr>
          <a:xfrm>
            <a:off x="4486292" y="1619534"/>
            <a:ext cx="952500" cy="819150"/>
          </a:xfrm>
          <a:prstGeom prst="irregularSeal1">
            <a:avLst/>
          </a:prstGeom>
          <a:solidFill>
            <a:srgbClr val="FF00FF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1795CF83-6F29-4643-AF7B-6643EBD07A46}"/>
              </a:ext>
            </a:extLst>
          </p:cNvPr>
          <p:cNvSpPr/>
          <p:nvPr/>
        </p:nvSpPr>
        <p:spPr>
          <a:xfrm>
            <a:off x="4038602" y="4806054"/>
            <a:ext cx="3595138" cy="86482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Đường</a:t>
            </a:r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cong</a:t>
            </a:r>
            <a:endParaRPr lang="en-US" sz="32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FE2C441-4A31-4467-ACF6-3A547915AEE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778" b="83472" l="82362" r="96900">
                        <a14:foregroundMark x1="91144" y1="63333" x2="91144" y2="63333"/>
                        <a14:foregroundMark x1="96974" y1="65833" x2="96974" y2="65833"/>
                        <a14:foregroundMark x1="90849" y1="62500" x2="90849" y2="62500"/>
                        <a14:foregroundMark x1="94022" y1="82222" x2="94022" y2="82222"/>
                        <a14:foregroundMark x1="87749" y1="83472" x2="87749" y2="83472"/>
                        <a14:foregroundMark x1="86421" y1="83056" x2="86421" y2="83056"/>
                        <a14:foregroundMark x1="85756" y1="83194" x2="85756" y2="83194"/>
                      </a14:backgroundRemoval>
                    </a14:imgEffect>
                  </a14:imgLayer>
                </a14:imgProps>
              </a:ext>
            </a:extLst>
          </a:blip>
          <a:srcRect l="80733" t="49131" r="1728" b="13170"/>
          <a:stretch/>
        </p:blipFill>
        <p:spPr>
          <a:xfrm>
            <a:off x="9634365" y="2377901"/>
            <a:ext cx="2247933" cy="256749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0470A38A-5054-46AA-A268-872348F5861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40736" y="0"/>
            <a:ext cx="1812393" cy="184467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CB9D1E28-A181-40D1-839A-13C16FD700E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953689">
            <a:off x="488945" y="2376485"/>
            <a:ext cx="780198" cy="124831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7B7523E5-CA3F-473F-B3A9-2A5080B743E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459824">
            <a:off x="1296234" y="974920"/>
            <a:ext cx="1186728" cy="13870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213F55D6-A595-4D5A-8F2A-A066420F7E1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345" b="92806" l="10000" r="91852">
                        <a14:foregroundMark x1="45370" y1="10072" x2="45370" y2="10072"/>
                        <a14:foregroundMark x1="92037" y1="29209" x2="92037" y2="29209"/>
                        <a14:foregroundMark x1="55000" y1="92806" x2="55000" y2="92806"/>
                        <a14:foregroundMark x1="52222" y1="8345" x2="52222" y2="83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892658">
            <a:off x="524782" y="-74363"/>
            <a:ext cx="951973" cy="1225225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55EB90F6-ECA3-4CB0-8B95-D2D3D6425CC3}"/>
              </a:ext>
            </a:extLst>
          </p:cNvPr>
          <p:cNvSpPr/>
          <p:nvPr/>
        </p:nvSpPr>
        <p:spPr>
          <a:xfrm>
            <a:off x="4548152" y="2415431"/>
            <a:ext cx="2601686" cy="1509863"/>
          </a:xfrm>
          <a:custGeom>
            <a:avLst/>
            <a:gdLst>
              <a:gd name="connsiteX0" fmla="*/ 0 w 2601686"/>
              <a:gd name="connsiteY0" fmla="*/ 464199 h 1509863"/>
              <a:gd name="connsiteX1" fmla="*/ 1502228 w 2601686"/>
              <a:gd name="connsiteY1" fmla="*/ 50542 h 1509863"/>
              <a:gd name="connsiteX2" fmla="*/ 1132114 w 2601686"/>
              <a:gd name="connsiteY2" fmla="*/ 1487456 h 1509863"/>
              <a:gd name="connsiteX3" fmla="*/ 2601686 w 2601686"/>
              <a:gd name="connsiteY3" fmla="*/ 964942 h 1509863"/>
              <a:gd name="connsiteX4" fmla="*/ 2601686 w 2601686"/>
              <a:gd name="connsiteY4" fmla="*/ 964942 h 1509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1686" h="1509863">
                <a:moveTo>
                  <a:pt x="0" y="464199"/>
                </a:moveTo>
                <a:cubicBezTo>
                  <a:pt x="656771" y="172099"/>
                  <a:pt x="1313542" y="-120001"/>
                  <a:pt x="1502228" y="50542"/>
                </a:cubicBezTo>
                <a:cubicBezTo>
                  <a:pt x="1690914" y="221085"/>
                  <a:pt x="948871" y="1335056"/>
                  <a:pt x="1132114" y="1487456"/>
                </a:cubicBezTo>
                <a:cubicBezTo>
                  <a:pt x="1315357" y="1639856"/>
                  <a:pt x="2601686" y="964942"/>
                  <a:pt x="2601686" y="964942"/>
                </a:cubicBezTo>
                <a:lnTo>
                  <a:pt x="2601686" y="964942"/>
                </a:lnTo>
              </a:path>
            </a:pathLst>
          </a:custGeom>
          <a:noFill/>
          <a:ln w="57150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3772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C 4.375E-6 0.02592 0.00182 -0.14491 0.01028 -0.21065 C 0.01875 -0.27639 0.05039 -0.33472 0.06197 -0.3963 C 0.07382 -0.45764 0.06289 -0.58495 0.07421 -0.58495 C 0.08541 -0.58495 0.10989 -0.73912 0.10989 -0.7132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95" y="-3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8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8910131-A4E1-4C3D-B97F-7C34B29C79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9" y="73025"/>
            <a:ext cx="12192000" cy="6438900"/>
          </a:xfrm>
          <a:prstGeom prst="rect">
            <a:avLst/>
          </a:prstGeom>
        </p:spPr>
      </p:pic>
      <p:sp>
        <p:nvSpPr>
          <p:cNvPr id="10" name="Thought Bubble: Cloud 9">
            <a:extLst>
              <a:ext uri="{FF2B5EF4-FFF2-40B4-BE49-F238E27FC236}">
                <a16:creationId xmlns="" xmlns:a16="http://schemas.microsoft.com/office/drawing/2014/main" id="{DCF377BA-79F0-4401-BD5E-3F8E1AB9382E}"/>
              </a:ext>
            </a:extLst>
          </p:cNvPr>
          <p:cNvSpPr/>
          <p:nvPr/>
        </p:nvSpPr>
        <p:spPr>
          <a:xfrm>
            <a:off x="5908141" y="114539"/>
            <a:ext cx="3595138" cy="1987072"/>
          </a:xfrm>
          <a:prstGeom prst="cloudCallout">
            <a:avLst>
              <a:gd name="adj1" fmla="val 67658"/>
              <a:gd name="adj2" fmla="val 68252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Đố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bạn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hình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3E3BF63-0376-49CF-AA1F-FEFE53CC936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3330" b="3330"/>
          <a:stretch/>
        </p:blipFill>
        <p:spPr>
          <a:xfrm>
            <a:off x="5512637" y="7179786"/>
            <a:ext cx="4323549" cy="4571999"/>
          </a:xfrm>
          <a:prstGeom prst="rect">
            <a:avLst/>
          </a:prstGeom>
        </p:spPr>
      </p:pic>
      <p:sp>
        <p:nvSpPr>
          <p:cNvPr id="4" name="Explosion: 8 Points 3">
            <a:extLst>
              <a:ext uri="{FF2B5EF4-FFF2-40B4-BE49-F238E27FC236}">
                <a16:creationId xmlns="" xmlns:a16="http://schemas.microsoft.com/office/drawing/2014/main" id="{2184FD50-4D7F-448C-959C-06E0DDB493BE}"/>
              </a:ext>
            </a:extLst>
          </p:cNvPr>
          <p:cNvSpPr/>
          <p:nvPr/>
        </p:nvSpPr>
        <p:spPr>
          <a:xfrm>
            <a:off x="3972330" y="2867563"/>
            <a:ext cx="952500" cy="819150"/>
          </a:xfrm>
          <a:prstGeom prst="irregularSeal1">
            <a:avLst/>
          </a:prstGeom>
          <a:solidFill>
            <a:srgbClr val="66FF66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5" name="Explosion: 8 Points 4">
            <a:extLst>
              <a:ext uri="{FF2B5EF4-FFF2-40B4-BE49-F238E27FC236}">
                <a16:creationId xmlns="" xmlns:a16="http://schemas.microsoft.com/office/drawing/2014/main" id="{7EA8F1D2-B59C-406E-A6F6-CFECD48D4946}"/>
              </a:ext>
            </a:extLst>
          </p:cNvPr>
          <p:cNvSpPr/>
          <p:nvPr/>
        </p:nvSpPr>
        <p:spPr>
          <a:xfrm>
            <a:off x="5512637" y="2842497"/>
            <a:ext cx="952500" cy="819150"/>
          </a:xfrm>
          <a:prstGeom prst="irregularSeal1">
            <a:avLst/>
          </a:prstGeom>
          <a:solidFill>
            <a:srgbClr val="66FF66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7" name="Explosion: 8 Points 6">
            <a:extLst>
              <a:ext uri="{FF2B5EF4-FFF2-40B4-BE49-F238E27FC236}">
                <a16:creationId xmlns="" xmlns:a16="http://schemas.microsoft.com/office/drawing/2014/main" id="{25973DF7-C971-4D7A-8826-B9B9B3959560}"/>
              </a:ext>
            </a:extLst>
          </p:cNvPr>
          <p:cNvSpPr/>
          <p:nvPr/>
        </p:nvSpPr>
        <p:spPr>
          <a:xfrm>
            <a:off x="5075476" y="1733550"/>
            <a:ext cx="952500" cy="819150"/>
          </a:xfrm>
          <a:prstGeom prst="irregularSeal1">
            <a:avLst/>
          </a:prstGeom>
          <a:solidFill>
            <a:srgbClr val="66FF66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1795CF83-6F29-4643-AF7B-6643EBD07A46}"/>
              </a:ext>
            </a:extLst>
          </p:cNvPr>
          <p:cNvSpPr/>
          <p:nvPr/>
        </p:nvSpPr>
        <p:spPr>
          <a:xfrm>
            <a:off x="3701031" y="4641841"/>
            <a:ext cx="4076698" cy="86482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Đường</a:t>
            </a:r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gấp</a:t>
            </a:r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khúc</a:t>
            </a:r>
            <a:endParaRPr lang="en-US" sz="32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FE2C441-4A31-4467-ACF6-3A547915AEE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778" b="83472" l="82362" r="96900">
                        <a14:foregroundMark x1="91144" y1="63333" x2="91144" y2="63333"/>
                        <a14:foregroundMark x1="96974" y1="65833" x2="96974" y2="65833"/>
                        <a14:foregroundMark x1="90849" y1="62500" x2="90849" y2="62500"/>
                        <a14:foregroundMark x1="94022" y1="82222" x2="94022" y2="82222"/>
                        <a14:foregroundMark x1="87749" y1="83472" x2="87749" y2="83472"/>
                        <a14:foregroundMark x1="86421" y1="83056" x2="86421" y2="83056"/>
                        <a14:foregroundMark x1="85756" y1="83194" x2="85756" y2="83194"/>
                      </a14:backgroundRemoval>
                    </a14:imgEffect>
                  </a14:imgLayer>
                </a14:imgProps>
              </a:ext>
            </a:extLst>
          </a:blip>
          <a:srcRect l="80733" t="49131" r="1728" b="13170"/>
          <a:stretch/>
        </p:blipFill>
        <p:spPr>
          <a:xfrm>
            <a:off x="9634365" y="2377901"/>
            <a:ext cx="2247933" cy="256749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0470A38A-5054-46AA-A268-872348F5861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40736" y="0"/>
            <a:ext cx="1812393" cy="184467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CB9D1E28-A181-40D1-839A-13C16FD700E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953689">
            <a:off x="488945" y="2376485"/>
            <a:ext cx="780198" cy="124831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7B7523E5-CA3F-473F-B3A9-2A5080B743E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459824">
            <a:off x="1296234" y="974920"/>
            <a:ext cx="1186728" cy="13870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213F55D6-A595-4D5A-8F2A-A066420F7E1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345" b="92806" l="10000" r="91852">
                        <a14:foregroundMark x1="45370" y1="10072" x2="45370" y2="10072"/>
                        <a14:foregroundMark x1="92037" y1="29209" x2="92037" y2="29209"/>
                        <a14:foregroundMark x1="55000" y1="92806" x2="55000" y2="92806"/>
                        <a14:foregroundMark x1="52222" y1="8345" x2="52222" y2="83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892658">
            <a:off x="524782" y="-74363"/>
            <a:ext cx="951973" cy="12252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1E52A3A-FDB8-48C8-AC1D-532EC54F805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6742" y="2244527"/>
            <a:ext cx="3145276" cy="172945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803397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0.00047 C 2.91667E-6 0.03079 -0.00261 -0.17037 -0.01485 -0.24768 C -0.02709 -0.325 -0.07305 -0.39375 -0.08972 -0.4662 C -0.1069 -0.53865 -0.09115 -0.68865 -0.10755 -0.68865 C -0.12357 -0.68865 -0.15912 -0.8699 -0.15912 -0.83935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56" y="-4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8910131-A4E1-4C3D-B97F-7C34B29C79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9" y="73025"/>
            <a:ext cx="12192000" cy="6438900"/>
          </a:xfrm>
          <a:prstGeom prst="rect">
            <a:avLst/>
          </a:prstGeom>
        </p:spPr>
      </p:pic>
      <p:sp>
        <p:nvSpPr>
          <p:cNvPr id="10" name="Thought Bubble: Cloud 9">
            <a:extLst>
              <a:ext uri="{FF2B5EF4-FFF2-40B4-BE49-F238E27FC236}">
                <a16:creationId xmlns="" xmlns:a16="http://schemas.microsoft.com/office/drawing/2014/main" id="{DCF377BA-79F0-4401-BD5E-3F8E1AB9382E}"/>
              </a:ext>
            </a:extLst>
          </p:cNvPr>
          <p:cNvSpPr/>
          <p:nvPr/>
        </p:nvSpPr>
        <p:spPr>
          <a:xfrm>
            <a:off x="5908141" y="114539"/>
            <a:ext cx="3595138" cy="1987072"/>
          </a:xfrm>
          <a:prstGeom prst="cloudCallout">
            <a:avLst>
              <a:gd name="adj1" fmla="val 67658"/>
              <a:gd name="adj2" fmla="val 68252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Đố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bạn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hình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3E3BF63-0376-49CF-AA1F-FEFE53CC936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533" b="-777"/>
          <a:stretch/>
        </p:blipFill>
        <p:spPr>
          <a:xfrm>
            <a:off x="2124841" y="6898195"/>
            <a:ext cx="3152379" cy="3629128"/>
          </a:xfrm>
          <a:prstGeom prst="rect">
            <a:avLst/>
          </a:prstGeom>
        </p:spPr>
      </p:pic>
      <p:sp>
        <p:nvSpPr>
          <p:cNvPr id="4" name="Explosion: 8 Points 3">
            <a:extLst>
              <a:ext uri="{FF2B5EF4-FFF2-40B4-BE49-F238E27FC236}">
                <a16:creationId xmlns="" xmlns:a16="http://schemas.microsoft.com/office/drawing/2014/main" id="{2184FD50-4D7F-448C-959C-06E0DDB493BE}"/>
              </a:ext>
            </a:extLst>
          </p:cNvPr>
          <p:cNvSpPr/>
          <p:nvPr/>
        </p:nvSpPr>
        <p:spPr>
          <a:xfrm>
            <a:off x="3972330" y="2867563"/>
            <a:ext cx="952500" cy="819150"/>
          </a:xfrm>
          <a:prstGeom prst="irregularSeal1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5" name="Explosion: 8 Points 4">
            <a:extLst>
              <a:ext uri="{FF2B5EF4-FFF2-40B4-BE49-F238E27FC236}">
                <a16:creationId xmlns="" xmlns:a16="http://schemas.microsoft.com/office/drawing/2014/main" id="{7EA8F1D2-B59C-406E-A6F6-CFECD48D4946}"/>
              </a:ext>
            </a:extLst>
          </p:cNvPr>
          <p:cNvSpPr/>
          <p:nvPr/>
        </p:nvSpPr>
        <p:spPr>
          <a:xfrm>
            <a:off x="5512637" y="2842497"/>
            <a:ext cx="952500" cy="819150"/>
          </a:xfrm>
          <a:prstGeom prst="irregularSeal1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7" name="Explosion: 8 Points 6">
            <a:extLst>
              <a:ext uri="{FF2B5EF4-FFF2-40B4-BE49-F238E27FC236}">
                <a16:creationId xmlns="" xmlns:a16="http://schemas.microsoft.com/office/drawing/2014/main" id="{25973DF7-C971-4D7A-8826-B9B9B3959560}"/>
              </a:ext>
            </a:extLst>
          </p:cNvPr>
          <p:cNvSpPr/>
          <p:nvPr/>
        </p:nvSpPr>
        <p:spPr>
          <a:xfrm>
            <a:off x="5075476" y="1733550"/>
            <a:ext cx="952500" cy="819150"/>
          </a:xfrm>
          <a:prstGeom prst="irregularSeal1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1795CF83-6F29-4643-AF7B-6643EBD07A46}"/>
              </a:ext>
            </a:extLst>
          </p:cNvPr>
          <p:cNvSpPr/>
          <p:nvPr/>
        </p:nvSpPr>
        <p:spPr>
          <a:xfrm>
            <a:off x="3701031" y="4641841"/>
            <a:ext cx="4076698" cy="86482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Đoạn</a:t>
            </a:r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thẳng</a:t>
            </a:r>
            <a:endParaRPr lang="en-US" sz="32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FE2C441-4A31-4467-ACF6-3A547915AEE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778" b="83472" l="82362" r="96900">
                        <a14:foregroundMark x1="91144" y1="63333" x2="91144" y2="63333"/>
                        <a14:foregroundMark x1="96974" y1="65833" x2="96974" y2="65833"/>
                        <a14:foregroundMark x1="90849" y1="62500" x2="90849" y2="62500"/>
                        <a14:foregroundMark x1="94022" y1="82222" x2="94022" y2="82222"/>
                        <a14:foregroundMark x1="87749" y1="83472" x2="87749" y2="83472"/>
                        <a14:foregroundMark x1="86421" y1="83056" x2="86421" y2="83056"/>
                        <a14:foregroundMark x1="85756" y1="83194" x2="85756" y2="83194"/>
                      </a14:backgroundRemoval>
                    </a14:imgEffect>
                  </a14:imgLayer>
                </a14:imgProps>
              </a:ext>
            </a:extLst>
          </a:blip>
          <a:srcRect l="80733" t="49131" r="1728" b="13170"/>
          <a:stretch/>
        </p:blipFill>
        <p:spPr>
          <a:xfrm>
            <a:off x="9634365" y="2377901"/>
            <a:ext cx="2247933" cy="256749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0470A38A-5054-46AA-A268-872348F5861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40736" y="0"/>
            <a:ext cx="1812393" cy="184467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CB9D1E28-A181-40D1-839A-13C16FD700E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953689">
            <a:off x="488945" y="2376485"/>
            <a:ext cx="780198" cy="124831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7B7523E5-CA3F-473F-B3A9-2A5080B743E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459824">
            <a:off x="1296234" y="974920"/>
            <a:ext cx="1186728" cy="13870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213F55D6-A595-4D5A-8F2A-A066420F7E1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345" b="92806" l="10000" r="91852">
                        <a14:foregroundMark x1="45370" y1="10072" x2="45370" y2="10072"/>
                        <a14:foregroundMark x1="92037" y1="29209" x2="92037" y2="29209"/>
                        <a14:foregroundMark x1="55000" y1="92806" x2="55000" y2="92806"/>
                        <a14:foregroundMark x1="52222" y1="8345" x2="52222" y2="83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892658">
            <a:off x="524782" y="-74363"/>
            <a:ext cx="951973" cy="12252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F3F9AEE-1476-422F-8C19-4F811511207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215248" y="2579525"/>
            <a:ext cx="3048264" cy="1524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75336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.00046 C 4.375E-6 0.03218 0.00195 -0.17801 0.01132 -0.2588 C 0.0207 -0.33958 0.05586 -0.41134 0.06862 -0.48704 C 0.08177 -0.56273 0.06966 -0.71944 0.08229 -0.71944 C 0.09453 -0.71944 0.12174 -0.9088 0.12174 -0.87685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81" y="-4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703277115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>
          <a:solidFill>
            <a:srgbClr val="7030A0"/>
          </a:solidFill>
        </a:ln>
      </a:spPr>
      <a:bodyPr rtlCol="0" anchor="ctr"/>
      <a:lstStyle>
        <a:defPPr algn="ctr">
          <a:defRPr sz="2400" b="1" dirty="0" smtClean="0"/>
        </a:defPPr>
      </a:lstStyle>
      <a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6193</TotalTime>
  <Words>425</Words>
  <Application>Microsoft Office PowerPoint</Application>
  <PresentationFormat>Custom</PresentationFormat>
  <Paragraphs>96</Paragraphs>
  <Slides>16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Tuần 16: Bài 46: Luyện tập chung – Tiết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Admin</cp:lastModifiedBy>
  <cp:revision>899</cp:revision>
  <dcterms:created xsi:type="dcterms:W3CDTF">2021-02-20T02:56:00Z</dcterms:created>
  <dcterms:modified xsi:type="dcterms:W3CDTF">2025-12-28T14:31:02Z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