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8"/>
  </p:notesMasterIdLst>
  <p:sldIdLst>
    <p:sldId id="258" r:id="rId3"/>
    <p:sldId id="327" r:id="rId4"/>
    <p:sldId id="288" r:id="rId5"/>
    <p:sldId id="256" r:id="rId6"/>
    <p:sldId id="290" r:id="rId7"/>
    <p:sldId id="285" r:id="rId8"/>
    <p:sldId id="293" r:id="rId9"/>
    <p:sldId id="294" r:id="rId10"/>
    <p:sldId id="295" r:id="rId11"/>
    <p:sldId id="292" r:id="rId12"/>
    <p:sldId id="297" r:id="rId13"/>
    <p:sldId id="298" r:id="rId14"/>
    <p:sldId id="266" r:id="rId15"/>
    <p:sldId id="302" r:id="rId16"/>
    <p:sldId id="299" r:id="rId17"/>
    <p:sldId id="300" r:id="rId18"/>
    <p:sldId id="296" r:id="rId19"/>
    <p:sldId id="333" r:id="rId20"/>
    <p:sldId id="332" r:id="rId21"/>
    <p:sldId id="303" r:id="rId22"/>
    <p:sldId id="334" r:id="rId23"/>
    <p:sldId id="305" r:id="rId24"/>
    <p:sldId id="306" r:id="rId25"/>
    <p:sldId id="257" r:id="rId26"/>
    <p:sldId id="268" r:id="rId27"/>
    <p:sldId id="269" r:id="rId28"/>
    <p:sldId id="328" r:id="rId29"/>
    <p:sldId id="331" r:id="rId30"/>
    <p:sldId id="272" r:id="rId31"/>
    <p:sldId id="273" r:id="rId32"/>
    <p:sldId id="336" r:id="rId33"/>
    <p:sldId id="325" r:id="rId34"/>
    <p:sldId id="324" r:id="rId35"/>
    <p:sldId id="335" r:id="rId36"/>
    <p:sldId id="261" r:id="rId37"/>
  </p:sldIdLst>
  <p:sldSz cx="18288000" cy="10287000"/>
  <p:notesSz cx="6858000" cy="9144000"/>
  <p:embeddedFontLst>
    <p:embeddedFont>
      <p:font typeface="Aharoni" panose="02010803020104030203" pitchFamily="2" charset="-79"/>
      <p:bold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5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1" d="100"/>
          <a:sy n="61" d="100"/>
        </p:scale>
        <p:origin x="475"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F317C-B1E2-4A2A-97B4-D8296DEE3CAE}"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5CAEF9-DE46-4DA5-9DEE-36033450D476}" type="slidenum">
              <a:rPr lang="en-US" smtClean="0"/>
              <a:t>‹#›</a:t>
            </a:fld>
            <a:endParaRPr lang="en-US"/>
          </a:p>
        </p:txBody>
      </p:sp>
    </p:spTree>
    <p:extLst>
      <p:ext uri="{BB962C8B-B14F-4D97-AF65-F5344CB8AC3E}">
        <p14:creationId xmlns:p14="http://schemas.microsoft.com/office/powerpoint/2010/main" val="2328745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5CAEF9-DE46-4DA5-9DEE-36033450D476}" type="slidenum">
              <a:rPr lang="en-US" smtClean="0"/>
              <a:t>1</a:t>
            </a:fld>
            <a:endParaRPr lang="en-US"/>
          </a:p>
        </p:txBody>
      </p:sp>
    </p:spTree>
    <p:extLst>
      <p:ext uri="{BB962C8B-B14F-4D97-AF65-F5344CB8AC3E}">
        <p14:creationId xmlns:p14="http://schemas.microsoft.com/office/powerpoint/2010/main" val="1788460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5CAEF9-DE46-4DA5-9DEE-36033450D476}" type="slidenum">
              <a:rPr lang="en-US" smtClean="0"/>
              <a:t>2</a:t>
            </a:fld>
            <a:endParaRPr lang="en-US"/>
          </a:p>
        </p:txBody>
      </p:sp>
    </p:spTree>
    <p:extLst>
      <p:ext uri="{BB962C8B-B14F-4D97-AF65-F5344CB8AC3E}">
        <p14:creationId xmlns:p14="http://schemas.microsoft.com/office/powerpoint/2010/main" val="1812861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5CAEF9-DE46-4DA5-9DEE-36033450D476}" type="slidenum">
              <a:rPr lang="en-US" smtClean="0"/>
              <a:t>3</a:t>
            </a:fld>
            <a:endParaRPr lang="en-US"/>
          </a:p>
        </p:txBody>
      </p:sp>
    </p:spTree>
    <p:extLst>
      <p:ext uri="{BB962C8B-B14F-4D97-AF65-F5344CB8AC3E}">
        <p14:creationId xmlns:p14="http://schemas.microsoft.com/office/powerpoint/2010/main" val="259012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5CAEF9-DE46-4DA5-9DEE-36033450D476}" type="slidenum">
              <a:rPr lang="en-US" smtClean="0"/>
              <a:t>5</a:t>
            </a:fld>
            <a:endParaRPr lang="en-US"/>
          </a:p>
        </p:txBody>
      </p:sp>
    </p:spTree>
    <p:extLst>
      <p:ext uri="{BB962C8B-B14F-4D97-AF65-F5344CB8AC3E}">
        <p14:creationId xmlns:p14="http://schemas.microsoft.com/office/powerpoint/2010/main" val="279131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5CAEF9-DE46-4DA5-9DEE-36033450D476}" type="slidenum">
              <a:rPr lang="en-US" smtClean="0"/>
              <a:t>14</a:t>
            </a:fld>
            <a:endParaRPr lang="en-US"/>
          </a:p>
        </p:txBody>
      </p:sp>
    </p:spTree>
    <p:extLst>
      <p:ext uri="{BB962C8B-B14F-4D97-AF65-F5344CB8AC3E}">
        <p14:creationId xmlns:p14="http://schemas.microsoft.com/office/powerpoint/2010/main" val="2832585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557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665654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t>12/23/2025</a:t>
            </a:fld>
            <a:endParaRPr lang="en-US"/>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636972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t>12/23/2025</a:t>
            </a:fld>
            <a:endParaRPr lang="en-US"/>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708740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t>12/23/2025</a:t>
            </a:fld>
            <a:endParaRPr lang="en-US"/>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266070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t>12/23/2025</a:t>
            </a:fld>
            <a:endParaRPr lang="en-US"/>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931670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t>12/23/2025</a:t>
            </a:fld>
            <a:endParaRPr lang="en-US"/>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223253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t>12/23/2025</a:t>
            </a:fld>
            <a:endParaRPr lang="en-US"/>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546114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t>12/23/2025</a:t>
            </a:fld>
            <a:endParaRPr lang="en-US"/>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2634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t>12/23/2025</a:t>
            </a:fld>
            <a:endParaRPr lang="en-US"/>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405134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t>12/23/2025</a:t>
            </a:fld>
            <a:endParaRPr lang="en-US"/>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971349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t>12/23/2025</a:t>
            </a:fld>
            <a:endParaRPr lang="en-US"/>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104980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t>12/23/2025</a:t>
            </a:fld>
            <a:endParaRPr lang="en-US"/>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461904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E7A662F-ADB8-46B8-818A-62BC133FFAB9}" type="datetimeFigureOut">
              <a:rPr lang="en-US" smtClean="0"/>
              <a:t>12/23/2025</a:t>
            </a:fld>
            <a:endParaRPr lang="en-US"/>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D488BAC-C627-4D4D-894C-97E6872A1480}" type="slidenum">
              <a:rPr lang="en-US" smtClean="0"/>
              <a:t>‹#›</a:t>
            </a:fld>
            <a:endParaRPr lang="en-US"/>
          </a:p>
        </p:txBody>
      </p:sp>
    </p:spTree>
    <p:extLst>
      <p:ext uri="{BB962C8B-B14F-4D97-AF65-F5344CB8AC3E}">
        <p14:creationId xmlns:p14="http://schemas.microsoft.com/office/powerpoint/2010/main" val="2502917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1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svg"/></Relationships>
</file>

<file path=ppt/slides/_rels/slide21.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3" Type="http://schemas.openxmlformats.org/officeDocument/2006/relationships/image" Target="../media/image84.sv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13.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5.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 Id="rId14" Type="http://schemas.openxmlformats.org/officeDocument/2006/relationships/slide" Target="slide25.xml"/></Relationships>
</file>

<file path=ppt/slides/_rels/slide25.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7.png"/><Relationship Id="rId18" Type="http://schemas.openxmlformats.org/officeDocument/2006/relationships/image" Target="../media/image100.png"/><Relationship Id="rId3" Type="http://schemas.openxmlformats.org/officeDocument/2006/relationships/image" Target="../media/image85.png"/><Relationship Id="rId21" Type="http://schemas.openxmlformats.org/officeDocument/2006/relationships/slide" Target="slide26.xml"/><Relationship Id="rId7" Type="http://schemas.openxmlformats.org/officeDocument/2006/relationships/image" Target="../media/image89.png"/><Relationship Id="rId12" Type="http://schemas.openxmlformats.org/officeDocument/2006/relationships/image" Target="../media/image96.png"/><Relationship Id="rId17" Type="http://schemas.openxmlformats.org/officeDocument/2006/relationships/image" Target="../media/image99.png"/><Relationship Id="rId25" Type="http://schemas.openxmlformats.org/officeDocument/2006/relationships/slide" Target="slide30.xml"/><Relationship Id="rId2" Type="http://schemas.openxmlformats.org/officeDocument/2006/relationships/audio" Target="../media/audio1.wav"/><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13.xml"/><Relationship Id="rId6" Type="http://schemas.openxmlformats.org/officeDocument/2006/relationships/image" Target="../media/image88.png"/><Relationship Id="rId11" Type="http://schemas.openxmlformats.org/officeDocument/2006/relationships/slide" Target="slide31.xml"/><Relationship Id="rId24" Type="http://schemas.openxmlformats.org/officeDocument/2006/relationships/slide" Target="slide29.xml"/><Relationship Id="rId5" Type="http://schemas.openxmlformats.org/officeDocument/2006/relationships/image" Target="../media/image87.png"/><Relationship Id="rId15" Type="http://schemas.openxmlformats.org/officeDocument/2006/relationships/image" Target="../media/image84.svg"/><Relationship Id="rId23" Type="http://schemas.openxmlformats.org/officeDocument/2006/relationships/slide" Target="slide28.xml"/><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83.png"/><Relationship Id="rId22" Type="http://schemas.openxmlformats.org/officeDocument/2006/relationships/slide" Target="slide27.xml"/></Relationships>
</file>

<file path=ppt/slides/_rels/slide26.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09.jpeg"/><Relationship Id="rId3" Type="http://schemas.microsoft.com/office/2007/relationships/media" Target="../media/media2.mp3"/><Relationship Id="rId7" Type="http://schemas.openxmlformats.org/officeDocument/2006/relationships/image" Target="../media/image104.png"/><Relationship Id="rId12" Type="http://schemas.openxmlformats.org/officeDocument/2006/relationships/image" Target="../media/image10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11" Type="http://schemas.openxmlformats.org/officeDocument/2006/relationships/image" Target="../media/image107.jpeg"/><Relationship Id="rId5" Type="http://schemas.openxmlformats.org/officeDocument/2006/relationships/slideLayout" Target="../slideLayouts/slideLayout13.xml"/><Relationship Id="rId10" Type="http://schemas.openxmlformats.org/officeDocument/2006/relationships/image" Target="../media/image106.png"/><Relationship Id="rId4" Type="http://schemas.openxmlformats.org/officeDocument/2006/relationships/audio" Target="../media/media2.mp3"/><Relationship Id="rId9" Type="http://schemas.openxmlformats.org/officeDocument/2006/relationships/slide" Target="slide25.xml"/><Relationship Id="rId14" Type="http://schemas.openxmlformats.org/officeDocument/2006/relationships/image" Target="../media/image110.jpeg"/></Relationships>
</file>

<file path=ppt/slides/_rels/slide27.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13.jpeg"/><Relationship Id="rId3" Type="http://schemas.microsoft.com/office/2007/relationships/media" Target="../media/media2.mp3"/><Relationship Id="rId7" Type="http://schemas.openxmlformats.org/officeDocument/2006/relationships/image" Target="../media/image104.png"/><Relationship Id="rId12" Type="http://schemas.openxmlformats.org/officeDocument/2006/relationships/image" Target="../media/image11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11" Type="http://schemas.openxmlformats.org/officeDocument/2006/relationships/image" Target="../media/image111.jpeg"/><Relationship Id="rId5" Type="http://schemas.openxmlformats.org/officeDocument/2006/relationships/slideLayout" Target="../slideLayouts/slideLayout13.xml"/><Relationship Id="rId10" Type="http://schemas.openxmlformats.org/officeDocument/2006/relationships/image" Target="../media/image106.png"/><Relationship Id="rId4" Type="http://schemas.openxmlformats.org/officeDocument/2006/relationships/audio" Target="../media/media2.mp3"/><Relationship Id="rId9" Type="http://schemas.openxmlformats.org/officeDocument/2006/relationships/slide" Target="slide25.xml"/><Relationship Id="rId14" Type="http://schemas.openxmlformats.org/officeDocument/2006/relationships/image" Target="../media/image114.jpeg"/></Relationships>
</file>

<file path=ppt/slides/_rels/slide28.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17.jpeg"/><Relationship Id="rId3" Type="http://schemas.microsoft.com/office/2007/relationships/media" Target="../media/media2.mp3"/><Relationship Id="rId7" Type="http://schemas.openxmlformats.org/officeDocument/2006/relationships/image" Target="../media/image104.png"/><Relationship Id="rId12" Type="http://schemas.openxmlformats.org/officeDocument/2006/relationships/image" Target="../media/image11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11" Type="http://schemas.openxmlformats.org/officeDocument/2006/relationships/image" Target="../media/image115.png"/><Relationship Id="rId5" Type="http://schemas.openxmlformats.org/officeDocument/2006/relationships/slideLayout" Target="../slideLayouts/slideLayout13.xml"/><Relationship Id="rId10" Type="http://schemas.openxmlformats.org/officeDocument/2006/relationships/image" Target="../media/image106.png"/><Relationship Id="rId4" Type="http://schemas.openxmlformats.org/officeDocument/2006/relationships/audio" Target="../media/media2.mp3"/><Relationship Id="rId9" Type="http://schemas.openxmlformats.org/officeDocument/2006/relationships/slide" Target="slide25.xml"/><Relationship Id="rId14" Type="http://schemas.openxmlformats.org/officeDocument/2006/relationships/image" Target="../media/image118.jpeg"/></Relationships>
</file>

<file path=ppt/slides/_rels/slide29.xml.rels><?xml version="1.0" encoding="UTF-8" standalone="yes"?>
<Relationships xmlns="http://schemas.openxmlformats.org/package/2006/relationships"><Relationship Id="rId8" Type="http://schemas.openxmlformats.org/officeDocument/2006/relationships/image" Target="../media/image105.svg"/><Relationship Id="rId3" Type="http://schemas.microsoft.com/office/2007/relationships/media" Target="../media/media2.mp3"/><Relationship Id="rId7" Type="http://schemas.openxmlformats.org/officeDocument/2006/relationships/image" Target="../media/image10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5" Type="http://schemas.openxmlformats.org/officeDocument/2006/relationships/slideLayout" Target="../slideLayouts/slideLayout13.xml"/><Relationship Id="rId10" Type="http://schemas.openxmlformats.org/officeDocument/2006/relationships/image" Target="../media/image106.png"/><Relationship Id="rId4" Type="http://schemas.openxmlformats.org/officeDocument/2006/relationships/audio" Target="../media/media2.mp3"/><Relationship Id="rId9" Type="http://schemas.openxmlformats.org/officeDocument/2006/relationships/slide" Target="slide2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3.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05.svg"/><Relationship Id="rId3" Type="http://schemas.microsoft.com/office/2007/relationships/media" Target="../media/media2.mp3"/><Relationship Id="rId7" Type="http://schemas.openxmlformats.org/officeDocument/2006/relationships/image" Target="../media/image10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3.png"/><Relationship Id="rId5" Type="http://schemas.openxmlformats.org/officeDocument/2006/relationships/slideLayout" Target="../slideLayouts/slideLayout13.xml"/><Relationship Id="rId10" Type="http://schemas.openxmlformats.org/officeDocument/2006/relationships/image" Target="../media/image106.png"/><Relationship Id="rId4" Type="http://schemas.openxmlformats.org/officeDocument/2006/relationships/audio" Target="../media/media2.mp3"/><Relationship Id="rId9" Type="http://schemas.openxmlformats.org/officeDocument/2006/relationships/slide" Target="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122.svg"/><Relationship Id="rId4" Type="http://schemas.openxmlformats.org/officeDocument/2006/relationships/image" Target="../media/image121.png"/></Relationships>
</file>

<file path=ppt/slides/_rels/slide3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25.gif"/><Relationship Id="rId5" Type="http://schemas.openxmlformats.org/officeDocument/2006/relationships/image" Target="../media/image124.svg"/><Relationship Id="rId4" Type="http://schemas.openxmlformats.org/officeDocument/2006/relationships/image" Target="../media/image123.png"/></Relationships>
</file>

<file path=ppt/slides/_rels/slide3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25.sv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svg"/><Relationship Id="rId21" Type="http://schemas.openxmlformats.org/officeDocument/2006/relationships/image" Target="../media/image33.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5" Type="http://schemas.openxmlformats.org/officeDocument/2006/relationships/image" Target="../media/image37.svg"/><Relationship Id="rId33" Type="http://schemas.openxmlformats.org/officeDocument/2006/relationships/image" Target="../media/image45.sv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svg"/><Relationship Id="rId15" Type="http://schemas.openxmlformats.org/officeDocument/2006/relationships/image" Target="../media/image27.svg"/><Relationship Id="rId23" Type="http://schemas.openxmlformats.org/officeDocument/2006/relationships/image" Target="../media/image35.svg"/><Relationship Id="rId28" Type="http://schemas.openxmlformats.org/officeDocument/2006/relationships/image" Target="../media/image40.png"/><Relationship Id="rId10" Type="http://schemas.openxmlformats.org/officeDocument/2006/relationships/image" Target="../media/image22.png"/><Relationship Id="rId19" Type="http://schemas.openxmlformats.org/officeDocument/2006/relationships/image" Target="../media/image31.svg"/><Relationship Id="rId31" Type="http://schemas.openxmlformats.org/officeDocument/2006/relationships/image" Target="../media/image43.sv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svg"/><Relationship Id="rId30" Type="http://schemas.openxmlformats.org/officeDocument/2006/relationships/image" Target="../media/image42.png"/><Relationship Id="rId8"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1">
            <a:extLst>
              <a:ext uri="{FF2B5EF4-FFF2-40B4-BE49-F238E27FC236}">
                <a16:creationId xmlns:a16="http://schemas.microsoft.com/office/drawing/2014/main" id="{B4C72C0B-3713-6E59-AFDF-18A4F084244E}"/>
              </a:ext>
            </a:extLst>
          </p:cNvPr>
          <p:cNvGrpSpPr/>
          <p:nvPr/>
        </p:nvGrpSpPr>
        <p:grpSpPr>
          <a:xfrm>
            <a:off x="2514600" y="1527869"/>
            <a:ext cx="13868400" cy="7086600"/>
            <a:chOff x="2526724" y="2959887"/>
            <a:chExt cx="13215501" cy="5863556"/>
          </a:xfrm>
        </p:grpSpPr>
        <p:grpSp>
          <p:nvGrpSpPr>
            <p:cNvPr id="23" name="Group 15">
              <a:extLst>
                <a:ext uri="{FF2B5EF4-FFF2-40B4-BE49-F238E27FC236}">
                  <a16:creationId xmlns:a16="http://schemas.microsoft.com/office/drawing/2014/main" id="{AD1DECDE-A1A6-CBB6-CECF-FB8741268465}"/>
                </a:ext>
              </a:extLst>
            </p:cNvPr>
            <p:cNvGrpSpPr/>
            <p:nvPr/>
          </p:nvGrpSpPr>
          <p:grpSpPr>
            <a:xfrm>
              <a:off x="2526724" y="2959887"/>
              <a:ext cx="13215501" cy="5200558"/>
              <a:chOff x="0" y="0"/>
              <a:chExt cx="9929074" cy="1749511"/>
            </a:xfrm>
          </p:grpSpPr>
          <p:grpSp>
            <p:nvGrpSpPr>
              <p:cNvPr id="25" name="Group 16">
                <a:extLst>
                  <a:ext uri="{FF2B5EF4-FFF2-40B4-BE49-F238E27FC236}">
                    <a16:creationId xmlns:a16="http://schemas.microsoft.com/office/drawing/2014/main" id="{EAC161D2-67D9-D00F-ACE3-72E1C8D88975}"/>
                  </a:ext>
                </a:extLst>
              </p:cNvPr>
              <p:cNvGrpSpPr/>
              <p:nvPr/>
            </p:nvGrpSpPr>
            <p:grpSpPr>
              <a:xfrm>
                <a:off x="0" y="114300"/>
                <a:ext cx="9776198" cy="1635211"/>
                <a:chOff x="0" y="0"/>
                <a:chExt cx="2814321" cy="470736"/>
              </a:xfrm>
            </p:grpSpPr>
            <p:sp>
              <p:nvSpPr>
                <p:cNvPr id="29" name="Freeform 17">
                  <a:extLst>
                    <a:ext uri="{FF2B5EF4-FFF2-40B4-BE49-F238E27FC236}">
                      <a16:creationId xmlns:a16="http://schemas.microsoft.com/office/drawing/2014/main" id="{EBEC228D-0142-3608-4D57-54EB4358C4C9}"/>
                    </a:ext>
                  </a:extLst>
                </p:cNvPr>
                <p:cNvSpPr/>
                <p:nvPr/>
              </p:nvSpPr>
              <p:spPr>
                <a:xfrm>
                  <a:off x="0" y="0"/>
                  <a:ext cx="2814321" cy="470736"/>
                </a:xfrm>
                <a:custGeom>
                  <a:avLst/>
                  <a:gdLst/>
                  <a:ahLst/>
                  <a:cxnLst/>
                  <a:rect l="l" t="t" r="r" b="b"/>
                  <a:pathLst>
                    <a:path w="2814321" h="470736">
                      <a:moveTo>
                        <a:pt x="28509" y="0"/>
                      </a:moveTo>
                      <a:lnTo>
                        <a:pt x="2785812" y="0"/>
                      </a:lnTo>
                      <a:cubicBezTo>
                        <a:pt x="2793373" y="0"/>
                        <a:pt x="2800624" y="3004"/>
                        <a:pt x="2805971" y="8350"/>
                      </a:cubicBezTo>
                      <a:cubicBezTo>
                        <a:pt x="2811317" y="13697"/>
                        <a:pt x="2814321" y="20948"/>
                        <a:pt x="2814321" y="28509"/>
                      </a:cubicBezTo>
                      <a:lnTo>
                        <a:pt x="2814321" y="442227"/>
                      </a:lnTo>
                      <a:cubicBezTo>
                        <a:pt x="2814321" y="449788"/>
                        <a:pt x="2811317" y="457040"/>
                        <a:pt x="2805971" y="462386"/>
                      </a:cubicBezTo>
                      <a:cubicBezTo>
                        <a:pt x="2800624" y="467732"/>
                        <a:pt x="2793373" y="470736"/>
                        <a:pt x="2785812" y="470736"/>
                      </a:cubicBezTo>
                      <a:lnTo>
                        <a:pt x="28509" y="470736"/>
                      </a:lnTo>
                      <a:cubicBezTo>
                        <a:pt x="20948" y="470736"/>
                        <a:pt x="13697" y="467732"/>
                        <a:pt x="8350" y="462386"/>
                      </a:cubicBezTo>
                      <a:cubicBezTo>
                        <a:pt x="3004" y="457040"/>
                        <a:pt x="0" y="449788"/>
                        <a:pt x="0" y="442227"/>
                      </a:cubicBezTo>
                      <a:lnTo>
                        <a:pt x="0" y="28509"/>
                      </a:lnTo>
                      <a:cubicBezTo>
                        <a:pt x="0" y="20948"/>
                        <a:pt x="3004" y="13697"/>
                        <a:pt x="8350" y="8350"/>
                      </a:cubicBezTo>
                      <a:cubicBezTo>
                        <a:pt x="13697" y="3004"/>
                        <a:pt x="20948" y="0"/>
                        <a:pt x="28509" y="0"/>
                      </a:cubicBezTo>
                      <a:close/>
                    </a:path>
                  </a:pathLst>
                </a:custGeom>
                <a:solidFill>
                  <a:srgbClr val="303030"/>
                </a:solidFill>
                <a:ln w="57150" cap="rnd">
                  <a:solidFill>
                    <a:srgbClr val="303030"/>
                  </a:solidFill>
                  <a:prstDash val="solid"/>
                  <a:round/>
                </a:ln>
              </p:spPr>
              <p:txBody>
                <a:bodyPr/>
                <a:lstStyle/>
                <a:p>
                  <a:endParaRPr lang="vi-VN"/>
                </a:p>
              </p:txBody>
            </p:sp>
            <p:sp>
              <p:nvSpPr>
                <p:cNvPr id="30" name="TextBox 18">
                  <a:extLst>
                    <a:ext uri="{FF2B5EF4-FFF2-40B4-BE49-F238E27FC236}">
                      <a16:creationId xmlns:a16="http://schemas.microsoft.com/office/drawing/2014/main" id="{EBCD967E-083A-C56B-F5BC-5A3868CA7F9C}"/>
                    </a:ext>
                  </a:extLst>
                </p:cNvPr>
                <p:cNvSpPr txBox="1"/>
                <p:nvPr/>
              </p:nvSpPr>
              <p:spPr>
                <a:xfrm>
                  <a:off x="0" y="-38100"/>
                  <a:ext cx="2814321" cy="508836"/>
                </a:xfrm>
                <a:prstGeom prst="rect">
                  <a:avLst/>
                </a:prstGeom>
              </p:spPr>
              <p:txBody>
                <a:bodyPr lIns="34857" tIns="34857" rIns="34857" bIns="34857" rtlCol="0" anchor="ctr"/>
                <a:lstStyle/>
                <a:p>
                  <a:pPr algn="ctr">
                    <a:lnSpc>
                      <a:spcPts val="2799"/>
                    </a:lnSpc>
                  </a:pPr>
                  <a:endParaRPr/>
                </a:p>
              </p:txBody>
            </p:sp>
          </p:grpSp>
          <p:grpSp>
            <p:nvGrpSpPr>
              <p:cNvPr id="26" name="Group 19">
                <a:extLst>
                  <a:ext uri="{FF2B5EF4-FFF2-40B4-BE49-F238E27FC236}">
                    <a16:creationId xmlns:a16="http://schemas.microsoft.com/office/drawing/2014/main" id="{899C87BD-C5C8-88F2-97BC-2D988C142912}"/>
                  </a:ext>
                </a:extLst>
              </p:cNvPr>
              <p:cNvGrpSpPr/>
              <p:nvPr/>
            </p:nvGrpSpPr>
            <p:grpSpPr>
              <a:xfrm>
                <a:off x="90614" y="0"/>
                <a:ext cx="9838460" cy="1660611"/>
                <a:chOff x="0" y="0"/>
                <a:chExt cx="2832244" cy="478048"/>
              </a:xfrm>
            </p:grpSpPr>
            <p:sp>
              <p:nvSpPr>
                <p:cNvPr id="27" name="Freeform 20">
                  <a:extLst>
                    <a:ext uri="{FF2B5EF4-FFF2-40B4-BE49-F238E27FC236}">
                      <a16:creationId xmlns:a16="http://schemas.microsoft.com/office/drawing/2014/main" id="{83A76860-1EAD-DF1F-A7ED-0AF63EF3B618}"/>
                    </a:ext>
                  </a:extLst>
                </p:cNvPr>
                <p:cNvSpPr/>
                <p:nvPr/>
              </p:nvSpPr>
              <p:spPr>
                <a:xfrm>
                  <a:off x="0" y="0"/>
                  <a:ext cx="2832244" cy="478048"/>
                </a:xfrm>
                <a:custGeom>
                  <a:avLst/>
                  <a:gdLst/>
                  <a:ahLst/>
                  <a:cxnLst/>
                  <a:rect l="l" t="t" r="r" b="b"/>
                  <a:pathLst>
                    <a:path w="2832244" h="478048">
                      <a:moveTo>
                        <a:pt x="28329" y="0"/>
                      </a:moveTo>
                      <a:lnTo>
                        <a:pt x="2803916" y="0"/>
                      </a:lnTo>
                      <a:cubicBezTo>
                        <a:pt x="2811429" y="0"/>
                        <a:pt x="2818635" y="2985"/>
                        <a:pt x="2823947" y="8297"/>
                      </a:cubicBezTo>
                      <a:cubicBezTo>
                        <a:pt x="2829260" y="13610"/>
                        <a:pt x="2832244" y="20815"/>
                        <a:pt x="2832244" y="28329"/>
                      </a:cubicBezTo>
                      <a:lnTo>
                        <a:pt x="2832244" y="449720"/>
                      </a:lnTo>
                      <a:cubicBezTo>
                        <a:pt x="2832244" y="457233"/>
                        <a:pt x="2829260" y="464438"/>
                        <a:pt x="2823947" y="469751"/>
                      </a:cubicBezTo>
                      <a:cubicBezTo>
                        <a:pt x="2818635" y="475063"/>
                        <a:pt x="2811429" y="478048"/>
                        <a:pt x="2803916" y="478048"/>
                      </a:cubicBezTo>
                      <a:lnTo>
                        <a:pt x="28329" y="478048"/>
                      </a:lnTo>
                      <a:cubicBezTo>
                        <a:pt x="20815" y="478048"/>
                        <a:pt x="13610" y="475063"/>
                        <a:pt x="8297" y="469751"/>
                      </a:cubicBezTo>
                      <a:cubicBezTo>
                        <a:pt x="2985" y="464438"/>
                        <a:pt x="0" y="457233"/>
                        <a:pt x="0" y="449720"/>
                      </a:cubicBezTo>
                      <a:lnTo>
                        <a:pt x="0" y="28329"/>
                      </a:lnTo>
                      <a:cubicBezTo>
                        <a:pt x="0" y="20815"/>
                        <a:pt x="2985" y="13610"/>
                        <a:pt x="8297" y="8297"/>
                      </a:cubicBezTo>
                      <a:cubicBezTo>
                        <a:pt x="13610" y="2985"/>
                        <a:pt x="20815" y="0"/>
                        <a:pt x="28329" y="0"/>
                      </a:cubicBezTo>
                      <a:close/>
                    </a:path>
                  </a:pathLst>
                </a:custGeom>
                <a:solidFill>
                  <a:srgbClr val="F6F6F5"/>
                </a:solidFill>
                <a:ln w="57150" cap="rnd">
                  <a:solidFill>
                    <a:srgbClr val="303030"/>
                  </a:solidFill>
                  <a:prstDash val="solid"/>
                  <a:round/>
                </a:ln>
              </p:spPr>
              <p:txBody>
                <a:bodyPr/>
                <a:lstStyle/>
                <a:p>
                  <a:endParaRPr lang="vi-VN"/>
                </a:p>
              </p:txBody>
            </p:sp>
            <p:sp>
              <p:nvSpPr>
                <p:cNvPr id="28" name="TextBox 21">
                  <a:extLst>
                    <a:ext uri="{FF2B5EF4-FFF2-40B4-BE49-F238E27FC236}">
                      <a16:creationId xmlns:a16="http://schemas.microsoft.com/office/drawing/2014/main" id="{D3A56F12-74F0-5DEC-A259-5A4D73ADDBD2}"/>
                    </a:ext>
                  </a:extLst>
                </p:cNvPr>
                <p:cNvSpPr txBox="1"/>
                <p:nvPr/>
              </p:nvSpPr>
              <p:spPr>
                <a:xfrm>
                  <a:off x="0" y="-38100"/>
                  <a:ext cx="2832244" cy="516148"/>
                </a:xfrm>
                <a:prstGeom prst="rect">
                  <a:avLst/>
                </a:prstGeom>
              </p:spPr>
              <p:txBody>
                <a:bodyPr lIns="34857" tIns="34857" rIns="34857" bIns="34857" rtlCol="0" anchor="ctr"/>
                <a:lstStyle/>
                <a:p>
                  <a:pPr algn="ctr">
                    <a:lnSpc>
                      <a:spcPts val="2799"/>
                    </a:lnSpc>
                  </a:pPr>
                  <a:endParaRPr/>
                </a:p>
              </p:txBody>
            </p:sp>
          </p:grpSp>
        </p:grpSp>
        <p:sp>
          <p:nvSpPr>
            <p:cNvPr id="24" name="TextBox 8">
              <a:extLst>
                <a:ext uri="{FF2B5EF4-FFF2-40B4-BE49-F238E27FC236}">
                  <a16:creationId xmlns:a16="http://schemas.microsoft.com/office/drawing/2014/main" id="{F3DA0712-2DE7-14B2-6DA1-F68A87444B66}"/>
                </a:ext>
              </a:extLst>
            </p:cNvPr>
            <p:cNvSpPr txBox="1"/>
            <p:nvPr/>
          </p:nvSpPr>
          <p:spPr>
            <a:xfrm>
              <a:off x="2789779" y="3511604"/>
              <a:ext cx="12485914" cy="5311839"/>
            </a:xfrm>
            <a:prstGeom prst="rect">
              <a:avLst/>
            </a:prstGeom>
          </p:spPr>
          <p:txBody>
            <a:bodyPr lIns="0" tIns="0" rIns="0" bIns="0" rtlCol="0" anchor="t">
              <a:spAutoFit/>
            </a:bodyPr>
            <a:lstStyle/>
            <a:p>
              <a:pPr algn="ctr">
                <a:lnSpc>
                  <a:spcPct val="150000"/>
                </a:lnSpc>
              </a:pPr>
              <a:r>
                <a:rPr lang="vi-VN" sz="8000" b="1" dirty="0">
                  <a:latin typeface="Arial" panose="020B0604020202020204" pitchFamily="34" charset="0"/>
                  <a:cs typeface="Arial" panose="020B0604020202020204" pitchFamily="34" charset="0"/>
                </a:rPr>
                <a:t>CHÀO MỪNG CẢ LỚP ĐẾN VỚI TIẾT HỌC </a:t>
              </a:r>
              <a:r>
                <a:rPr lang="en-US" sz="8000" b="1" dirty="0">
                  <a:latin typeface="Arial" panose="020B0604020202020204" pitchFamily="34" charset="0"/>
                  <a:cs typeface="Arial" panose="020B0604020202020204" pitchFamily="34" charset="0"/>
                </a:rPr>
                <a:t>HÔM NAY</a:t>
              </a:r>
              <a:r>
                <a:rPr lang="vi-VN" sz="8000" b="1" dirty="0">
                  <a:latin typeface="Arial" panose="020B0604020202020204" pitchFamily="34" charset="0"/>
                  <a:cs typeface="Arial" panose="020B0604020202020204" pitchFamily="34" charset="0"/>
                </a:rPr>
                <a:t>!</a:t>
              </a:r>
              <a:endParaRPr lang="en-US" sz="8000" b="1" dirty="0">
                <a:latin typeface="Arial" panose="020B0604020202020204" pitchFamily="34" charset="0"/>
                <a:cs typeface="Arial" panose="020B0604020202020204" pitchFamily="34" charset="0"/>
              </a:endParaRPr>
            </a:p>
          </p:txBody>
        </p:sp>
      </p:grpSp>
      <p:sp>
        <p:nvSpPr>
          <p:cNvPr id="31" name="Freeform 33">
            <a:extLst>
              <a:ext uri="{FF2B5EF4-FFF2-40B4-BE49-F238E27FC236}">
                <a16:creationId xmlns:a16="http://schemas.microsoft.com/office/drawing/2014/main" id="{9B261F91-8319-B66E-61FE-C00C14354953}"/>
              </a:ext>
            </a:extLst>
          </p:cNvPr>
          <p:cNvSpPr/>
          <p:nvPr/>
        </p:nvSpPr>
        <p:spPr>
          <a:xfrm>
            <a:off x="22412" y="0"/>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10" name="Rounded Rectangle 1">
            <a:extLst>
              <a:ext uri="{FF2B5EF4-FFF2-40B4-BE49-F238E27FC236}">
                <a16:creationId xmlns:a16="http://schemas.microsoft.com/office/drawing/2014/main" id="{CB871A54-EC8B-883D-51E9-ED4590854F7E}"/>
              </a:ext>
            </a:extLst>
          </p:cNvPr>
          <p:cNvSpPr/>
          <p:nvPr/>
        </p:nvSpPr>
        <p:spPr>
          <a:xfrm>
            <a:off x="5715000" y="162529"/>
            <a:ext cx="5440680" cy="11430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4000" b="1" dirty="0">
                <a:latin typeface="Arial" panose="020B0604020202020204" pitchFamily="34" charset="0"/>
                <a:ea typeface="KG Primary Penmanship"/>
                <a:cs typeface="Arial" panose="020B0604020202020204" pitchFamily="34" charset="0"/>
                <a:sym typeface="KG Primary Penmanship"/>
              </a:rPr>
              <a:t>Câu hỏi SGK- tr</a:t>
            </a:r>
            <a:r>
              <a:rPr lang="en-US" sz="4000" b="1" dirty="0">
                <a:latin typeface="Arial" panose="020B0604020202020204" pitchFamily="34" charset="0"/>
                <a:ea typeface="KG Primary Penmanship"/>
                <a:cs typeface="Arial" panose="020B0604020202020204" pitchFamily="34" charset="0"/>
                <a:sym typeface="KG Primary Penmanship"/>
              </a:rPr>
              <a:t>48</a:t>
            </a:r>
            <a:r>
              <a:rPr lang="vi-VN" sz="4000" b="1" dirty="0">
                <a:latin typeface="Arial" panose="020B0604020202020204" pitchFamily="34" charset="0"/>
                <a:ea typeface="KG Primary Penmanship"/>
                <a:cs typeface="Arial" panose="020B0604020202020204" pitchFamily="34" charset="0"/>
                <a:sym typeface="KG Primary Penmanship"/>
              </a:rPr>
              <a:t>:</a:t>
            </a:r>
          </a:p>
        </p:txBody>
      </p:sp>
      <p:sp>
        <p:nvSpPr>
          <p:cNvPr id="12" name="TextBox 11">
            <a:extLst>
              <a:ext uri="{FF2B5EF4-FFF2-40B4-BE49-F238E27FC236}">
                <a16:creationId xmlns:a16="http://schemas.microsoft.com/office/drawing/2014/main" id="{682F7FB6-7C4A-A4EF-DBAC-EFA7885D7511}"/>
              </a:ext>
            </a:extLst>
          </p:cNvPr>
          <p:cNvSpPr txBox="1"/>
          <p:nvPr/>
        </p:nvSpPr>
        <p:spPr>
          <a:xfrm>
            <a:off x="838200" y="2403762"/>
            <a:ext cx="7391400" cy="5760551"/>
          </a:xfrm>
          <a:prstGeom prst="rect">
            <a:avLst/>
          </a:prstGeom>
          <a:noFill/>
        </p:spPr>
        <p:txBody>
          <a:bodyPr wrap="square">
            <a:spAutoFit/>
          </a:bodyPr>
          <a:lstStyle/>
          <a:p>
            <a:pPr marL="742950" indent="-742950" algn="just">
              <a:lnSpc>
                <a:spcPct val="150000"/>
              </a:lnSpc>
              <a:spcAft>
                <a:spcPts val="1000"/>
              </a:spcAft>
              <a:buFont typeface="Arial" panose="020B0604020202020204" pitchFamily="34" charset="0"/>
              <a:buChar char="•"/>
            </a:pPr>
            <a:r>
              <a:rPr lang="nl-NL" sz="4000" dirty="0">
                <a:effectLst/>
                <a:latin typeface="Arial" panose="020B0604020202020204" pitchFamily="34" charset="0"/>
                <a:ea typeface="Calibri" panose="020F0502020204030204" pitchFamily="34" charset="0"/>
                <a:cs typeface="Arial" panose="020B0604020202020204" pitchFamily="34" charset="0"/>
              </a:rPr>
              <a:t>Chỉ vào hình và nói về sự sinh sản của động vật ở hình 2 và hình 3.</a:t>
            </a:r>
            <a:endParaRPr lang="vi-VN" sz="4000" dirty="0">
              <a:effectLst/>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spcAft>
                <a:spcPts val="1000"/>
              </a:spcAft>
              <a:buFont typeface="Arial" panose="020B0604020202020204" pitchFamily="34" charset="0"/>
              <a:buChar char="•"/>
            </a:pPr>
            <a:r>
              <a:rPr lang="nl-NL" sz="4000" dirty="0">
                <a:latin typeface="Arial" panose="020B0604020202020204" pitchFamily="34" charset="0"/>
                <a:ea typeface="Calibri" panose="020F0502020204030204" pitchFamily="34" charset="0"/>
                <a:cs typeface="Arial" panose="020B0604020202020204" pitchFamily="34" charset="0"/>
              </a:rPr>
              <a:t>Nêu những điểm giống nhau và khác nhau về sự sinh sản của hai động vật đó. </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image (13)">
            <a:extLst>
              <a:ext uri="{FF2B5EF4-FFF2-40B4-BE49-F238E27FC236}">
                <a16:creationId xmlns:a16="http://schemas.microsoft.com/office/drawing/2014/main" id="{951EC981-E632-8416-F30D-2D38D7F15E52}"/>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rcRect l="8479" t="10349" r="6458" b="48188"/>
          <a:stretch/>
        </p:blipFill>
        <p:spPr>
          <a:xfrm>
            <a:off x="9491944" y="1333500"/>
            <a:ext cx="7649241" cy="4184660"/>
          </a:xfrm>
          <a:prstGeom prst="rect">
            <a:avLst/>
          </a:prstGeom>
        </p:spPr>
      </p:pic>
      <p:pic>
        <p:nvPicPr>
          <p:cNvPr id="16" name="Picture 15" descr="image (13)">
            <a:extLst>
              <a:ext uri="{FF2B5EF4-FFF2-40B4-BE49-F238E27FC236}">
                <a16:creationId xmlns:a16="http://schemas.microsoft.com/office/drawing/2014/main" id="{C0706C3E-D4C2-ADF8-7BA0-A1907A4216F9}"/>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rcRect l="9020" t="54652" r="7699" b="3377"/>
          <a:stretch/>
        </p:blipFill>
        <p:spPr>
          <a:xfrm>
            <a:off x="9735164" y="5499110"/>
            <a:ext cx="7162800" cy="4184659"/>
          </a:xfrm>
          <a:prstGeom prst="rect">
            <a:avLst/>
          </a:prstGeom>
        </p:spPr>
      </p:pic>
      <p:sp>
        <p:nvSpPr>
          <p:cNvPr id="11" name="Freeform 16"/>
          <p:cNvSpPr/>
          <p:nvPr/>
        </p:nvSpPr>
        <p:spPr>
          <a:xfrm>
            <a:off x="685800" y="1222642"/>
            <a:ext cx="1102339" cy="1259816"/>
          </a:xfrm>
          <a:custGeom>
            <a:avLst/>
            <a:gdLst/>
            <a:ahLst/>
            <a:cxnLst/>
            <a:rect l="l" t="t" r="r" b="b"/>
            <a:pathLst>
              <a:path w="1904183" h="2176209">
                <a:moveTo>
                  <a:pt x="0" y="0"/>
                </a:moveTo>
                <a:lnTo>
                  <a:pt x="1904182" y="0"/>
                </a:lnTo>
                <a:lnTo>
                  <a:pt x="1904182" y="2176209"/>
                </a:lnTo>
                <a:lnTo>
                  <a:pt x="0" y="2176209"/>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59978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457200" y="419100"/>
            <a:ext cx="1737360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8" name="Pentagon 44">
            <a:extLst>
              <a:ext uri="{FF2B5EF4-FFF2-40B4-BE49-F238E27FC236}">
                <a16:creationId xmlns:a16="http://schemas.microsoft.com/office/drawing/2014/main" id="{95228D45-2809-3FF3-4D47-B10DD78A550C}"/>
              </a:ext>
            </a:extLst>
          </p:cNvPr>
          <p:cNvSpPr/>
          <p:nvPr/>
        </p:nvSpPr>
        <p:spPr>
          <a:xfrm>
            <a:off x="0" y="587101"/>
            <a:ext cx="2189281" cy="916568"/>
          </a:xfrm>
          <a:prstGeom prst="homePlat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just">
              <a:lnSpc>
                <a:spcPct val="150000"/>
              </a:lnSpc>
            </a:pPr>
            <a:r>
              <a:rPr lang="en-US" sz="4000" b="1" dirty="0" err="1">
                <a:latin typeface="Arial" panose="020B0604020202020204" pitchFamily="34" charset="0"/>
                <a:cs typeface="Arial" panose="020B0604020202020204" pitchFamily="34" charset="0"/>
              </a:rPr>
              <a:t>Trả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lời</a:t>
            </a:r>
            <a:r>
              <a:rPr lang="vi-VN" sz="4000" b="1" dirty="0">
                <a:latin typeface="Arial" panose="020B0604020202020204" pitchFamily="34" charset="0"/>
                <a:cs typeface="Arial" panose="020B0604020202020204" pitchFamily="34" charset="0"/>
              </a:rPr>
              <a:t>:</a:t>
            </a:r>
            <a:endParaRPr lang="en-US" sz="4000" b="1" dirty="0">
              <a:latin typeface="Arial" panose="020B0604020202020204" pitchFamily="34" charset="0"/>
              <a:cs typeface="Arial" panose="020B0604020202020204" pitchFamily="34" charset="0"/>
            </a:endParaRPr>
          </a:p>
        </p:txBody>
      </p:sp>
      <p:sp>
        <p:nvSpPr>
          <p:cNvPr id="5" name="Rounded Rectangle 4"/>
          <p:cNvSpPr/>
          <p:nvPr/>
        </p:nvSpPr>
        <p:spPr>
          <a:xfrm>
            <a:off x="3210292" y="1812908"/>
            <a:ext cx="3352800" cy="1066800"/>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nl-NL" sz="4000" dirty="0">
                <a:latin typeface="Arial" panose="020B0604020202020204" pitchFamily="34" charset="0"/>
                <a:ea typeface="Calibri" panose="020F0502020204030204" pitchFamily="34" charset="0"/>
                <a:cs typeface="Arial" panose="020B0604020202020204" pitchFamily="34" charset="0"/>
              </a:rPr>
              <a:t>Giống nhau:</a:t>
            </a:r>
            <a:endParaRPr lang="en-US" sz="4000" dirty="0"/>
          </a:p>
        </p:txBody>
      </p:sp>
      <p:sp>
        <p:nvSpPr>
          <p:cNvPr id="7" name="Rectangle 6"/>
          <p:cNvSpPr/>
          <p:nvPr/>
        </p:nvSpPr>
        <p:spPr>
          <a:xfrm>
            <a:off x="762000" y="2972279"/>
            <a:ext cx="8249385" cy="644157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4000" dirty="0">
                <a:latin typeface="Arial" panose="020B0604020202020204" pitchFamily="34" charset="0"/>
                <a:ea typeface="Calibri" panose="020F0502020204030204" pitchFamily="34" charset="0"/>
                <a:cs typeface="Arial" panose="020B0604020202020204" pitchFamily="34" charset="0"/>
              </a:rPr>
              <a:t>Con đực tạo ra tinh trùng, con cái tạo ra trứng. </a:t>
            </a:r>
            <a:endParaRPr lang="vi-VN"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4000" dirty="0">
                <a:latin typeface="Arial" panose="020B0604020202020204" pitchFamily="34" charset="0"/>
                <a:ea typeface="Calibri" panose="020F0502020204030204" pitchFamily="34" charset="0"/>
                <a:cs typeface="Arial" panose="020B0604020202020204" pitchFamily="34" charset="0"/>
              </a:rPr>
              <a:t>Trứng kết hợp với tinh trùng trong quá trình thụ tinh tạo thành hợp tử. </a:t>
            </a:r>
            <a:endParaRPr lang="vi-VN"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4000" dirty="0">
                <a:latin typeface="Arial" panose="020B0604020202020204" pitchFamily="34" charset="0"/>
                <a:ea typeface="Calibri" panose="020F0502020204030204" pitchFamily="34" charset="0"/>
                <a:cs typeface="Arial" panose="020B0604020202020204" pitchFamily="34" charset="0"/>
              </a:rPr>
              <a:t>Hợp tử phát triển thành phôi, phôi phát triển thành cơ thể mới. </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11" name="Rounded Rectangle 10"/>
          <p:cNvSpPr/>
          <p:nvPr/>
        </p:nvSpPr>
        <p:spPr>
          <a:xfrm>
            <a:off x="11876368" y="1807465"/>
            <a:ext cx="3352800" cy="1066800"/>
          </a:xfrm>
          <a:prstGeom prst="round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vi-VN" sz="4000" dirty="0">
                <a:latin typeface="Arial" panose="020B0604020202020204" pitchFamily="34" charset="0"/>
                <a:ea typeface="Calibri" panose="020F0502020204030204" pitchFamily="34" charset="0"/>
                <a:cs typeface="Arial" panose="020B0604020202020204" pitchFamily="34" charset="0"/>
              </a:rPr>
              <a:t>Khác nhau</a:t>
            </a:r>
            <a:r>
              <a:rPr lang="nl-NL" sz="4000" dirty="0">
                <a:latin typeface="Arial" panose="020B0604020202020204" pitchFamily="34" charset="0"/>
                <a:ea typeface="Calibri" panose="020F0502020204030204" pitchFamily="34" charset="0"/>
                <a:cs typeface="Arial" panose="020B0604020202020204" pitchFamily="34" charset="0"/>
              </a:rPr>
              <a:t>:</a:t>
            </a:r>
            <a:endParaRPr lang="en-US" sz="4000" dirty="0"/>
          </a:p>
        </p:txBody>
      </p:sp>
      <p:sp>
        <p:nvSpPr>
          <p:cNvPr id="9" name="Rectangle 8"/>
          <p:cNvSpPr/>
          <p:nvPr/>
        </p:nvSpPr>
        <p:spPr>
          <a:xfrm>
            <a:off x="9518024" y="3186553"/>
            <a:ext cx="7931776" cy="367158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4000" dirty="0">
                <a:latin typeface="Arial" panose="020B0604020202020204" pitchFamily="34" charset="0"/>
                <a:ea typeface="Calibri" panose="020F0502020204030204" pitchFamily="34" charset="0"/>
                <a:cs typeface="Arial" panose="020B0604020202020204" pitchFamily="34" charset="0"/>
              </a:rPr>
              <a:t>Ở cá, sự thụ tinh diễn ra bên ngoài cơ thể con cái. </a:t>
            </a:r>
            <a:endParaRPr lang="vi-VN"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Ở</a:t>
            </a:r>
            <a:r>
              <a:rPr lang="nl-NL" sz="4000" dirty="0">
                <a:latin typeface="Arial" panose="020B0604020202020204" pitchFamily="34" charset="0"/>
                <a:ea typeface="Calibri" panose="020F0502020204030204" pitchFamily="34" charset="0"/>
                <a:cs typeface="Arial" panose="020B0604020202020204" pitchFamily="34" charset="0"/>
              </a:rPr>
              <a:t> gà, sự thụ tinh diễn ra ở trong cơ thể con cái. </a:t>
            </a:r>
            <a:endParaRPr lang="en-US" sz="4000" dirty="0">
              <a:latin typeface="Arial" panose="020B0604020202020204" pitchFamily="34" charset="0"/>
              <a:ea typeface="Calibri" panose="020F0502020204030204" pitchFamily="34" charset="0"/>
              <a:cs typeface="Arial" panose="020B0604020202020204" pitchFamily="34" charset="0"/>
            </a:endParaRPr>
          </a:p>
        </p:txBody>
      </p:sp>
      <p:cxnSp>
        <p:nvCxnSpPr>
          <p:cNvPr id="14" name="Straight Connector 13"/>
          <p:cNvCxnSpPr/>
          <p:nvPr/>
        </p:nvCxnSpPr>
        <p:spPr>
          <a:xfrm>
            <a:off x="9176657" y="544850"/>
            <a:ext cx="0" cy="919729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Freeform 5"/>
          <p:cNvSpPr/>
          <p:nvPr/>
        </p:nvSpPr>
        <p:spPr>
          <a:xfrm flipH="1">
            <a:off x="16292442" y="6378339"/>
            <a:ext cx="1868325" cy="4006010"/>
          </a:xfrm>
          <a:custGeom>
            <a:avLst/>
            <a:gdLst/>
            <a:ahLst/>
            <a:cxnLst/>
            <a:rect l="l" t="t" r="r" b="b"/>
            <a:pathLst>
              <a:path w="2323660" h="4982327">
                <a:moveTo>
                  <a:pt x="2323660" y="0"/>
                </a:moveTo>
                <a:lnTo>
                  <a:pt x="0" y="0"/>
                </a:lnTo>
                <a:lnTo>
                  <a:pt x="0" y="4982327"/>
                </a:lnTo>
                <a:lnTo>
                  <a:pt x="2323660" y="4982327"/>
                </a:lnTo>
                <a:lnTo>
                  <a:pt x="23236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pic>
        <p:nvPicPr>
          <p:cNvPr id="16" name="Google Shape;219;p3"/>
          <p:cNvPicPr preferRelativeResize="0"/>
          <p:nvPr/>
        </p:nvPicPr>
        <p:blipFill rotWithShape="1">
          <a:blip r:embed="rId4">
            <a:alphaModFix/>
          </a:blip>
          <a:srcRect/>
          <a:stretch/>
        </p:blipFill>
        <p:spPr>
          <a:xfrm>
            <a:off x="14495959" y="48220"/>
            <a:ext cx="3792041" cy="749873"/>
          </a:xfrm>
          <a:prstGeom prst="rect">
            <a:avLst/>
          </a:prstGeom>
          <a:noFill/>
          <a:ln>
            <a:noFill/>
          </a:ln>
        </p:spPr>
      </p:pic>
    </p:spTree>
    <p:extLst>
      <p:ext uri="{BB962C8B-B14F-4D97-AF65-F5344CB8AC3E}">
        <p14:creationId xmlns:p14="http://schemas.microsoft.com/office/powerpoint/2010/main" val="216766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7" grpId="0"/>
      <p:bldP spid="11"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8">
            <a:extLst>
              <a:ext uri="{FF2B5EF4-FFF2-40B4-BE49-F238E27FC236}">
                <a16:creationId xmlns:a16="http://schemas.microsoft.com/office/drawing/2014/main" id="{90EF40A2-9766-A465-6986-DD00C35735CC}"/>
              </a:ext>
            </a:extLst>
          </p:cNvPr>
          <p:cNvGrpSpPr/>
          <p:nvPr/>
        </p:nvGrpSpPr>
        <p:grpSpPr>
          <a:xfrm>
            <a:off x="457201" y="647701"/>
            <a:ext cx="13367215" cy="1473200"/>
            <a:chOff x="1034585" y="760343"/>
            <a:chExt cx="13367214" cy="1473200"/>
          </a:xfrm>
        </p:grpSpPr>
        <p:sp>
          <p:nvSpPr>
            <p:cNvPr id="10" name="Rectangle 9">
              <a:extLst>
                <a:ext uri="{FF2B5EF4-FFF2-40B4-BE49-F238E27FC236}">
                  <a16:creationId xmlns:a16="http://schemas.microsoft.com/office/drawing/2014/main" id="{E037A511-81C1-8F8F-E2C0-12DF10796643}"/>
                </a:ext>
              </a:extLst>
            </p:cNvPr>
            <p:cNvSpPr/>
            <p:nvPr/>
          </p:nvSpPr>
          <p:spPr>
            <a:xfrm>
              <a:off x="2810672" y="760343"/>
              <a:ext cx="11591127" cy="1473200"/>
            </a:xfrm>
            <a:prstGeom prst="rect">
              <a:avLst/>
            </a:prstGeom>
            <a:solidFill>
              <a:srgbClr val="AFDF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3ECE9F58-7616-8F9D-D366-65B4BF55FDF5}"/>
                </a:ext>
              </a:extLst>
            </p:cNvPr>
            <p:cNvGrpSpPr/>
            <p:nvPr/>
          </p:nvGrpSpPr>
          <p:grpSpPr>
            <a:xfrm>
              <a:off x="1034585" y="760343"/>
              <a:ext cx="11630388" cy="1473200"/>
              <a:chOff x="1034585" y="760343"/>
              <a:chExt cx="11630388" cy="1473200"/>
            </a:xfrm>
          </p:grpSpPr>
          <p:sp>
            <p:nvSpPr>
              <p:cNvPr id="12" name="Rectangle 11">
                <a:extLst>
                  <a:ext uri="{FF2B5EF4-FFF2-40B4-BE49-F238E27FC236}">
                    <a16:creationId xmlns:a16="http://schemas.microsoft.com/office/drawing/2014/main" id="{8FF28829-A8A3-04EF-4B40-F428502D370D}"/>
                  </a:ext>
                </a:extLst>
              </p:cNvPr>
              <p:cNvSpPr/>
              <p:nvPr/>
            </p:nvSpPr>
            <p:spPr>
              <a:xfrm>
                <a:off x="1034585" y="760343"/>
                <a:ext cx="1776088" cy="1473200"/>
              </a:xfrm>
              <a:prstGeom prst="rect">
                <a:avLst/>
              </a:prstGeom>
              <a:solidFill>
                <a:srgbClr val="7181C2"/>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54DEE59-AE90-17F9-6CA4-DDC6B3C9F31E}"/>
                  </a:ext>
                </a:extLst>
              </p:cNvPr>
              <p:cNvSpPr/>
              <p:nvPr/>
            </p:nvSpPr>
            <p:spPr>
              <a:xfrm>
                <a:off x="3011369" y="1048517"/>
                <a:ext cx="9653604" cy="90185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t>
                </a:r>
                <a:r>
                  <a:rPr kumimoji="0" lang="nl-NL"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ọc </a:t>
                </a:r>
                <a:r>
                  <a:rPr kumimoji="0" lang="pt-BR"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 dung mục Con ong SGK trang </a:t>
                </a:r>
                <a:r>
                  <a:rPr lang="en-US" sz="4001" dirty="0">
                    <a:solidFill>
                      <a:prstClr val="black"/>
                    </a:solidFill>
                    <a:latin typeface="Arial" panose="020B0604020202020204" pitchFamily="34" charset="0"/>
                    <a:ea typeface="Calibri" panose="020F0502020204030204" pitchFamily="34" charset="0"/>
                    <a:cs typeface="Arial" panose="020B0604020202020204" pitchFamily="34" charset="0"/>
                  </a:rPr>
                  <a:t>49</a:t>
                </a:r>
                <a:endParaRPr kumimoji="0" lang="en-US" sz="400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15" name="Rectangle 14">
            <a:extLst>
              <a:ext uri="{FF2B5EF4-FFF2-40B4-BE49-F238E27FC236}">
                <a16:creationId xmlns:a16="http://schemas.microsoft.com/office/drawing/2014/main" id="{4C1D7793-18E9-ED25-C92E-FE5FD743B043}"/>
              </a:ext>
            </a:extLst>
          </p:cNvPr>
          <p:cNvSpPr/>
          <p:nvPr/>
        </p:nvSpPr>
        <p:spPr>
          <a:xfrm>
            <a:off x="1126892" y="3788330"/>
            <a:ext cx="16246708" cy="4707970"/>
          </a:xfrm>
          <a:prstGeom prst="rect">
            <a:avLst/>
          </a:prstGeom>
          <a:solidFill>
            <a:srgbClr val="E3F1D2"/>
          </a:solidFill>
        </p:spPr>
        <p:style>
          <a:lnRef idx="2">
            <a:schemeClr val="dk1"/>
          </a:lnRef>
          <a:fillRef idx="1">
            <a:schemeClr val="lt1"/>
          </a:fillRef>
          <a:effectRef idx="0">
            <a:schemeClr val="dk1"/>
          </a:effectRef>
          <a:fontRef idx="minor">
            <a:schemeClr val="dk1"/>
          </a:fontRef>
        </p:style>
        <p:txBody>
          <a:bodyPr rtlCol="0" anchor="ctr"/>
          <a:lstStyle/>
          <a:p>
            <a:pPr marL="571500" indent="-571500" algn="just">
              <a:lnSpc>
                <a:spcPct val="150000"/>
              </a:lnSpc>
              <a:buFont typeface="Arial" panose="020B0604020202020204" pitchFamily="34" charset="0"/>
              <a:buChar char="•"/>
            </a:pPr>
            <a:r>
              <a:rPr lang="en-US" sz="4000" b="1" dirty="0" err="1">
                <a:latin typeface="Arial" panose="020B0604020202020204" pitchFamily="34" charset="0"/>
                <a:cs typeface="Arial" panose="020B0604020202020204" pitchFamily="34" charset="0"/>
              </a:rPr>
              <a:t>Thụ</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tinh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ngoài</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b="1" dirty="0" err="1">
                <a:latin typeface="Arial" panose="020B0604020202020204" pitchFamily="34" charset="0"/>
                <a:cs typeface="Arial" panose="020B0604020202020204" pitchFamily="34" charset="0"/>
              </a:rPr>
              <a:t>Thụ</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tinh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trong</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Qúa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đực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cái</a:t>
            </a:r>
            <a:r>
              <a:rPr lang="en-US" sz="4000" dirty="0">
                <a:latin typeface="Arial" panose="020B0604020202020204" pitchFamily="34" charset="0"/>
                <a:cs typeface="Arial" panose="020B0604020202020204" pitchFamily="34" charset="0"/>
              </a:rPr>
              <a:t>.</a:t>
            </a:r>
          </a:p>
        </p:txBody>
      </p:sp>
      <p:sp>
        <p:nvSpPr>
          <p:cNvPr id="21" name="Freeform 3">
            <a:extLst>
              <a:ext uri="{FF2B5EF4-FFF2-40B4-BE49-F238E27FC236}">
                <a16:creationId xmlns:a16="http://schemas.microsoft.com/office/drawing/2014/main" id="{2B903285-C421-F2C7-D885-9647A2BC1526}"/>
              </a:ext>
            </a:extLst>
          </p:cNvPr>
          <p:cNvSpPr/>
          <p:nvPr/>
        </p:nvSpPr>
        <p:spPr>
          <a:xfrm rot="20836615">
            <a:off x="606258" y="2638275"/>
            <a:ext cx="1477970" cy="1518389"/>
          </a:xfrm>
          <a:custGeom>
            <a:avLst/>
            <a:gdLst/>
            <a:ahLst/>
            <a:cxnLst/>
            <a:rect l="l" t="t" r="r" b="b"/>
            <a:pathLst>
              <a:path w="4017541" h="4114800">
                <a:moveTo>
                  <a:pt x="0" y="0"/>
                </a:moveTo>
                <a:lnTo>
                  <a:pt x="4017542" y="0"/>
                </a:lnTo>
                <a:lnTo>
                  <a:pt x="40175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4" name="Freeform 17">
            <a:extLst>
              <a:ext uri="{FF2B5EF4-FFF2-40B4-BE49-F238E27FC236}">
                <a16:creationId xmlns:a16="http://schemas.microsoft.com/office/drawing/2014/main" id="{F8947B72-E1FF-453E-83CE-A5F5301C61A1}"/>
              </a:ext>
            </a:extLst>
          </p:cNvPr>
          <p:cNvSpPr/>
          <p:nvPr/>
        </p:nvSpPr>
        <p:spPr>
          <a:xfrm flipH="1">
            <a:off x="665918" y="829852"/>
            <a:ext cx="1358653" cy="1007873"/>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4"/>
            <a:stretch>
              <a:fillRect/>
            </a:stretch>
          </a:blipFill>
        </p:spPr>
        <p:txBody>
          <a:bodyPr/>
          <a:lstStyle/>
          <a:p>
            <a:endParaRPr lang="vi-VN"/>
          </a:p>
        </p:txBody>
      </p:sp>
    </p:spTree>
    <p:extLst>
      <p:ext uri="{BB962C8B-B14F-4D97-AF65-F5344CB8AC3E}">
        <p14:creationId xmlns:p14="http://schemas.microsoft.com/office/powerpoint/2010/main" val="353599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BD59"/>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9">
            <a:extLst>
              <a:ext uri="{FF2B5EF4-FFF2-40B4-BE49-F238E27FC236}">
                <a16:creationId xmlns:a16="http://schemas.microsoft.com/office/drawing/2014/main" id="{EBDECDD6-3A15-5357-0CC9-113938826786}"/>
              </a:ext>
            </a:extLst>
          </p:cNvPr>
          <p:cNvSpPr/>
          <p:nvPr/>
        </p:nvSpPr>
        <p:spPr>
          <a:xfrm>
            <a:off x="0" y="6362700"/>
            <a:ext cx="4267200" cy="4525108"/>
          </a:xfrm>
          <a:custGeom>
            <a:avLst/>
            <a:gdLst/>
            <a:ahLst/>
            <a:cxnLst/>
            <a:rect l="l" t="t" r="r" b="b"/>
            <a:pathLst>
              <a:path w="7838694" h="8229600">
                <a:moveTo>
                  <a:pt x="0" y="0"/>
                </a:moveTo>
                <a:lnTo>
                  <a:pt x="7838694" y="0"/>
                </a:lnTo>
                <a:lnTo>
                  <a:pt x="7838694"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8" name="Rounded Rectangle 1">
            <a:extLst>
              <a:ext uri="{FF2B5EF4-FFF2-40B4-BE49-F238E27FC236}">
                <a16:creationId xmlns:a16="http://schemas.microsoft.com/office/drawing/2014/main" id="{8D9C6536-DFCF-325C-30D1-0B3EC371D3E2}"/>
              </a:ext>
            </a:extLst>
          </p:cNvPr>
          <p:cNvSpPr/>
          <p:nvPr/>
        </p:nvSpPr>
        <p:spPr>
          <a:xfrm>
            <a:off x="6423659" y="2163459"/>
            <a:ext cx="5440680" cy="11430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4800" b="1" dirty="0">
                <a:latin typeface="Arial" panose="020B0604020202020204" pitchFamily="34" charset="0"/>
                <a:ea typeface="KG Primary Penmanship"/>
                <a:cs typeface="Arial" panose="020B0604020202020204" pitchFamily="34" charset="0"/>
                <a:sym typeface="KG Primary Penmanship"/>
              </a:rPr>
              <a:t>KẾT LUẬN</a:t>
            </a:r>
            <a:endParaRPr lang="vi-VN" sz="4800" b="1" dirty="0">
              <a:latin typeface="Arial" panose="020B0604020202020204" pitchFamily="34" charset="0"/>
              <a:ea typeface="KG Primary Penmanship"/>
              <a:cs typeface="Arial" panose="020B0604020202020204" pitchFamily="34" charset="0"/>
              <a:sym typeface="KG Primary Penmanship"/>
            </a:endParaRPr>
          </a:p>
        </p:txBody>
      </p:sp>
      <p:sp>
        <p:nvSpPr>
          <p:cNvPr id="19" name="Freeform 8">
            <a:extLst>
              <a:ext uri="{FF2B5EF4-FFF2-40B4-BE49-F238E27FC236}">
                <a16:creationId xmlns:a16="http://schemas.microsoft.com/office/drawing/2014/main" id="{D4AAE7F2-7668-F05E-197E-E7EDD5ADF3AF}"/>
              </a:ext>
            </a:extLst>
          </p:cNvPr>
          <p:cNvSpPr/>
          <p:nvPr/>
        </p:nvSpPr>
        <p:spPr>
          <a:xfrm rot="5400000">
            <a:off x="16259989" y="5792005"/>
            <a:ext cx="2164558" cy="1750270"/>
          </a:xfrm>
          <a:custGeom>
            <a:avLst/>
            <a:gdLst/>
            <a:ahLst/>
            <a:cxnLst/>
            <a:rect l="l" t="t" r="r" b="b"/>
            <a:pathLst>
              <a:path w="8115300" h="7161752">
                <a:moveTo>
                  <a:pt x="0" y="0"/>
                </a:moveTo>
                <a:lnTo>
                  <a:pt x="8115300" y="0"/>
                </a:lnTo>
                <a:lnTo>
                  <a:pt x="8115300" y="7161752"/>
                </a:lnTo>
                <a:lnTo>
                  <a:pt x="0" y="71617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0" name="Freeform 8">
            <a:extLst>
              <a:ext uri="{FF2B5EF4-FFF2-40B4-BE49-F238E27FC236}">
                <a16:creationId xmlns:a16="http://schemas.microsoft.com/office/drawing/2014/main" id="{5030214E-F753-6152-7BF7-07418C5BA228}"/>
              </a:ext>
            </a:extLst>
          </p:cNvPr>
          <p:cNvSpPr/>
          <p:nvPr/>
        </p:nvSpPr>
        <p:spPr>
          <a:xfrm rot="180615">
            <a:off x="15148688" y="458307"/>
            <a:ext cx="2164558" cy="1750270"/>
          </a:xfrm>
          <a:custGeom>
            <a:avLst/>
            <a:gdLst/>
            <a:ahLst/>
            <a:cxnLst/>
            <a:rect l="l" t="t" r="r" b="b"/>
            <a:pathLst>
              <a:path w="8115300" h="7161752">
                <a:moveTo>
                  <a:pt x="0" y="0"/>
                </a:moveTo>
                <a:lnTo>
                  <a:pt x="8115300" y="0"/>
                </a:lnTo>
                <a:lnTo>
                  <a:pt x="8115300" y="7161752"/>
                </a:lnTo>
                <a:lnTo>
                  <a:pt x="0" y="71617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 name="Rectangle 5"/>
          <p:cNvSpPr/>
          <p:nvPr/>
        </p:nvSpPr>
        <p:spPr>
          <a:xfrm>
            <a:off x="2784895" y="3754867"/>
            <a:ext cx="12718209" cy="4018364"/>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lIns="182880" rIns="182880" rtlCol="0" anchor="ctr"/>
          <a:lstStyle/>
          <a:p>
            <a:pPr lvl="0">
              <a:lnSpc>
                <a:spcPct val="150000"/>
              </a:lnSpc>
            </a:pPr>
            <a:r>
              <a:rPr lang="nl-NL" sz="4400" dirty="0">
                <a:solidFill>
                  <a:prstClr val="black"/>
                </a:solidFill>
                <a:latin typeface="Arial" panose="020B0604020202020204" pitchFamily="34" charset="0"/>
                <a:ea typeface="Calibri" panose="020F0502020204030204" pitchFamily="34" charset="0"/>
                <a:cs typeface="Arial" panose="020B0604020202020204" pitchFamily="34" charset="0"/>
              </a:rPr>
              <a:t>Ở động vật </a:t>
            </a:r>
            <a:r>
              <a:rPr lang="nl-NL" sz="4400" dirty="0">
                <a:solidFill>
                  <a:srgbClr val="FF0000"/>
                </a:solidFill>
                <a:latin typeface="Arial" panose="020B0604020202020204" pitchFamily="34" charset="0"/>
                <a:ea typeface="Calibri" panose="020F0502020204030204" pitchFamily="34" charset="0"/>
                <a:cs typeface="Arial" panose="020B0604020202020204" pitchFamily="34" charset="0"/>
              </a:rPr>
              <a:t>đẻ trứng</a:t>
            </a:r>
            <a:r>
              <a:rPr lang="nl-NL" sz="4400" dirty="0">
                <a:solidFill>
                  <a:prstClr val="black"/>
                </a:solidFill>
                <a:latin typeface="Arial" panose="020B0604020202020204" pitchFamily="34" charset="0"/>
                <a:ea typeface="Calibri" panose="020F0502020204030204" pitchFamily="34" charset="0"/>
                <a:cs typeface="Arial" panose="020B0604020202020204" pitchFamily="34" charset="0"/>
              </a:rPr>
              <a:t>, sự thụ tinh có thể diễn ra </a:t>
            </a:r>
            <a:endParaRPr lang="vi-VN" sz="4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nSpc>
                <a:spcPct val="150000"/>
              </a:lnSpc>
              <a:buFont typeface="Arial" panose="020B0604020202020204" pitchFamily="34" charset="0"/>
              <a:buChar char="•"/>
            </a:pPr>
            <a:r>
              <a:rPr lang="vi-VN" sz="4400" dirty="0">
                <a:solidFill>
                  <a:srgbClr val="FF0000"/>
                </a:solidFill>
                <a:latin typeface="Arial" panose="020B0604020202020204" pitchFamily="34" charset="0"/>
                <a:ea typeface="Calibri" panose="020F0502020204030204" pitchFamily="34" charset="0"/>
                <a:cs typeface="Arial" panose="020B0604020202020204" pitchFamily="34" charset="0"/>
              </a:rPr>
              <a:t>Ở</a:t>
            </a:r>
            <a:r>
              <a:rPr lang="nl-NL" sz="4400" dirty="0">
                <a:solidFill>
                  <a:srgbClr val="FF0000"/>
                </a:solidFill>
                <a:latin typeface="Arial" panose="020B0604020202020204" pitchFamily="34" charset="0"/>
                <a:ea typeface="Calibri" panose="020F0502020204030204" pitchFamily="34" charset="0"/>
                <a:cs typeface="Arial" panose="020B0604020202020204" pitchFamily="34" charset="0"/>
              </a:rPr>
              <a:t> trong cơ thể con cái </a:t>
            </a:r>
            <a:r>
              <a:rPr lang="nl-NL" sz="4400" dirty="0">
                <a:solidFill>
                  <a:prstClr val="black"/>
                </a:solidFill>
                <a:latin typeface="Arial" panose="020B0604020202020204" pitchFamily="34" charset="0"/>
                <a:ea typeface="Calibri" panose="020F0502020204030204" pitchFamily="34" charset="0"/>
                <a:cs typeface="Arial" panose="020B0604020202020204" pitchFamily="34" charset="0"/>
              </a:rPr>
              <a:t>(thụ tinh trong)</a:t>
            </a:r>
            <a:r>
              <a:rPr lang="vi-VN" sz="44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marL="571500" lvl="0" indent="-571500">
              <a:lnSpc>
                <a:spcPct val="150000"/>
              </a:lnSpc>
              <a:buFont typeface="Arial" panose="020B0604020202020204" pitchFamily="34" charset="0"/>
              <a:buChar char="•"/>
            </a:pPr>
            <a:r>
              <a:rPr lang="vi-VN" sz="4400" dirty="0">
                <a:solidFill>
                  <a:srgbClr val="FF0000"/>
                </a:solidFill>
                <a:latin typeface="Arial" panose="020B0604020202020204" pitchFamily="34" charset="0"/>
                <a:ea typeface="Calibri" panose="020F0502020204030204" pitchFamily="34" charset="0"/>
                <a:cs typeface="Arial" panose="020B0604020202020204" pitchFamily="34" charset="0"/>
              </a:rPr>
              <a:t>Ở</a:t>
            </a:r>
            <a:r>
              <a:rPr lang="nl-NL" sz="4400" dirty="0">
                <a:solidFill>
                  <a:srgbClr val="FF0000"/>
                </a:solidFill>
                <a:latin typeface="Arial" panose="020B0604020202020204" pitchFamily="34" charset="0"/>
                <a:ea typeface="Calibri" panose="020F0502020204030204" pitchFamily="34" charset="0"/>
                <a:cs typeface="Arial" panose="020B0604020202020204" pitchFamily="34" charset="0"/>
              </a:rPr>
              <a:t> ngoài cơ thể con cái</a:t>
            </a:r>
            <a:r>
              <a:rPr lang="nl-NL" sz="4400" dirty="0">
                <a:solidFill>
                  <a:prstClr val="black"/>
                </a:solidFill>
                <a:latin typeface="Arial" panose="020B0604020202020204" pitchFamily="34" charset="0"/>
                <a:ea typeface="Calibri" panose="020F0502020204030204" pitchFamily="34" charset="0"/>
                <a:cs typeface="Arial" panose="020B0604020202020204" pitchFamily="34" charset="0"/>
              </a:rPr>
              <a:t> (thụ tinh ngoài). </a:t>
            </a:r>
            <a:endParaRPr lang="en-US" sz="4400" dirty="0">
              <a:solidFill>
                <a:prstClr val="black"/>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5" name="Rounded Rectangle 22">
            <a:extLst>
              <a:ext uri="{FF2B5EF4-FFF2-40B4-BE49-F238E27FC236}">
                <a16:creationId xmlns:a16="http://schemas.microsoft.com/office/drawing/2014/main" id="{912DD3D2-6D74-0892-0D5D-FD1528EF65FC}"/>
              </a:ext>
            </a:extLst>
          </p:cNvPr>
          <p:cNvSpPr/>
          <p:nvPr/>
        </p:nvSpPr>
        <p:spPr>
          <a:xfrm>
            <a:off x="6059381" y="190500"/>
            <a:ext cx="6419598" cy="1143000"/>
          </a:xfrm>
          <a:prstGeom prst="roundRect">
            <a:avLst/>
          </a:prstGeom>
          <a:solidFill>
            <a:srgbClr val="C00000"/>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4000" b="1" dirty="0">
                <a:latin typeface="Arial" panose="020B0604020202020204" pitchFamily="34" charset="0"/>
                <a:ea typeface="KG Primary Penmanship"/>
                <a:cs typeface="Arial" panose="020B0604020202020204" pitchFamily="34" charset="0"/>
                <a:sym typeface="KG Primary Penmanship"/>
              </a:rPr>
              <a:t>Luyện tập 1 SGK- tr</a:t>
            </a:r>
            <a:r>
              <a:rPr lang="en-US" sz="4000" b="1" dirty="0">
                <a:latin typeface="Arial" panose="020B0604020202020204" pitchFamily="34" charset="0"/>
                <a:ea typeface="KG Primary Penmanship"/>
                <a:cs typeface="Arial" panose="020B0604020202020204" pitchFamily="34" charset="0"/>
                <a:sym typeface="KG Primary Penmanship"/>
              </a:rPr>
              <a:t>49</a:t>
            </a:r>
            <a:r>
              <a:rPr lang="vi-VN" sz="4000" b="1" dirty="0">
                <a:latin typeface="Arial" panose="020B0604020202020204" pitchFamily="34" charset="0"/>
                <a:ea typeface="KG Primary Penmanship"/>
                <a:cs typeface="Arial" panose="020B0604020202020204" pitchFamily="34" charset="0"/>
                <a:sym typeface="KG Primary Penmanship"/>
              </a:rPr>
              <a:t>:</a:t>
            </a:r>
          </a:p>
        </p:txBody>
      </p:sp>
      <p:sp>
        <p:nvSpPr>
          <p:cNvPr id="7" name="TextBox 6">
            <a:extLst>
              <a:ext uri="{FF2B5EF4-FFF2-40B4-BE49-F238E27FC236}">
                <a16:creationId xmlns:a16="http://schemas.microsoft.com/office/drawing/2014/main" id="{F08F5E99-0594-2EA0-B23B-94A461A69D67}"/>
              </a:ext>
            </a:extLst>
          </p:cNvPr>
          <p:cNvSpPr txBox="1"/>
          <p:nvPr/>
        </p:nvSpPr>
        <p:spPr>
          <a:xfrm>
            <a:off x="914400" y="1297191"/>
            <a:ext cx="16459200" cy="1870893"/>
          </a:xfrm>
          <a:prstGeom prst="rect">
            <a:avLst/>
          </a:prstGeom>
          <a:noFill/>
        </p:spPr>
        <p:txBody>
          <a:bodyPr wrap="square">
            <a:spAutoFit/>
          </a:bodyPr>
          <a:lstStyle/>
          <a:p>
            <a:pPr algn="just">
              <a:lnSpc>
                <a:spcPct val="150000"/>
              </a:lnSpc>
              <a:spcAft>
                <a:spcPts val="1000"/>
              </a:spcAft>
            </a:pPr>
            <a:r>
              <a:rPr lang="nl-NL" sz="4000" dirty="0">
                <a:effectLst/>
                <a:latin typeface="Arial" panose="020B0604020202020204" pitchFamily="34" charset="0"/>
                <a:ea typeface="Calibri" panose="020F0502020204030204" pitchFamily="34" charset="0"/>
                <a:cs typeface="Arial" panose="020B0604020202020204" pitchFamily="34" charset="0"/>
              </a:rPr>
              <a:t>Trong số những động vật đẻ trứng ở hình 1, trang 47 SGK, động vật nào thụ tinh trong, động vật nào thụ tinh ngoài?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F5AD1A1-F006-97BA-1173-5CA936B41EB5}"/>
              </a:ext>
            </a:extLst>
          </p:cNvPr>
          <p:cNvSpPr txBox="1"/>
          <p:nvPr/>
        </p:nvSpPr>
        <p:spPr>
          <a:xfrm>
            <a:off x="3930057" y="8549350"/>
            <a:ext cx="4953000" cy="800412"/>
          </a:xfrm>
          <a:prstGeom prst="rect">
            <a:avLst/>
          </a:prstGeom>
          <a:noFill/>
        </p:spPr>
        <p:txBody>
          <a:bodyPr wrap="square">
            <a:spAutoFit/>
          </a:bodyPr>
          <a:lstStyle/>
          <a:p>
            <a:pPr>
              <a:lnSpc>
                <a:spcPct val="150000"/>
              </a:lnSpc>
              <a:spcAft>
                <a:spcPts val="1000"/>
              </a:spcAft>
            </a:pPr>
            <a:r>
              <a:rPr lang="nl-NL" sz="3500" dirty="0">
                <a:effectLst/>
                <a:latin typeface="Arial" panose="020B0604020202020204" pitchFamily="34" charset="0"/>
                <a:ea typeface="Calibri" panose="020F0502020204030204" pitchFamily="34" charset="0"/>
                <a:cs typeface="Arial" panose="020B0604020202020204" pitchFamily="34" charset="0"/>
              </a:rPr>
              <a:t>Động vật </a:t>
            </a:r>
            <a:r>
              <a:rPr lang="nl-NL" sz="3500" dirty="0">
                <a:solidFill>
                  <a:srgbClr val="FF0000"/>
                </a:solidFill>
                <a:effectLst/>
                <a:latin typeface="Arial" panose="020B0604020202020204" pitchFamily="34" charset="0"/>
                <a:ea typeface="Calibri" panose="020F0502020204030204" pitchFamily="34" charset="0"/>
                <a:cs typeface="Arial" panose="020B0604020202020204" pitchFamily="34" charset="0"/>
              </a:rPr>
              <a:t>thụ tinh trong.</a:t>
            </a:r>
            <a:endParaRPr lang="en-US" sz="35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22" descr="image (12)">
            <a:extLst>
              <a:ext uri="{FF2B5EF4-FFF2-40B4-BE49-F238E27FC236}">
                <a16:creationId xmlns:a16="http://schemas.microsoft.com/office/drawing/2014/main" id="{930B28B9-6AA9-5B4F-3044-F2AEF2C9B0BA}"/>
              </a:ext>
            </a:extLst>
          </p:cNvPr>
          <p:cNvPicPr>
            <a:picLocks noGrp="1" noChangeAspect="1"/>
          </p:cNvPicPr>
          <p:nvPr isPhoto="1"/>
        </p:nvPicPr>
        <p:blipFill>
          <a:blip r:embed="rId3">
            <a:lum/>
            <a:extLst>
              <a:ext uri="{28A0092B-C50C-407E-A947-70E740481C1C}">
                <a14:useLocalDpi xmlns:a14="http://schemas.microsoft.com/office/drawing/2010/main" val="0"/>
              </a:ext>
            </a:extLst>
          </a:blip>
          <a:srcRect l="9891" t="27239" r="64879" b="45538"/>
          <a:stretch/>
        </p:blipFill>
        <p:spPr>
          <a:xfrm>
            <a:off x="1266446" y="3836238"/>
            <a:ext cx="2895601" cy="2111443"/>
          </a:xfrm>
          <a:prstGeom prst="rect">
            <a:avLst/>
          </a:prstGeom>
        </p:spPr>
      </p:pic>
      <p:pic>
        <p:nvPicPr>
          <p:cNvPr id="24" name="Picture 23" descr="image (12)">
            <a:extLst>
              <a:ext uri="{FF2B5EF4-FFF2-40B4-BE49-F238E27FC236}">
                <a16:creationId xmlns:a16="http://schemas.microsoft.com/office/drawing/2014/main" id="{8B5CF497-97BD-B78C-0532-9FF5714366B5}"/>
              </a:ext>
            </a:extLst>
          </p:cNvPr>
          <p:cNvPicPr>
            <a:picLocks noGrp="1" noChangeAspect="1"/>
          </p:cNvPicPr>
          <p:nvPr isPhoto="1"/>
        </p:nvPicPr>
        <p:blipFill>
          <a:blip r:embed="rId3">
            <a:lum/>
            <a:extLst>
              <a:ext uri="{28A0092B-C50C-407E-A947-70E740481C1C}">
                <a14:useLocalDpi xmlns:a14="http://schemas.microsoft.com/office/drawing/2010/main" val="0"/>
              </a:ext>
            </a:extLst>
          </a:blip>
          <a:srcRect l="63029" t="60784" r="14396" b="11401"/>
          <a:stretch/>
        </p:blipFill>
        <p:spPr>
          <a:xfrm>
            <a:off x="3961150" y="6016900"/>
            <a:ext cx="2590801" cy="2157367"/>
          </a:xfrm>
          <a:prstGeom prst="rect">
            <a:avLst/>
          </a:prstGeom>
        </p:spPr>
      </p:pic>
      <p:pic>
        <p:nvPicPr>
          <p:cNvPr id="25" name="Picture 24" descr="image (12)">
            <a:extLst>
              <a:ext uri="{FF2B5EF4-FFF2-40B4-BE49-F238E27FC236}">
                <a16:creationId xmlns:a16="http://schemas.microsoft.com/office/drawing/2014/main" id="{68721AB4-0F0C-E966-1062-03DA320C96A0}"/>
              </a:ext>
            </a:extLst>
          </p:cNvPr>
          <p:cNvPicPr>
            <a:picLocks noGrp="1" noChangeAspect="1"/>
          </p:cNvPicPr>
          <p:nvPr isPhoto="1"/>
        </p:nvPicPr>
        <p:blipFill>
          <a:blip r:embed="rId3">
            <a:lum/>
            <a:extLst>
              <a:ext uri="{28A0092B-C50C-407E-A947-70E740481C1C}">
                <a14:useLocalDpi xmlns:a14="http://schemas.microsoft.com/office/drawing/2010/main" val="0"/>
              </a:ext>
            </a:extLst>
          </a:blip>
          <a:srcRect l="37143" t="60263" r="40282" b="11923"/>
          <a:stretch/>
        </p:blipFill>
        <p:spPr>
          <a:xfrm>
            <a:off x="6628151" y="3852937"/>
            <a:ext cx="2590801" cy="2157366"/>
          </a:xfrm>
          <a:prstGeom prst="rect">
            <a:avLst/>
          </a:prstGeom>
        </p:spPr>
      </p:pic>
      <p:pic>
        <p:nvPicPr>
          <p:cNvPr id="26" name="Picture 25" descr="image (12)">
            <a:extLst>
              <a:ext uri="{FF2B5EF4-FFF2-40B4-BE49-F238E27FC236}">
                <a16:creationId xmlns:a16="http://schemas.microsoft.com/office/drawing/2014/main" id="{4B2A8321-59FE-F5F9-3A99-2E2EE8699A4C}"/>
              </a:ext>
            </a:extLst>
          </p:cNvPr>
          <p:cNvPicPr>
            <a:picLocks noGrp="1" noChangeAspect="1"/>
          </p:cNvPicPr>
          <p:nvPr isPhoto="1"/>
        </p:nvPicPr>
        <p:blipFill>
          <a:blip r:embed="rId3">
            <a:lum/>
            <a:extLst>
              <a:ext uri="{28A0092B-C50C-407E-A947-70E740481C1C}">
                <a14:useLocalDpi xmlns:a14="http://schemas.microsoft.com/office/drawing/2010/main" val="0"/>
              </a:ext>
            </a:extLst>
          </a:blip>
          <a:srcRect l="63217" t="25952" r="12880" b="44938"/>
          <a:stretch/>
        </p:blipFill>
        <p:spPr>
          <a:xfrm>
            <a:off x="1255059" y="6016900"/>
            <a:ext cx="2743200" cy="2257841"/>
          </a:xfrm>
          <a:prstGeom prst="rect">
            <a:avLst/>
          </a:prstGeom>
        </p:spPr>
      </p:pic>
      <p:pic>
        <p:nvPicPr>
          <p:cNvPr id="27" name="Picture 26" descr="image (12)">
            <a:extLst>
              <a:ext uri="{FF2B5EF4-FFF2-40B4-BE49-F238E27FC236}">
                <a16:creationId xmlns:a16="http://schemas.microsoft.com/office/drawing/2014/main" id="{E33A9B64-A6C0-635E-9A45-1CD26EB3EECE}"/>
              </a:ext>
            </a:extLst>
          </p:cNvPr>
          <p:cNvPicPr>
            <a:picLocks noGrp="1" noChangeAspect="1"/>
          </p:cNvPicPr>
          <p:nvPr isPhoto="1"/>
        </p:nvPicPr>
        <p:blipFill>
          <a:blip r:embed="rId3">
            <a:lum/>
            <a:extLst>
              <a:ext uri="{28A0092B-C50C-407E-A947-70E740481C1C}">
                <a14:useLocalDpi xmlns:a14="http://schemas.microsoft.com/office/drawing/2010/main" val="0"/>
              </a:ext>
            </a:extLst>
          </a:blip>
          <a:srcRect l="36644" t="27178" r="39453" b="46478"/>
          <a:stretch/>
        </p:blipFill>
        <p:spPr>
          <a:xfrm>
            <a:off x="3884951" y="3825373"/>
            <a:ext cx="2743200" cy="2157366"/>
          </a:xfrm>
          <a:prstGeom prst="rect">
            <a:avLst/>
          </a:prstGeom>
        </p:spPr>
      </p:pic>
      <p:sp>
        <p:nvSpPr>
          <p:cNvPr id="28" name="Arrow: Right 27">
            <a:extLst>
              <a:ext uri="{FF2B5EF4-FFF2-40B4-BE49-F238E27FC236}">
                <a16:creationId xmlns:a16="http://schemas.microsoft.com/office/drawing/2014/main" id="{C426AFDE-6FE8-E5AB-B0DF-53C43CEC7319}"/>
              </a:ext>
            </a:extLst>
          </p:cNvPr>
          <p:cNvSpPr/>
          <p:nvPr/>
        </p:nvSpPr>
        <p:spPr>
          <a:xfrm>
            <a:off x="1612743" y="8748179"/>
            <a:ext cx="2272208" cy="506254"/>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E5B6908-2BDD-474E-E2CB-CF501239CDFA}"/>
              </a:ext>
            </a:extLst>
          </p:cNvPr>
          <p:cNvSpPr txBox="1"/>
          <p:nvPr/>
        </p:nvSpPr>
        <p:spPr>
          <a:xfrm>
            <a:off x="11925300" y="7219544"/>
            <a:ext cx="4943475" cy="813941"/>
          </a:xfrm>
          <a:prstGeom prst="rect">
            <a:avLst/>
          </a:prstGeom>
          <a:noFill/>
        </p:spPr>
        <p:txBody>
          <a:bodyPr wrap="square">
            <a:spAutoFit/>
          </a:bodyPr>
          <a:lstStyle/>
          <a:p>
            <a:pPr>
              <a:lnSpc>
                <a:spcPct val="150000"/>
              </a:lnSpc>
              <a:spcAft>
                <a:spcPts val="1000"/>
              </a:spcAft>
            </a:pPr>
            <a:r>
              <a:rPr lang="nl-NL" sz="3500" dirty="0">
                <a:effectLst/>
                <a:latin typeface="Arial" panose="020B0604020202020204" pitchFamily="34" charset="0"/>
                <a:ea typeface="Calibri" panose="020F0502020204030204" pitchFamily="34" charset="0"/>
                <a:cs typeface="Arial" panose="020B0604020202020204" pitchFamily="34" charset="0"/>
              </a:rPr>
              <a:t>Động vật </a:t>
            </a:r>
            <a:r>
              <a:rPr lang="nl-NL" sz="3500" dirty="0">
                <a:solidFill>
                  <a:srgbClr val="FF0000"/>
                </a:solidFill>
                <a:effectLst/>
                <a:latin typeface="Arial" panose="020B0604020202020204" pitchFamily="34" charset="0"/>
                <a:ea typeface="Calibri" panose="020F0502020204030204" pitchFamily="34" charset="0"/>
                <a:cs typeface="Arial" panose="020B0604020202020204" pitchFamily="34" charset="0"/>
              </a:rPr>
              <a:t>thụ tinh ngoài.</a:t>
            </a:r>
            <a:endParaRPr lang="en-US" sz="35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0" name="Picture 29" descr="image (12)">
            <a:extLst>
              <a:ext uri="{FF2B5EF4-FFF2-40B4-BE49-F238E27FC236}">
                <a16:creationId xmlns:a16="http://schemas.microsoft.com/office/drawing/2014/main" id="{40D2B073-4814-D9AF-5DF5-1DC059DCF982}"/>
              </a:ext>
            </a:extLst>
          </p:cNvPr>
          <p:cNvPicPr>
            <a:picLocks noGrp="1" noChangeAspect="1"/>
          </p:cNvPicPr>
          <p:nvPr isPhoto="1"/>
        </p:nvPicPr>
        <p:blipFill>
          <a:blip r:embed="rId3">
            <a:lum/>
            <a:extLst>
              <a:ext uri="{28A0092B-C50C-407E-A947-70E740481C1C}">
                <a14:useLocalDpi xmlns:a14="http://schemas.microsoft.com/office/drawing/2010/main" val="0"/>
              </a:ext>
            </a:extLst>
          </a:blip>
          <a:srcRect l="11280" t="62229" r="66145" b="13480"/>
          <a:stretch/>
        </p:blipFill>
        <p:spPr>
          <a:xfrm>
            <a:off x="12232721" y="4644114"/>
            <a:ext cx="2966558" cy="2157366"/>
          </a:xfrm>
          <a:prstGeom prst="rect">
            <a:avLst/>
          </a:prstGeom>
        </p:spPr>
      </p:pic>
      <p:sp>
        <p:nvSpPr>
          <p:cNvPr id="31" name="Arrow: Right 30">
            <a:extLst>
              <a:ext uri="{FF2B5EF4-FFF2-40B4-BE49-F238E27FC236}">
                <a16:creationId xmlns:a16="http://schemas.microsoft.com/office/drawing/2014/main" id="{BC35BF5F-964B-2EA0-F977-CC16927C9143}"/>
              </a:ext>
            </a:extLst>
          </p:cNvPr>
          <p:cNvSpPr/>
          <p:nvPr/>
        </p:nvSpPr>
        <p:spPr>
          <a:xfrm>
            <a:off x="10420350" y="7388475"/>
            <a:ext cx="1447800" cy="506254"/>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Pentagon 44">
            <a:extLst>
              <a:ext uri="{FF2B5EF4-FFF2-40B4-BE49-F238E27FC236}">
                <a16:creationId xmlns:a16="http://schemas.microsoft.com/office/drawing/2014/main" id="{BE55B76B-64FD-A7EC-5785-80825BDD1F83}"/>
              </a:ext>
            </a:extLst>
          </p:cNvPr>
          <p:cNvSpPr/>
          <p:nvPr/>
        </p:nvSpPr>
        <p:spPr>
          <a:xfrm>
            <a:off x="501733" y="3226533"/>
            <a:ext cx="2181137" cy="638461"/>
          </a:xfrm>
          <a:prstGeom prst="homePlat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just">
              <a:lnSpc>
                <a:spcPct val="150000"/>
              </a:lnSpc>
            </a:pPr>
            <a:r>
              <a:rPr lang="en-US" sz="4000" b="1" dirty="0" err="1">
                <a:latin typeface="Arial" panose="020B0604020202020204" pitchFamily="34" charset="0"/>
                <a:cs typeface="Arial" panose="020B0604020202020204" pitchFamily="34" charset="0"/>
              </a:rPr>
              <a:t>Trả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lời</a:t>
            </a:r>
            <a:r>
              <a:rPr lang="vi-VN" sz="4000" b="1" dirty="0">
                <a:latin typeface="Arial" panose="020B0604020202020204" pitchFamily="34" charset="0"/>
                <a:cs typeface="Arial" panose="020B0604020202020204" pitchFamily="34" charset="0"/>
              </a:rPr>
              <a:t>:</a:t>
            </a:r>
            <a:endParaRPr lang="en-US" sz="4000" b="1" dirty="0">
              <a:latin typeface="Arial" panose="020B0604020202020204" pitchFamily="34" charset="0"/>
              <a:cs typeface="Arial" panose="020B0604020202020204" pitchFamily="34" charset="0"/>
            </a:endParaRPr>
          </a:p>
        </p:txBody>
      </p:sp>
      <p:sp>
        <p:nvSpPr>
          <p:cNvPr id="6" name="Rectangle 5"/>
          <p:cNvSpPr/>
          <p:nvPr/>
        </p:nvSpPr>
        <p:spPr>
          <a:xfrm>
            <a:off x="9601200" y="4076700"/>
            <a:ext cx="76200" cy="56388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98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par>
                                <p:cTn id="18" presetID="16" presetClass="entr" presetSubtype="2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par>
                                <p:cTn id="27" presetID="16" presetClass="entr" presetSubtype="21"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arn(inVertical)">
                                      <p:cBhvr>
                                        <p:cTn id="48" dur="500"/>
                                        <p:tgtEl>
                                          <p:spTgt spid="3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8" grpId="0" animBg="1"/>
      <p:bldP spid="29" grpId="0"/>
      <p:bldP spid="31" grpId="0" animBg="1"/>
      <p:bldP spid="32"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2024062" y="1295400"/>
            <a:ext cx="14239875" cy="76962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en-US" dirty="0"/>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15">
            <a:extLst>
              <a:ext uri="{FF2B5EF4-FFF2-40B4-BE49-F238E27FC236}">
                <a16:creationId xmlns:a16="http://schemas.microsoft.com/office/drawing/2014/main" id="{C398C941-4412-0261-CE95-578E017DE15E}"/>
              </a:ext>
            </a:extLst>
          </p:cNvPr>
          <p:cNvSpPr txBox="1"/>
          <p:nvPr/>
        </p:nvSpPr>
        <p:spPr>
          <a:xfrm>
            <a:off x="3429000" y="2476500"/>
            <a:ext cx="10629901" cy="4780668"/>
          </a:xfrm>
          <a:prstGeom prst="rect">
            <a:avLst/>
          </a:prstGeom>
        </p:spPr>
        <p:txBody>
          <a:bodyPr wrap="square" lIns="0" tIns="0" rIns="0" bIns="0" rtlCol="0" anchor="t">
            <a:spAutoFit/>
          </a:bodyPr>
          <a:lstStyle/>
          <a:p>
            <a:pPr algn="ctr">
              <a:lnSpc>
                <a:spcPct val="150000"/>
              </a:lnSpc>
            </a:pPr>
            <a:r>
              <a:rPr lang="en-US" sz="7200" b="1" dirty="0">
                <a:latin typeface="Arial" panose="020B0604020202020204" pitchFamily="34" charset="0"/>
                <a:ea typeface="KG Primary Penmanship"/>
                <a:cs typeface="Arial" panose="020B0604020202020204" pitchFamily="34" charset="0"/>
                <a:sym typeface="KG Primary Penmanship"/>
              </a:rPr>
              <a:t>3</a:t>
            </a:r>
          </a:p>
          <a:p>
            <a:pPr algn="ctr">
              <a:lnSpc>
                <a:spcPct val="150000"/>
              </a:lnSpc>
            </a:pPr>
            <a:r>
              <a:rPr lang="en-US" sz="7200" b="1" dirty="0">
                <a:latin typeface="Arial" panose="020B0604020202020204" pitchFamily="34" charset="0"/>
                <a:ea typeface="KG Primary Penmanship"/>
                <a:cs typeface="Arial" panose="020B0604020202020204" pitchFamily="34" charset="0"/>
                <a:sym typeface="KG Primary Penmanship"/>
              </a:rPr>
              <a:t>SINH SẢN Ở ĐỘNG VẬT ĐẺ CON</a:t>
            </a:r>
          </a:p>
        </p:txBody>
      </p:sp>
      <p:sp>
        <p:nvSpPr>
          <p:cNvPr id="10" name="Freeform 33">
            <a:extLst>
              <a:ext uri="{FF2B5EF4-FFF2-40B4-BE49-F238E27FC236}">
                <a16:creationId xmlns:a16="http://schemas.microsoft.com/office/drawing/2014/main" id="{52B65336-8257-CF15-E785-B2E9F2165096}"/>
              </a:ext>
            </a:extLst>
          </p:cNvPr>
          <p:cNvSpPr/>
          <p:nvPr/>
        </p:nvSpPr>
        <p:spPr>
          <a:xfrm>
            <a:off x="0" y="0"/>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dirty="0"/>
          </a:p>
        </p:txBody>
      </p:sp>
      <p:sp>
        <p:nvSpPr>
          <p:cNvPr id="11" name="Freeform 31">
            <a:extLst>
              <a:ext uri="{FF2B5EF4-FFF2-40B4-BE49-F238E27FC236}">
                <a16:creationId xmlns:a16="http://schemas.microsoft.com/office/drawing/2014/main" id="{DF691E39-3AEE-5175-8323-F34CA0D35017}"/>
              </a:ext>
            </a:extLst>
          </p:cNvPr>
          <p:cNvSpPr/>
          <p:nvPr/>
        </p:nvSpPr>
        <p:spPr>
          <a:xfrm>
            <a:off x="16263937" y="8763000"/>
            <a:ext cx="1477422" cy="1524000"/>
          </a:xfrm>
          <a:custGeom>
            <a:avLst/>
            <a:gdLst/>
            <a:ahLst/>
            <a:cxnLst/>
            <a:rect l="l" t="t" r="r" b="b"/>
            <a:pathLst>
              <a:path w="3564445" h="4114800">
                <a:moveTo>
                  <a:pt x="0" y="0"/>
                </a:moveTo>
                <a:lnTo>
                  <a:pt x="3564446" y="0"/>
                </a:lnTo>
                <a:lnTo>
                  <a:pt x="356444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Tree>
    <p:extLst>
      <p:ext uri="{BB962C8B-B14F-4D97-AF65-F5344CB8AC3E}">
        <p14:creationId xmlns:p14="http://schemas.microsoft.com/office/powerpoint/2010/main" val="234231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8">
            <a:extLst>
              <a:ext uri="{FF2B5EF4-FFF2-40B4-BE49-F238E27FC236}">
                <a16:creationId xmlns:a16="http://schemas.microsoft.com/office/drawing/2014/main" id="{90EF40A2-9766-A465-6986-DD00C35735CC}"/>
              </a:ext>
            </a:extLst>
          </p:cNvPr>
          <p:cNvGrpSpPr/>
          <p:nvPr/>
        </p:nvGrpSpPr>
        <p:grpSpPr>
          <a:xfrm>
            <a:off x="457201" y="647701"/>
            <a:ext cx="13367215" cy="1473200"/>
            <a:chOff x="1034585" y="760343"/>
            <a:chExt cx="13367214" cy="1473200"/>
          </a:xfrm>
        </p:grpSpPr>
        <p:sp>
          <p:nvSpPr>
            <p:cNvPr id="10" name="Rectangle 9">
              <a:extLst>
                <a:ext uri="{FF2B5EF4-FFF2-40B4-BE49-F238E27FC236}">
                  <a16:creationId xmlns:a16="http://schemas.microsoft.com/office/drawing/2014/main" id="{E037A511-81C1-8F8F-E2C0-12DF10796643}"/>
                </a:ext>
              </a:extLst>
            </p:cNvPr>
            <p:cNvSpPr/>
            <p:nvPr/>
          </p:nvSpPr>
          <p:spPr>
            <a:xfrm>
              <a:off x="2810672" y="760343"/>
              <a:ext cx="11591127" cy="1473200"/>
            </a:xfrm>
            <a:prstGeom prst="rect">
              <a:avLst/>
            </a:prstGeom>
            <a:solidFill>
              <a:srgbClr val="AFDF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3ECE9F58-7616-8F9D-D366-65B4BF55FDF5}"/>
                </a:ext>
              </a:extLst>
            </p:cNvPr>
            <p:cNvGrpSpPr/>
            <p:nvPr/>
          </p:nvGrpSpPr>
          <p:grpSpPr>
            <a:xfrm>
              <a:off x="1034585" y="760343"/>
              <a:ext cx="11630388" cy="1473200"/>
              <a:chOff x="1034585" y="760343"/>
              <a:chExt cx="11630388" cy="1473200"/>
            </a:xfrm>
          </p:grpSpPr>
          <p:sp>
            <p:nvSpPr>
              <p:cNvPr id="12" name="Rectangle 11">
                <a:extLst>
                  <a:ext uri="{FF2B5EF4-FFF2-40B4-BE49-F238E27FC236}">
                    <a16:creationId xmlns:a16="http://schemas.microsoft.com/office/drawing/2014/main" id="{8FF28829-A8A3-04EF-4B40-F428502D370D}"/>
                  </a:ext>
                </a:extLst>
              </p:cNvPr>
              <p:cNvSpPr/>
              <p:nvPr/>
            </p:nvSpPr>
            <p:spPr>
              <a:xfrm>
                <a:off x="1034585" y="760343"/>
                <a:ext cx="1776088" cy="1473200"/>
              </a:xfrm>
              <a:prstGeom prst="rect">
                <a:avLst/>
              </a:prstGeom>
              <a:solidFill>
                <a:srgbClr val="7181C2"/>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54DEE59-AE90-17F9-6CA4-DDC6B3C9F31E}"/>
                  </a:ext>
                </a:extLst>
              </p:cNvPr>
              <p:cNvSpPr/>
              <p:nvPr/>
            </p:nvSpPr>
            <p:spPr>
              <a:xfrm>
                <a:off x="3011369" y="1048517"/>
                <a:ext cx="9653604" cy="90185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t>
                </a:r>
                <a:r>
                  <a:rPr kumimoji="0" lang="nl-NL"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ọc </a:t>
                </a:r>
                <a:r>
                  <a:rPr kumimoji="0" lang="pt-BR"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 dung mục Con ong SGK trang </a:t>
                </a:r>
                <a:r>
                  <a:rPr lang="en-US" sz="4001" dirty="0">
                    <a:solidFill>
                      <a:prstClr val="black"/>
                    </a:solidFill>
                    <a:latin typeface="Arial" panose="020B0604020202020204" pitchFamily="34" charset="0"/>
                    <a:ea typeface="Calibri" panose="020F0502020204030204" pitchFamily="34" charset="0"/>
                    <a:cs typeface="Arial" panose="020B0604020202020204" pitchFamily="34" charset="0"/>
                  </a:rPr>
                  <a:t>49</a:t>
                </a:r>
                <a:endParaRPr kumimoji="0" lang="en-US" sz="400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15" name="Rectangle 14">
            <a:extLst>
              <a:ext uri="{FF2B5EF4-FFF2-40B4-BE49-F238E27FC236}">
                <a16:creationId xmlns:a16="http://schemas.microsoft.com/office/drawing/2014/main" id="{4C1D7793-18E9-ED25-C92E-FE5FD743B043}"/>
              </a:ext>
            </a:extLst>
          </p:cNvPr>
          <p:cNvSpPr/>
          <p:nvPr/>
        </p:nvSpPr>
        <p:spPr>
          <a:xfrm>
            <a:off x="1050692" y="3162300"/>
            <a:ext cx="16322908" cy="6019800"/>
          </a:xfrm>
          <a:prstGeom prst="rect">
            <a:avLst/>
          </a:prstGeom>
          <a:solidFill>
            <a:srgbClr val="E3F1D2"/>
          </a:solidFill>
        </p:spPr>
        <p:style>
          <a:lnRef idx="2">
            <a:schemeClr val="dk1"/>
          </a:lnRef>
          <a:fillRef idx="1">
            <a:schemeClr val="lt1"/>
          </a:fillRef>
          <a:effectRef idx="0">
            <a:schemeClr val="dk1"/>
          </a:effectRef>
          <a:fontRef idx="minor">
            <a:schemeClr val="dk1"/>
          </a:fontRef>
        </p:style>
        <p:txBody>
          <a:bodyPr lIns="182880" rIns="182880" rtlCol="0" anchor="ctr"/>
          <a:lstStyle/>
          <a:p>
            <a:pPr algn="just">
              <a:lnSpc>
                <a:spcPct val="150000"/>
              </a:lnSpc>
            </a:pPr>
            <a:r>
              <a:rPr lang="vi-VN" sz="4000" dirty="0">
                <a:latin typeface="Arial" panose="020B0604020202020204" pitchFamily="34" charset="0"/>
                <a:cs typeface="Arial" panose="020B0604020202020204" pitchFamily="34" charset="0"/>
              </a:rPr>
              <a:t>Ở động 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đẻ</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thụ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endParaRPr lang="vi-VN"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Trứng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triển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phôi</a:t>
            </a:r>
            <a:r>
              <a:rPr lang="en-US" sz="4000" dirty="0">
                <a:latin typeface="Arial" panose="020B0604020202020204" pitchFamily="34" charset="0"/>
                <a:cs typeface="Arial" panose="020B0604020202020204" pitchFamily="34" charset="0"/>
              </a:rPr>
              <a:t>. </a:t>
            </a:r>
            <a:endParaRPr lang="vi-VN"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Phôi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triển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thai</a:t>
            </a:r>
            <a:r>
              <a:rPr lang="en-US" sz="4000" dirty="0">
                <a:latin typeface="Arial" panose="020B0604020202020204" pitchFamily="34" charset="0"/>
                <a:cs typeface="Arial" panose="020B0604020202020204" pitchFamily="34" charset="0"/>
              </a:rPr>
              <a:t>). </a:t>
            </a:r>
            <a:endParaRPr lang="vi-VN"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Con non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a:t>
            </a:r>
          </a:p>
        </p:txBody>
      </p:sp>
      <p:sp>
        <p:nvSpPr>
          <p:cNvPr id="21" name="Freeform 3">
            <a:extLst>
              <a:ext uri="{FF2B5EF4-FFF2-40B4-BE49-F238E27FC236}">
                <a16:creationId xmlns:a16="http://schemas.microsoft.com/office/drawing/2014/main" id="{2B903285-C421-F2C7-D885-9647A2BC1526}"/>
              </a:ext>
            </a:extLst>
          </p:cNvPr>
          <p:cNvSpPr/>
          <p:nvPr/>
        </p:nvSpPr>
        <p:spPr>
          <a:xfrm rot="20836615">
            <a:off x="563396" y="1988707"/>
            <a:ext cx="1477970" cy="1518389"/>
          </a:xfrm>
          <a:custGeom>
            <a:avLst/>
            <a:gdLst/>
            <a:ahLst/>
            <a:cxnLst/>
            <a:rect l="l" t="t" r="r" b="b"/>
            <a:pathLst>
              <a:path w="4017541" h="4114800">
                <a:moveTo>
                  <a:pt x="0" y="0"/>
                </a:moveTo>
                <a:lnTo>
                  <a:pt x="4017542" y="0"/>
                </a:lnTo>
                <a:lnTo>
                  <a:pt x="40175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4" name="Freeform 17">
            <a:extLst>
              <a:ext uri="{FF2B5EF4-FFF2-40B4-BE49-F238E27FC236}">
                <a16:creationId xmlns:a16="http://schemas.microsoft.com/office/drawing/2014/main" id="{F8947B72-E1FF-453E-83CE-A5F5301C61A1}"/>
              </a:ext>
            </a:extLst>
          </p:cNvPr>
          <p:cNvSpPr/>
          <p:nvPr/>
        </p:nvSpPr>
        <p:spPr>
          <a:xfrm flipH="1">
            <a:off x="665918" y="829852"/>
            <a:ext cx="1358653" cy="1007873"/>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4"/>
            <a:stretch>
              <a:fillRect/>
            </a:stretch>
          </a:blipFill>
        </p:spPr>
        <p:txBody>
          <a:bodyPr/>
          <a:lstStyle/>
          <a:p>
            <a:endParaRPr lang="vi-VN"/>
          </a:p>
        </p:txBody>
      </p:sp>
    </p:spTree>
    <p:extLst>
      <p:ext uri="{BB962C8B-B14F-4D97-AF65-F5344CB8AC3E}">
        <p14:creationId xmlns:p14="http://schemas.microsoft.com/office/powerpoint/2010/main" val="427578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979A17F4-C63E-C65F-D4CB-9960D413B8D9}"/>
              </a:ext>
            </a:extLst>
          </p:cNvPr>
          <p:cNvSpPr/>
          <p:nvPr/>
        </p:nvSpPr>
        <p:spPr>
          <a:xfrm>
            <a:off x="5715000" y="162529"/>
            <a:ext cx="5440680" cy="11430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4000" b="1" dirty="0">
                <a:latin typeface="Arial" panose="020B0604020202020204" pitchFamily="34" charset="0"/>
                <a:ea typeface="KG Primary Penmanship"/>
                <a:cs typeface="Arial" panose="020B0604020202020204" pitchFamily="34" charset="0"/>
                <a:sym typeface="KG Primary Penmanship"/>
              </a:rPr>
              <a:t>Câu hỏi SGK- tr</a:t>
            </a:r>
            <a:r>
              <a:rPr lang="en-US" sz="4000" b="1" dirty="0">
                <a:latin typeface="Arial" panose="020B0604020202020204" pitchFamily="34" charset="0"/>
                <a:ea typeface="KG Primary Penmanship"/>
                <a:cs typeface="Arial" panose="020B0604020202020204" pitchFamily="34" charset="0"/>
                <a:sym typeface="KG Primary Penmanship"/>
              </a:rPr>
              <a:t>49</a:t>
            </a:r>
            <a:r>
              <a:rPr lang="vi-VN" sz="4000" b="1" dirty="0">
                <a:latin typeface="Arial" panose="020B0604020202020204" pitchFamily="34" charset="0"/>
                <a:ea typeface="KG Primary Penmanship"/>
                <a:cs typeface="Arial" panose="020B0604020202020204" pitchFamily="34" charset="0"/>
                <a:sym typeface="KG Primary Penmanship"/>
              </a:rPr>
              <a:t>:</a:t>
            </a:r>
          </a:p>
        </p:txBody>
      </p:sp>
      <p:sp>
        <p:nvSpPr>
          <p:cNvPr id="7" name="TextBox 6">
            <a:extLst>
              <a:ext uri="{FF2B5EF4-FFF2-40B4-BE49-F238E27FC236}">
                <a16:creationId xmlns:a16="http://schemas.microsoft.com/office/drawing/2014/main" id="{3D97AA1F-816C-0588-E59E-8671A47E5233}"/>
              </a:ext>
            </a:extLst>
          </p:cNvPr>
          <p:cNvSpPr txBox="1"/>
          <p:nvPr/>
        </p:nvSpPr>
        <p:spPr>
          <a:xfrm>
            <a:off x="457200" y="1787174"/>
            <a:ext cx="7391400" cy="7863691"/>
          </a:xfrm>
          <a:prstGeom prst="rect">
            <a:avLst/>
          </a:prstGeom>
          <a:noFill/>
        </p:spPr>
        <p:txBody>
          <a:bodyPr wrap="square">
            <a:spAutoFit/>
          </a:bodyPr>
          <a:lstStyle/>
          <a:p>
            <a:pPr algn="just">
              <a:lnSpc>
                <a:spcPct val="150000"/>
              </a:lnSpc>
              <a:spcAft>
                <a:spcPts val="1000"/>
              </a:spcAft>
            </a:pPr>
            <a:r>
              <a:rPr lang="nl-NL"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Dựa vào hình </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4:</a:t>
            </a:r>
          </a:p>
          <a:p>
            <a:pPr marL="571500" indent="-571500" algn="just">
              <a:lnSpc>
                <a:spcPct val="150000"/>
              </a:lnSpc>
              <a:spcAft>
                <a:spcPts val="1000"/>
              </a:spcAft>
              <a:buFont typeface="Wingdings" panose="05000000000000000000" pitchFamily="2" charset="2"/>
              <a:buChar char="Ø"/>
            </a:pPr>
            <a:r>
              <a:rPr lang="vi-VN" sz="4000" dirty="0">
                <a:latin typeface="Arial" panose="020B0604020202020204" pitchFamily="34" charset="0"/>
                <a:ea typeface="Calibri" panose="020F0502020204030204" pitchFamily="34" charset="0"/>
                <a:cs typeface="Arial" panose="020B0604020202020204" pitchFamily="34" charset="0"/>
              </a:rPr>
              <a:t>T</a:t>
            </a:r>
            <a:r>
              <a:rPr lang="nl-NL" sz="4000" dirty="0">
                <a:effectLst/>
                <a:latin typeface="Arial" panose="020B0604020202020204" pitchFamily="34" charset="0"/>
                <a:ea typeface="Calibri" panose="020F0502020204030204" pitchFamily="34" charset="0"/>
                <a:cs typeface="Arial" panose="020B0604020202020204" pitchFamily="34" charset="0"/>
              </a:rPr>
              <a:t>rình bày sự sinh sản ở thỏ.</a:t>
            </a:r>
            <a:endParaRPr lang="vi-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Wingdings" panose="05000000000000000000" pitchFamily="2" charset="2"/>
              <a:buChar char="Ø"/>
            </a:pPr>
            <a:r>
              <a:rPr lang="nl-NL" sz="4000" dirty="0">
                <a:latin typeface="Arial" panose="020B0604020202020204" pitchFamily="34" charset="0"/>
                <a:ea typeface="Calibri" panose="020F0502020204030204" pitchFamily="34" charset="0"/>
                <a:cs typeface="Arial" panose="020B0604020202020204" pitchFamily="34" charset="0"/>
              </a:rPr>
              <a:t>Em có nhận xét gì về hình dạng của thỏ con mới sinh ra so với hình dạng của thỏ bố, thỏ </a:t>
            </a:r>
            <a:r>
              <a:rPr lang="vi-VN" sz="4000" dirty="0">
                <a:latin typeface="Arial" panose="020B0604020202020204" pitchFamily="34" charset="0"/>
                <a:ea typeface="Calibri" panose="020F0502020204030204" pitchFamily="34" charset="0"/>
                <a:cs typeface="Arial" panose="020B0604020202020204" pitchFamily="34" charset="0"/>
              </a:rPr>
              <a:t>mẹ.</a:t>
            </a:r>
          </a:p>
          <a:p>
            <a:pPr marL="571500" indent="-571500" algn="just">
              <a:lnSpc>
                <a:spcPct val="150000"/>
              </a:lnSpc>
              <a:spcAft>
                <a:spcPts val="1000"/>
              </a:spcAft>
              <a:buFont typeface="Wingdings" panose="05000000000000000000" pitchFamily="2" charset="2"/>
              <a:buChar char="Ø"/>
            </a:pPr>
            <a:r>
              <a:rPr lang="vi-VN" sz="4000" dirty="0">
                <a:ea typeface="Calibri" panose="020F0502020204030204" pitchFamily="34" charset="0"/>
                <a:cs typeface="Arial" panose="020B0604020202020204" pitchFamily="34" charset="0"/>
              </a:rPr>
              <a:t>Thỏ con mới sinh ra được thỏ mẹ nuôi bằng gì?</a:t>
            </a:r>
            <a:r>
              <a:rPr lang="nl-NL" sz="4000" dirty="0">
                <a:latin typeface="Arial" panose="020B0604020202020204" pitchFamily="34" charset="0"/>
                <a:ea typeface="Calibri" panose="020F0502020204030204" pitchFamily="34" charset="0"/>
                <a:cs typeface="Arial" panose="020B0604020202020204" pitchFamily="34" charset="0"/>
              </a:rPr>
              <a:t> </a:t>
            </a:r>
            <a:endParaRPr lang="vi-VN"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descr="image (14)">
            <a:extLst>
              <a:ext uri="{FF2B5EF4-FFF2-40B4-BE49-F238E27FC236}">
                <a16:creationId xmlns:a16="http://schemas.microsoft.com/office/drawing/2014/main" id="{A5F1D88A-3EAA-B7DC-7CD6-0D25D7D9F2C9}"/>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l="14066" t="12333" r="8198" b="3000"/>
          <a:stretch/>
        </p:blipFill>
        <p:spPr>
          <a:xfrm>
            <a:off x="7848600" y="2074062"/>
            <a:ext cx="10174538" cy="7289914"/>
          </a:xfrm>
          <a:prstGeom prst="rect">
            <a:avLst/>
          </a:prstGeom>
        </p:spPr>
      </p:pic>
    </p:spTree>
    <p:extLst>
      <p:ext uri="{BB962C8B-B14F-4D97-AF65-F5344CB8AC3E}">
        <p14:creationId xmlns:p14="http://schemas.microsoft.com/office/powerpoint/2010/main" val="169518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image (14)">
            <a:extLst>
              <a:ext uri="{FF2B5EF4-FFF2-40B4-BE49-F238E27FC236}">
                <a16:creationId xmlns:a16="http://schemas.microsoft.com/office/drawing/2014/main" id="{A5F1D88A-3EAA-B7DC-7CD6-0D25D7D9F2C9}"/>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l="14066" t="12333" r="8198" b="3000"/>
          <a:stretch/>
        </p:blipFill>
        <p:spPr>
          <a:xfrm>
            <a:off x="9372600" y="1562100"/>
            <a:ext cx="8493177" cy="6085243"/>
          </a:xfrm>
          <a:prstGeom prst="rect">
            <a:avLst/>
          </a:prstGeom>
        </p:spPr>
      </p:pic>
      <p:sp>
        <p:nvSpPr>
          <p:cNvPr id="10" name="TextBox 9">
            <a:extLst>
              <a:ext uri="{FF2B5EF4-FFF2-40B4-BE49-F238E27FC236}">
                <a16:creationId xmlns:a16="http://schemas.microsoft.com/office/drawing/2014/main" id="{19F483C4-7F86-D75D-3F11-2921E2EF0031}"/>
              </a:ext>
            </a:extLst>
          </p:cNvPr>
          <p:cNvSpPr txBox="1"/>
          <p:nvPr/>
        </p:nvSpPr>
        <p:spPr>
          <a:xfrm>
            <a:off x="381000" y="1734703"/>
            <a:ext cx="8753007" cy="6017032"/>
          </a:xfrm>
          <a:prstGeom prst="rect">
            <a:avLst/>
          </a:prstGeom>
          <a:noFill/>
        </p:spPr>
        <p:txBody>
          <a:bodyPr wrap="square">
            <a:spAutoFit/>
          </a:bodyPr>
          <a:lstStyle/>
          <a:p>
            <a:pPr marL="571500" indent="-571500" algn="just">
              <a:lnSpc>
                <a:spcPct val="150000"/>
              </a:lnSpc>
              <a:spcAft>
                <a:spcPts val="1000"/>
              </a:spcAft>
              <a:buFont typeface="Arial" panose="020B0604020202020204" pitchFamily="34" charset="0"/>
              <a:buChar char="•"/>
            </a:pPr>
            <a:r>
              <a:rPr lang="nl-NL" sz="4000" dirty="0">
                <a:effectLst/>
                <a:latin typeface="Arial" panose="020B0604020202020204" pitchFamily="34" charset="0"/>
                <a:ea typeface="Calibri" panose="020F0502020204030204" pitchFamily="34" charset="0"/>
                <a:cs typeface="Arial" panose="020B0604020202020204" pitchFamily="34" charset="0"/>
              </a:rPr>
              <a:t>Thỏ cái tạo tế bào trứng</a:t>
            </a:r>
            <a:endParaRPr lang="vi-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T</a:t>
            </a:r>
            <a:r>
              <a:rPr lang="nl-NL" sz="4000" dirty="0">
                <a:effectLst/>
                <a:latin typeface="Arial" panose="020B0604020202020204" pitchFamily="34" charset="0"/>
                <a:ea typeface="Calibri" panose="020F0502020204030204" pitchFamily="34" charset="0"/>
                <a:cs typeface="Arial" panose="020B0604020202020204" pitchFamily="34" charset="0"/>
              </a:rPr>
              <a:t>hỏ đực tạo tinh trùng. </a:t>
            </a:r>
            <a:endParaRPr lang="vi-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nl-NL" sz="4000" dirty="0">
                <a:effectLst/>
                <a:latin typeface="Arial" panose="020B0604020202020204" pitchFamily="34" charset="0"/>
                <a:ea typeface="Calibri" panose="020F0502020204030204" pitchFamily="34" charset="0"/>
                <a:cs typeface="Arial" panose="020B0604020202020204" pitchFamily="34" charset="0"/>
              </a:rPr>
              <a:t>Tinh trùng thụ tinh cho trứng tạo thành hợp tử. </a:t>
            </a:r>
            <a:endParaRPr lang="vi-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nl-NL" sz="4000" dirty="0">
                <a:effectLst/>
                <a:latin typeface="Arial" panose="020B0604020202020204" pitchFamily="34" charset="0"/>
                <a:ea typeface="Calibri" panose="020F0502020204030204" pitchFamily="34" charset="0"/>
                <a:cs typeface="Arial" panose="020B0604020202020204" pitchFamily="34" charset="0"/>
              </a:rPr>
              <a:t>Hợp tử phát triển thành phôi thai trong bụng mẹ. </a:t>
            </a:r>
            <a:endParaRPr lang="vi-VN"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Pentagon 44">
            <a:extLst>
              <a:ext uri="{FF2B5EF4-FFF2-40B4-BE49-F238E27FC236}">
                <a16:creationId xmlns:a16="http://schemas.microsoft.com/office/drawing/2014/main" id="{E216E9F7-60DB-A1CC-12BC-54D1D6C2DE17}"/>
              </a:ext>
            </a:extLst>
          </p:cNvPr>
          <p:cNvSpPr/>
          <p:nvPr/>
        </p:nvSpPr>
        <p:spPr>
          <a:xfrm>
            <a:off x="0" y="419100"/>
            <a:ext cx="3627620" cy="916568"/>
          </a:xfrm>
          <a:prstGeom prst="homePlat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just">
              <a:lnSpc>
                <a:spcPct val="150000"/>
              </a:lnSpc>
            </a:pPr>
            <a:r>
              <a:rPr lang="en-US" sz="4000" b="1" dirty="0" err="1">
                <a:latin typeface="Arial" panose="020B0604020202020204" pitchFamily="34" charset="0"/>
                <a:cs typeface="Arial" panose="020B0604020202020204" pitchFamily="34" charset="0"/>
              </a:rPr>
              <a:t>Trả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lời</a:t>
            </a:r>
            <a:r>
              <a:rPr lang="vi-VN" sz="4000" b="1" dirty="0">
                <a:latin typeface="Arial" panose="020B0604020202020204" pitchFamily="34" charset="0"/>
                <a:cs typeface="Arial" panose="020B0604020202020204" pitchFamily="34" charset="0"/>
              </a:rPr>
              <a:t> câu 1:</a:t>
            </a:r>
            <a:endParaRPr lang="en-US" sz="4000" b="1" dirty="0">
              <a:latin typeface="Arial" panose="020B0604020202020204" pitchFamily="34" charset="0"/>
              <a:cs typeface="Arial" panose="020B0604020202020204" pitchFamily="34" charset="0"/>
            </a:endParaRPr>
          </a:p>
        </p:txBody>
      </p:sp>
      <p:sp>
        <p:nvSpPr>
          <p:cNvPr id="9" name="Rounded Rectangle 8"/>
          <p:cNvSpPr/>
          <p:nvPr/>
        </p:nvSpPr>
        <p:spPr>
          <a:xfrm>
            <a:off x="1635614" y="8046378"/>
            <a:ext cx="15473971" cy="159698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spcAft>
                <a:spcPts val="1000"/>
              </a:spcAft>
            </a:pPr>
            <a:r>
              <a:rPr lang="nl-NL" sz="4000" dirty="0">
                <a:latin typeface="Arial" panose="020B0604020202020204" pitchFamily="34" charset="0"/>
                <a:ea typeface="Calibri" panose="020F0502020204030204" pitchFamily="34" charset="0"/>
                <a:cs typeface="Arial" panose="020B0604020202020204" pitchFamily="34" charset="0"/>
              </a:rPr>
              <a:t>Phôi thai phát triển hoàn chỉnh được sinh ra thành thỏ con.</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8876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15" name="Pentagon 44">
            <a:extLst>
              <a:ext uri="{FF2B5EF4-FFF2-40B4-BE49-F238E27FC236}">
                <a16:creationId xmlns:a16="http://schemas.microsoft.com/office/drawing/2014/main" id="{9F10A021-02C3-85F4-2184-E19C3F6B6B87}"/>
              </a:ext>
            </a:extLst>
          </p:cNvPr>
          <p:cNvSpPr/>
          <p:nvPr/>
        </p:nvSpPr>
        <p:spPr>
          <a:xfrm>
            <a:off x="0" y="264532"/>
            <a:ext cx="3761638" cy="916568"/>
          </a:xfrm>
          <a:prstGeom prst="homePlat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just">
              <a:lnSpc>
                <a:spcPct val="150000"/>
              </a:lnSpc>
            </a:pPr>
            <a:r>
              <a:rPr lang="en-US" sz="4000" b="1" dirty="0" err="1">
                <a:latin typeface="Arial" panose="020B0604020202020204" pitchFamily="34" charset="0"/>
                <a:cs typeface="Arial" panose="020B0604020202020204" pitchFamily="34" charset="0"/>
              </a:rPr>
              <a:t>Trả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lời</a:t>
            </a:r>
            <a:r>
              <a:rPr lang="vi-VN" sz="4000" b="1" dirty="0">
                <a:latin typeface="Arial" panose="020B0604020202020204" pitchFamily="34" charset="0"/>
                <a:cs typeface="Arial" panose="020B0604020202020204" pitchFamily="34" charset="0"/>
              </a:rPr>
              <a:t> câu 2:</a:t>
            </a:r>
            <a:endParaRPr lang="en-US" sz="40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03B76B7-98F5-FAE7-7C93-8E3576AEDC31}"/>
              </a:ext>
            </a:extLst>
          </p:cNvPr>
          <p:cNvSpPr txBox="1"/>
          <p:nvPr/>
        </p:nvSpPr>
        <p:spPr>
          <a:xfrm>
            <a:off x="12529228" y="2166519"/>
            <a:ext cx="5486400" cy="1938992"/>
          </a:xfrm>
          <a:prstGeom prst="rect">
            <a:avLst/>
          </a:prstGeom>
          <a:noFill/>
        </p:spPr>
        <p:txBody>
          <a:bodyPr wrap="square">
            <a:spAutoFit/>
          </a:bodyPr>
          <a:lstStyle/>
          <a:p>
            <a:pPr>
              <a:lnSpc>
                <a:spcPct val="150000"/>
              </a:lnSpc>
            </a:pPr>
            <a:r>
              <a:rPr lang="nl-NL" sz="4000" dirty="0">
                <a:effectLst/>
                <a:latin typeface="Arial" panose="020B0604020202020204" pitchFamily="34" charset="0"/>
                <a:ea typeface="Calibri" panose="020F0502020204030204" pitchFamily="34" charset="0"/>
                <a:cs typeface="Arial" panose="020B0604020202020204" pitchFamily="34" charset="0"/>
              </a:rPr>
              <a:t>Thỏ con có hình dạng </a:t>
            </a:r>
            <a:r>
              <a:rPr lang="nl-NL"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giống</a:t>
            </a:r>
            <a:r>
              <a:rPr lang="nl-NL" sz="4000" dirty="0">
                <a:effectLst/>
                <a:latin typeface="Arial" panose="020B0604020202020204" pitchFamily="34" charset="0"/>
                <a:ea typeface="Calibri" panose="020F0502020204030204" pitchFamily="34" charset="0"/>
                <a:cs typeface="Arial" panose="020B0604020202020204" pitchFamily="34" charset="0"/>
              </a:rPr>
              <a:t> thỏ bố và mẹ.</a:t>
            </a:r>
            <a:endParaRPr lang="en-US" sz="4000" dirty="0">
              <a:latin typeface="Arial" panose="020B0604020202020204" pitchFamily="34" charset="0"/>
              <a:cs typeface="Arial" panose="020B0604020202020204" pitchFamily="34" charset="0"/>
            </a:endParaRPr>
          </a:p>
        </p:txBody>
      </p:sp>
      <p:pic>
        <p:nvPicPr>
          <p:cNvPr id="5" name="Picture 4" descr="image (14)">
            <a:extLst>
              <a:ext uri="{FF2B5EF4-FFF2-40B4-BE49-F238E27FC236}">
                <a16:creationId xmlns:a16="http://schemas.microsoft.com/office/drawing/2014/main" id="{FCFE155B-DF44-F088-79DA-A96BD6D4ED67}"/>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l="76416" t="12334" r="8198" b="58261"/>
          <a:stretch/>
        </p:blipFill>
        <p:spPr>
          <a:xfrm>
            <a:off x="5833153" y="1568673"/>
            <a:ext cx="2619701" cy="3293658"/>
          </a:xfrm>
          <a:prstGeom prst="rect">
            <a:avLst/>
          </a:prstGeom>
        </p:spPr>
      </p:pic>
      <p:pic>
        <p:nvPicPr>
          <p:cNvPr id="7" name="Picture 6" descr="image (14)">
            <a:extLst>
              <a:ext uri="{FF2B5EF4-FFF2-40B4-BE49-F238E27FC236}">
                <a16:creationId xmlns:a16="http://schemas.microsoft.com/office/drawing/2014/main" id="{EF5A4010-C4CA-F460-1F38-8E3AAB28D11E}"/>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l="14066" t="12333" r="71018" b="60334"/>
          <a:stretch/>
        </p:blipFill>
        <p:spPr>
          <a:xfrm>
            <a:off x="609600" y="1409700"/>
            <a:ext cx="2864327" cy="3452631"/>
          </a:xfrm>
          <a:prstGeom prst="rect">
            <a:avLst/>
          </a:prstGeom>
        </p:spPr>
      </p:pic>
      <p:pic>
        <p:nvPicPr>
          <p:cNvPr id="9" name="Picture 8" descr="image (14)">
            <a:extLst>
              <a:ext uri="{FF2B5EF4-FFF2-40B4-BE49-F238E27FC236}">
                <a16:creationId xmlns:a16="http://schemas.microsoft.com/office/drawing/2014/main" id="{A9EE62BB-AB15-3190-555A-329944D41616}"/>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l="65748" t="67335" r="23084" b="8825"/>
          <a:stretch/>
        </p:blipFill>
        <p:spPr>
          <a:xfrm>
            <a:off x="10165826" y="1843488"/>
            <a:ext cx="2149657" cy="3018843"/>
          </a:xfrm>
          <a:prstGeom prst="rect">
            <a:avLst/>
          </a:prstGeom>
        </p:spPr>
      </p:pic>
      <p:cxnSp>
        <p:nvCxnSpPr>
          <p:cNvPr id="11" name="Straight Connector 10"/>
          <p:cNvCxnSpPr/>
          <p:nvPr/>
        </p:nvCxnSpPr>
        <p:spPr>
          <a:xfrm>
            <a:off x="3841226" y="3238500"/>
            <a:ext cx="1600200"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452854" y="3238500"/>
            <a:ext cx="1497444"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Pentagon 44">
            <a:extLst>
              <a:ext uri="{FF2B5EF4-FFF2-40B4-BE49-F238E27FC236}">
                <a16:creationId xmlns:a16="http://schemas.microsoft.com/office/drawing/2014/main" id="{FE8E2B18-13BA-4044-1D86-2FE14E50DC00}"/>
              </a:ext>
            </a:extLst>
          </p:cNvPr>
          <p:cNvSpPr/>
          <p:nvPr/>
        </p:nvSpPr>
        <p:spPr>
          <a:xfrm>
            <a:off x="0" y="5023781"/>
            <a:ext cx="3631320" cy="916568"/>
          </a:xfrm>
          <a:prstGeom prst="homePlat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just">
              <a:lnSpc>
                <a:spcPct val="150000"/>
              </a:lnSpc>
            </a:pPr>
            <a:r>
              <a:rPr lang="en-US" sz="4000" b="1" dirty="0" err="1">
                <a:latin typeface="Arial" panose="020B0604020202020204" pitchFamily="34" charset="0"/>
                <a:cs typeface="Arial" panose="020B0604020202020204" pitchFamily="34" charset="0"/>
              </a:rPr>
              <a:t>Trả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lời</a:t>
            </a:r>
            <a:r>
              <a:rPr lang="vi-VN" sz="4000" b="1" dirty="0">
                <a:latin typeface="Arial" panose="020B0604020202020204" pitchFamily="34" charset="0"/>
                <a:cs typeface="Arial" panose="020B0604020202020204" pitchFamily="34" charset="0"/>
              </a:rPr>
              <a:t> câu 3:</a:t>
            </a:r>
            <a:endParaRPr lang="en-US" sz="4000"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12104A4D-261E-B18D-3DA4-3519732308B8}"/>
              </a:ext>
            </a:extLst>
          </p:cNvPr>
          <p:cNvSpPr txBox="1"/>
          <p:nvPr/>
        </p:nvSpPr>
        <p:spPr>
          <a:xfrm>
            <a:off x="6553200" y="7669199"/>
            <a:ext cx="9910195" cy="1015663"/>
          </a:xfrm>
          <a:prstGeom prst="rect">
            <a:avLst/>
          </a:prstGeom>
          <a:noFill/>
        </p:spPr>
        <p:txBody>
          <a:bodyPr wrap="square">
            <a:spAutoFit/>
          </a:bodyPr>
          <a:lstStyle/>
          <a:p>
            <a:pPr algn="just">
              <a:lnSpc>
                <a:spcPct val="150000"/>
              </a:lnSpc>
            </a:pPr>
            <a:r>
              <a:rPr lang="nl-NL" sz="4000" dirty="0">
                <a:effectLst/>
                <a:latin typeface="Arial" panose="020B0604020202020204" pitchFamily="34" charset="0"/>
                <a:ea typeface="Calibri" panose="020F0502020204030204" pitchFamily="34" charset="0"/>
                <a:cs typeface="Arial" panose="020B0604020202020204" pitchFamily="34" charset="0"/>
              </a:rPr>
              <a:t>Thỏ con mới sinh được nuôi bằng </a:t>
            </a:r>
            <a:r>
              <a:rPr lang="nl-NL"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sữa mẹ. </a:t>
            </a:r>
            <a:endParaRPr lang="en-US" sz="4000" dirty="0">
              <a:solidFill>
                <a:srgbClr val="FF0000"/>
              </a:solidFill>
              <a:latin typeface="Arial" panose="020B0604020202020204" pitchFamily="34" charset="0"/>
              <a:cs typeface="Arial" panose="020B0604020202020204" pitchFamily="34" charset="0"/>
            </a:endParaRPr>
          </a:p>
        </p:txBody>
      </p:sp>
      <p:pic>
        <p:nvPicPr>
          <p:cNvPr id="22" name="Picture 21" descr="image (14)">
            <a:extLst>
              <a:ext uri="{FF2B5EF4-FFF2-40B4-BE49-F238E27FC236}">
                <a16:creationId xmlns:a16="http://schemas.microsoft.com/office/drawing/2014/main" id="{A025D22C-2342-A6FD-4748-F65E7802DBA2}"/>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l="65748" t="67335" r="23084" b="8825"/>
          <a:stretch/>
        </p:blipFill>
        <p:spPr>
          <a:xfrm>
            <a:off x="1920234" y="6085010"/>
            <a:ext cx="2907669" cy="3525811"/>
          </a:xfrm>
          <a:prstGeom prst="rect">
            <a:avLst/>
          </a:prstGeom>
        </p:spPr>
      </p:pic>
    </p:spTree>
    <p:extLst>
      <p:ext uri="{BB962C8B-B14F-4D97-AF65-F5344CB8AC3E}">
        <p14:creationId xmlns:p14="http://schemas.microsoft.com/office/powerpoint/2010/main" val="25380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9" name="Rectangle 8">
            <a:extLst>
              <a:ext uri="{FF2B5EF4-FFF2-40B4-BE49-F238E27FC236}">
                <a16:creationId xmlns:a16="http://schemas.microsoft.com/office/drawing/2014/main" id="{B08F1677-F3B5-86A6-446B-6302634CCD3F}"/>
              </a:ext>
            </a:extLst>
          </p:cNvPr>
          <p:cNvSpPr/>
          <p:nvPr/>
        </p:nvSpPr>
        <p:spPr>
          <a:xfrm>
            <a:off x="6776668" y="315016"/>
            <a:ext cx="4728117" cy="12114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5400" b="1" dirty="0">
                <a:latin typeface="Arial" panose="020B0604020202020204" pitchFamily="34" charset="0"/>
                <a:cs typeface="Arial" panose="020B0604020202020204" pitchFamily="34" charset="0"/>
              </a:rPr>
              <a:t>KHỞI ĐỘNG</a:t>
            </a:r>
          </a:p>
        </p:txBody>
      </p:sp>
      <p:sp>
        <p:nvSpPr>
          <p:cNvPr id="10" name="Freeform 8">
            <a:extLst>
              <a:ext uri="{FF2B5EF4-FFF2-40B4-BE49-F238E27FC236}">
                <a16:creationId xmlns:a16="http://schemas.microsoft.com/office/drawing/2014/main" id="{9FE7B2D0-C187-12D1-323A-AB95FD29D720}"/>
              </a:ext>
            </a:extLst>
          </p:cNvPr>
          <p:cNvSpPr/>
          <p:nvPr/>
        </p:nvSpPr>
        <p:spPr>
          <a:xfrm>
            <a:off x="7077903" y="3457565"/>
            <a:ext cx="4531026" cy="6838960"/>
          </a:xfrm>
          <a:custGeom>
            <a:avLst/>
            <a:gdLst/>
            <a:ahLst/>
            <a:cxnLst/>
            <a:rect l="l" t="t" r="r" b="b"/>
            <a:pathLst>
              <a:path w="2571750" h="4114800">
                <a:moveTo>
                  <a:pt x="0" y="0"/>
                </a:moveTo>
                <a:lnTo>
                  <a:pt x="2571750" y="0"/>
                </a:lnTo>
                <a:lnTo>
                  <a:pt x="25717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2" name="Speech Bubble: Rectangle with Corners Rounded 11">
            <a:extLst>
              <a:ext uri="{FF2B5EF4-FFF2-40B4-BE49-F238E27FC236}">
                <a16:creationId xmlns:a16="http://schemas.microsoft.com/office/drawing/2014/main" id="{97E8A9A3-464A-4C65-1F2F-0D0C7CEC9955}"/>
              </a:ext>
            </a:extLst>
          </p:cNvPr>
          <p:cNvSpPr/>
          <p:nvPr/>
        </p:nvSpPr>
        <p:spPr>
          <a:xfrm>
            <a:off x="12506975" y="1108091"/>
            <a:ext cx="4340053" cy="2847520"/>
          </a:xfrm>
          <a:prstGeom prst="wedgeRoundRectCallout">
            <a:avLst>
              <a:gd name="adj1" fmla="val -87373"/>
              <a:gd name="adj2" fmla="val 6693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s-ES" sz="4000" dirty="0" err="1">
                <a:latin typeface="Arial" panose="020B0604020202020204" pitchFamily="34" charset="0"/>
                <a:ea typeface="Calibri" panose="020F0502020204030204" pitchFamily="34" charset="0"/>
                <a:cs typeface="Arial" panose="020B0604020202020204" pitchFamily="34" charset="0"/>
              </a:rPr>
              <a:t>Gà</a:t>
            </a:r>
            <a:r>
              <a:rPr lang="es-ES" sz="4000" dirty="0">
                <a:latin typeface="Arial" panose="020B0604020202020204" pitchFamily="34" charset="0"/>
                <a:ea typeface="Calibri" panose="020F0502020204030204" pitchFamily="34" charset="0"/>
                <a:cs typeface="Arial" panose="020B0604020202020204" pitchFamily="34" charset="0"/>
              </a:rPr>
              <a:t> </a:t>
            </a:r>
            <a:r>
              <a:rPr lang="es-ES" sz="4000" dirty="0" err="1">
                <a:latin typeface="Arial" panose="020B0604020202020204" pitchFamily="34" charset="0"/>
                <a:ea typeface="Calibri" panose="020F0502020204030204" pitchFamily="34" charset="0"/>
                <a:cs typeface="Arial" panose="020B0604020202020204" pitchFamily="34" charset="0"/>
              </a:rPr>
              <a:t>mẹ</a:t>
            </a:r>
            <a:r>
              <a:rPr lang="es-ES" sz="4000" dirty="0">
                <a:latin typeface="Arial" panose="020B0604020202020204" pitchFamily="34" charset="0"/>
                <a:ea typeface="Calibri" panose="020F0502020204030204" pitchFamily="34" charset="0"/>
                <a:cs typeface="Arial" panose="020B0604020202020204" pitchFamily="34" charset="0"/>
              </a:rPr>
              <a:t> </a:t>
            </a:r>
            <a:r>
              <a:rPr lang="es-ES" sz="4000" dirty="0" err="1">
                <a:latin typeface="Arial" panose="020B0604020202020204" pitchFamily="34" charset="0"/>
                <a:ea typeface="Calibri" panose="020F0502020204030204" pitchFamily="34" charset="0"/>
                <a:cs typeface="Arial" panose="020B0604020202020204" pitchFamily="34" charset="0"/>
              </a:rPr>
              <a:t>đẻ</a:t>
            </a:r>
            <a:r>
              <a:rPr lang="es-ES" sz="4000" dirty="0">
                <a:latin typeface="Arial" panose="020B0604020202020204" pitchFamily="34" charset="0"/>
                <a:ea typeface="Calibri" panose="020F0502020204030204" pitchFamily="34" charset="0"/>
                <a:cs typeface="Arial" panose="020B0604020202020204" pitchFamily="34" charset="0"/>
              </a:rPr>
              <a:t> con hay </a:t>
            </a:r>
            <a:r>
              <a:rPr lang="es-ES" sz="4000" dirty="0" err="1">
                <a:latin typeface="Arial" panose="020B0604020202020204" pitchFamily="34" charset="0"/>
                <a:ea typeface="Calibri" panose="020F0502020204030204" pitchFamily="34" charset="0"/>
                <a:cs typeface="Arial" panose="020B0604020202020204" pitchFamily="34" charset="0"/>
              </a:rPr>
              <a:t>đẻ</a:t>
            </a:r>
            <a:r>
              <a:rPr lang="es-ES" sz="4000" dirty="0">
                <a:latin typeface="Arial" panose="020B0604020202020204" pitchFamily="34" charset="0"/>
                <a:ea typeface="Calibri" panose="020F0502020204030204" pitchFamily="34" charset="0"/>
                <a:cs typeface="Arial" panose="020B0604020202020204" pitchFamily="34" charset="0"/>
              </a:rPr>
              <a:t> </a:t>
            </a:r>
            <a:r>
              <a:rPr lang="es-ES" sz="4000" dirty="0" err="1">
                <a:latin typeface="Arial" panose="020B0604020202020204" pitchFamily="34" charset="0"/>
                <a:ea typeface="Calibri" panose="020F0502020204030204" pitchFamily="34" charset="0"/>
                <a:cs typeface="Arial" panose="020B0604020202020204" pitchFamily="34" charset="0"/>
              </a:rPr>
              <a:t>trứng</a:t>
            </a:r>
            <a:r>
              <a:rPr lang="es-E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grpSp>
        <p:nvGrpSpPr>
          <p:cNvPr id="7" name="Group 6"/>
          <p:cNvGrpSpPr/>
          <p:nvPr/>
        </p:nvGrpSpPr>
        <p:grpSpPr>
          <a:xfrm>
            <a:off x="1052794" y="4048288"/>
            <a:ext cx="5683674" cy="5637688"/>
            <a:chOff x="705342" y="4749685"/>
            <a:chExt cx="5683674" cy="5637688"/>
          </a:xfrm>
        </p:grpSpPr>
        <p:pic>
          <p:nvPicPr>
            <p:cNvPr id="18" name="Picture 17" descr="Hướng dẫn cách chọn gà giống tốt nhất - Trại Giống Thu Hà">
              <a:extLst>
                <a:ext uri="{FF2B5EF4-FFF2-40B4-BE49-F238E27FC236}">
                  <a16:creationId xmlns:a16="http://schemas.microsoft.com/office/drawing/2014/main" id="{DD71DC1F-3370-D5CF-7ACA-AC61D68E00C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4669" y="4749685"/>
              <a:ext cx="3736164" cy="3736164"/>
            </a:xfrm>
            <a:prstGeom prst="rect">
              <a:avLst/>
            </a:prstGeom>
            <a:noFill/>
            <a:ln>
              <a:noFill/>
            </a:ln>
          </p:spPr>
        </p:pic>
        <p:grpSp>
          <p:nvGrpSpPr>
            <p:cNvPr id="6" name="Group 5"/>
            <p:cNvGrpSpPr/>
            <p:nvPr/>
          </p:nvGrpSpPr>
          <p:grpSpPr>
            <a:xfrm>
              <a:off x="705342" y="8540714"/>
              <a:ext cx="5683674" cy="1846659"/>
              <a:chOff x="670959" y="8894713"/>
              <a:chExt cx="5683674" cy="1846659"/>
            </a:xfrm>
          </p:grpSpPr>
          <p:sp>
            <p:nvSpPr>
              <p:cNvPr id="26" name="Arrow: Right 25">
                <a:extLst>
                  <a:ext uri="{FF2B5EF4-FFF2-40B4-BE49-F238E27FC236}">
                    <a16:creationId xmlns:a16="http://schemas.microsoft.com/office/drawing/2014/main" id="{AF9235B4-BF7D-22DD-B8E1-579708538EB1}"/>
                  </a:ext>
                </a:extLst>
              </p:cNvPr>
              <p:cNvSpPr/>
              <p:nvPr/>
            </p:nvSpPr>
            <p:spPr>
              <a:xfrm>
                <a:off x="670959" y="8977010"/>
                <a:ext cx="891867" cy="63664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TextBox 4">
                <a:extLst>
                  <a:ext uri="{FF2B5EF4-FFF2-40B4-BE49-F238E27FC236}">
                    <a16:creationId xmlns:a16="http://schemas.microsoft.com/office/drawing/2014/main" id="{A6298856-5944-185B-6943-01A93DA90BAF}"/>
                  </a:ext>
                </a:extLst>
              </p:cNvPr>
              <p:cNvSpPr txBox="1"/>
              <p:nvPr/>
            </p:nvSpPr>
            <p:spPr>
              <a:xfrm>
                <a:off x="1908538" y="8894713"/>
                <a:ext cx="4446095" cy="1846659"/>
              </a:xfrm>
              <a:prstGeom prst="rect">
                <a:avLst/>
              </a:prstGeom>
            </p:spPr>
            <p:txBody>
              <a:bodyPr wrap="square" lIns="0" tIns="0" rIns="0" bIns="0" rtlCol="0" anchor="t">
                <a:spAutoFit/>
              </a:bodyPr>
              <a:lstStyle/>
              <a:p>
                <a:pPr algn="just">
                  <a:lnSpc>
                    <a:spcPct val="150000"/>
                  </a:lnSpc>
                </a:pPr>
                <a:r>
                  <a:rPr lang="vi-VN" sz="4000" dirty="0">
                    <a:latin typeface="Arial" panose="020B0604020202020204" pitchFamily="34" charset="0"/>
                    <a:ea typeface="Calibri" panose="020F0502020204030204" pitchFamily="34" charset="0"/>
                    <a:cs typeface="Arial" panose="020B0604020202020204" pitchFamily="34" charset="0"/>
                  </a:rPr>
                  <a:t>Gà con được sinh ra từ gà mẹ.</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grpSp>
        <p:nvGrpSpPr>
          <p:cNvPr id="8" name="Group 7"/>
          <p:cNvGrpSpPr/>
          <p:nvPr/>
        </p:nvGrpSpPr>
        <p:grpSpPr>
          <a:xfrm>
            <a:off x="12075535" y="4406137"/>
            <a:ext cx="5846449" cy="4394321"/>
            <a:chOff x="12075535" y="4406137"/>
            <a:chExt cx="5846449" cy="4394321"/>
          </a:xfrm>
        </p:grpSpPr>
        <p:sp>
          <p:nvSpPr>
            <p:cNvPr id="14" name="Freeform 4">
              <a:extLst>
                <a:ext uri="{FF2B5EF4-FFF2-40B4-BE49-F238E27FC236}">
                  <a16:creationId xmlns:a16="http://schemas.microsoft.com/office/drawing/2014/main" id="{122FCA25-DAB3-B7D4-F34B-D255EC046563}"/>
                </a:ext>
              </a:extLst>
            </p:cNvPr>
            <p:cNvSpPr/>
            <p:nvPr/>
          </p:nvSpPr>
          <p:spPr>
            <a:xfrm rot="295403">
              <a:off x="13421467" y="4406137"/>
              <a:ext cx="2503935" cy="3603677"/>
            </a:xfrm>
            <a:custGeom>
              <a:avLst/>
              <a:gdLst/>
              <a:ahLst/>
              <a:cxnLst/>
              <a:rect l="l" t="t" r="r" b="b"/>
              <a:pathLst>
                <a:path w="3446145" h="4114800">
                  <a:moveTo>
                    <a:pt x="0" y="0"/>
                  </a:moveTo>
                  <a:lnTo>
                    <a:pt x="3446144" y="0"/>
                  </a:lnTo>
                  <a:lnTo>
                    <a:pt x="34461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30" name="TextBox 4">
              <a:extLst>
                <a:ext uri="{FF2B5EF4-FFF2-40B4-BE49-F238E27FC236}">
                  <a16:creationId xmlns:a16="http://schemas.microsoft.com/office/drawing/2014/main" id="{782D045B-F599-33E8-A6B9-B16AD37B9F9D}"/>
                </a:ext>
              </a:extLst>
            </p:cNvPr>
            <p:cNvSpPr txBox="1"/>
            <p:nvPr/>
          </p:nvSpPr>
          <p:spPr>
            <a:xfrm>
              <a:off x="13383040" y="7877128"/>
              <a:ext cx="4538944" cy="923330"/>
            </a:xfrm>
            <a:prstGeom prst="rect">
              <a:avLst/>
            </a:prstGeom>
          </p:spPr>
          <p:txBody>
            <a:bodyPr wrap="square" lIns="0" tIns="0" rIns="0" bIns="0" rtlCol="0" anchor="t">
              <a:spAutoFit/>
            </a:bodyPr>
            <a:lstStyle/>
            <a:p>
              <a:pPr algn="just">
                <a:lnSpc>
                  <a:spcPct val="150000"/>
                </a:lnSpc>
              </a:pPr>
              <a:r>
                <a:rPr lang="vi-VN" sz="4000" dirty="0">
                  <a:latin typeface="Arial" panose="020B0604020202020204" pitchFamily="34" charset="0"/>
                  <a:ea typeface="Calibri" panose="020F0502020204030204" pitchFamily="34" charset="0"/>
                  <a:cs typeface="Arial" panose="020B0604020202020204" pitchFamily="34" charset="0"/>
                </a:rPr>
                <a:t>Gà mẹ đẻ trứng.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1" name="Arrow: Right 30">
              <a:extLst>
                <a:ext uri="{FF2B5EF4-FFF2-40B4-BE49-F238E27FC236}">
                  <a16:creationId xmlns:a16="http://schemas.microsoft.com/office/drawing/2014/main" id="{D8D6CF9A-BD77-0E5C-526A-0E136CE20B9C}"/>
                </a:ext>
              </a:extLst>
            </p:cNvPr>
            <p:cNvSpPr/>
            <p:nvPr/>
          </p:nvSpPr>
          <p:spPr>
            <a:xfrm>
              <a:off x="12075535" y="8053809"/>
              <a:ext cx="886590" cy="63664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17" name="Google Shape;219;p3"/>
          <p:cNvPicPr preferRelativeResize="0"/>
          <p:nvPr/>
        </p:nvPicPr>
        <p:blipFill rotWithShape="1">
          <a:blip r:embed="rId8">
            <a:alphaModFix/>
          </a:blip>
          <a:srcRect/>
          <a:stretch/>
        </p:blipFill>
        <p:spPr>
          <a:xfrm>
            <a:off x="14495959" y="48220"/>
            <a:ext cx="3792041" cy="749873"/>
          </a:xfrm>
          <a:prstGeom prst="rect">
            <a:avLst/>
          </a:prstGeom>
          <a:noFill/>
          <a:ln>
            <a:noFill/>
          </a:ln>
        </p:spPr>
      </p:pic>
      <p:sp>
        <p:nvSpPr>
          <p:cNvPr id="24" name="Speech Bubble: Rectangle with Corners Rounded 23">
            <a:extLst>
              <a:ext uri="{FF2B5EF4-FFF2-40B4-BE49-F238E27FC236}">
                <a16:creationId xmlns:a16="http://schemas.microsoft.com/office/drawing/2014/main" id="{882D83C9-130C-60C5-1E00-94B8E977A3D8}"/>
              </a:ext>
            </a:extLst>
          </p:cNvPr>
          <p:cNvSpPr/>
          <p:nvPr/>
        </p:nvSpPr>
        <p:spPr>
          <a:xfrm>
            <a:off x="1406986" y="1227058"/>
            <a:ext cx="4253527" cy="2702859"/>
          </a:xfrm>
          <a:prstGeom prst="wedgeRoundRectCallout">
            <a:avLst>
              <a:gd name="adj1" fmla="val 97382"/>
              <a:gd name="adj2" fmla="val 6560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4000" dirty="0">
                <a:latin typeface="Arial" panose="020B0604020202020204" pitchFamily="34" charset="0"/>
                <a:ea typeface="Calibri" panose="020F0502020204030204" pitchFamily="34" charset="0"/>
                <a:cs typeface="Arial" panose="020B0604020202020204" pitchFamily="34" charset="0"/>
              </a:rPr>
              <a:t>Gà con được sinh ra từ đâu?</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872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D59"/>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b="1"/>
            </a:p>
          </p:txBody>
        </p:sp>
      </p:grpSp>
      <p:sp>
        <p:nvSpPr>
          <p:cNvPr id="18" name="Rounded Rectangle 1">
            <a:extLst>
              <a:ext uri="{FF2B5EF4-FFF2-40B4-BE49-F238E27FC236}">
                <a16:creationId xmlns:a16="http://schemas.microsoft.com/office/drawing/2014/main" id="{8D9C6536-DFCF-325C-30D1-0B3EC371D3E2}"/>
              </a:ext>
            </a:extLst>
          </p:cNvPr>
          <p:cNvSpPr/>
          <p:nvPr/>
        </p:nvSpPr>
        <p:spPr>
          <a:xfrm>
            <a:off x="6629400" y="1550677"/>
            <a:ext cx="5440680" cy="11430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6600" b="1" dirty="0">
                <a:latin typeface="Arial" panose="020B0604020202020204" pitchFamily="34" charset="0"/>
                <a:ea typeface="KG Primary Penmanship"/>
                <a:cs typeface="Arial" panose="020B0604020202020204" pitchFamily="34" charset="0"/>
                <a:sym typeface="KG Primary Penmanship"/>
              </a:rPr>
              <a:t>KẾT LUẬN</a:t>
            </a:r>
            <a:endParaRPr lang="vi-VN" sz="6600" b="1" dirty="0">
              <a:latin typeface="Arial" panose="020B0604020202020204" pitchFamily="34" charset="0"/>
              <a:ea typeface="KG Primary Penmanship"/>
              <a:cs typeface="Arial" panose="020B0604020202020204" pitchFamily="34" charset="0"/>
              <a:sym typeface="KG Primary Penmanship"/>
            </a:endParaRPr>
          </a:p>
        </p:txBody>
      </p:sp>
      <p:sp>
        <p:nvSpPr>
          <p:cNvPr id="8" name="Freeform 12">
            <a:extLst>
              <a:ext uri="{FF2B5EF4-FFF2-40B4-BE49-F238E27FC236}">
                <a16:creationId xmlns:a16="http://schemas.microsoft.com/office/drawing/2014/main" id="{CD5011AC-9268-1628-C869-CB5B848247B1}"/>
              </a:ext>
            </a:extLst>
          </p:cNvPr>
          <p:cNvSpPr/>
          <p:nvPr/>
        </p:nvSpPr>
        <p:spPr>
          <a:xfrm>
            <a:off x="1371600" y="3009900"/>
            <a:ext cx="15544800" cy="6057766"/>
          </a:xfrm>
          <a:custGeom>
            <a:avLst/>
            <a:gdLst/>
            <a:ahLst/>
            <a:cxnLst/>
            <a:rect l="l" t="t" r="r" b="b"/>
            <a:pathLst>
              <a:path w="8932339" h="3572936">
                <a:moveTo>
                  <a:pt x="0" y="0"/>
                </a:moveTo>
                <a:lnTo>
                  <a:pt x="8932339" y="0"/>
                </a:lnTo>
                <a:lnTo>
                  <a:pt x="8932339" y="3572935"/>
                </a:lnTo>
                <a:lnTo>
                  <a:pt x="0" y="3572935"/>
                </a:lnTo>
                <a:lnTo>
                  <a:pt x="0" y="0"/>
                </a:lnTo>
                <a:close/>
              </a:path>
            </a:pathLst>
          </a:custGeom>
          <a:blipFill>
            <a:blip r:embed="rId2"/>
            <a:stretch>
              <a:fillRect/>
            </a:stretch>
          </a:blipFill>
        </p:spPr>
        <p:txBody>
          <a:bodyPr/>
          <a:lstStyle/>
          <a:p>
            <a:endParaRPr lang="en-US"/>
          </a:p>
        </p:txBody>
      </p:sp>
      <p:sp>
        <p:nvSpPr>
          <p:cNvPr id="10" name="TextBox 9">
            <a:extLst>
              <a:ext uri="{FF2B5EF4-FFF2-40B4-BE49-F238E27FC236}">
                <a16:creationId xmlns:a16="http://schemas.microsoft.com/office/drawing/2014/main" id="{ABB69A11-74FA-A2F9-7999-C69207AD03A5}"/>
              </a:ext>
            </a:extLst>
          </p:cNvPr>
          <p:cNvSpPr txBox="1"/>
          <p:nvPr/>
        </p:nvSpPr>
        <p:spPr>
          <a:xfrm>
            <a:off x="4648200" y="4469122"/>
            <a:ext cx="8991600" cy="3139321"/>
          </a:xfrm>
          <a:prstGeom prst="rect">
            <a:avLst/>
          </a:prstGeom>
          <a:noFill/>
        </p:spPr>
        <p:txBody>
          <a:bodyPr wrap="square">
            <a:spAutoFit/>
          </a:bodyPr>
          <a:lstStyle/>
          <a:p>
            <a:pPr algn="just">
              <a:lnSpc>
                <a:spcPct val="150000"/>
              </a:lnSpc>
            </a:pPr>
            <a:r>
              <a:rPr lang="vi-VN" sz="4400" dirty="0">
                <a:latin typeface="Arial" panose="020B0604020202020204" pitchFamily="34" charset="0"/>
                <a:ea typeface="Calibri" panose="020F0502020204030204" pitchFamily="34" charset="0"/>
                <a:cs typeface="Arial" panose="020B0604020202020204" pitchFamily="34" charset="0"/>
              </a:rPr>
              <a:t>Ở động vật đẻ con, sự thụ tinh diễn ra trong cơ thể con cái. Con non sinh ra được nuôi bằng sữa mẹ. </a:t>
            </a:r>
            <a:endParaRPr lang="en-US" sz="4400" dirty="0">
              <a:latin typeface="Arial" panose="020B0604020202020204" pitchFamily="34" charset="0"/>
              <a:cs typeface="Arial" panose="020B0604020202020204" pitchFamily="34" charset="0"/>
            </a:endParaRPr>
          </a:p>
        </p:txBody>
      </p:sp>
      <p:sp>
        <p:nvSpPr>
          <p:cNvPr id="9" name="Freeform 6"/>
          <p:cNvSpPr/>
          <p:nvPr/>
        </p:nvSpPr>
        <p:spPr>
          <a:xfrm>
            <a:off x="12344400" y="1455529"/>
            <a:ext cx="2155508" cy="2283982"/>
          </a:xfrm>
          <a:custGeom>
            <a:avLst/>
            <a:gdLst/>
            <a:ahLst/>
            <a:cxnLst/>
            <a:rect l="l" t="t" r="r" b="b"/>
            <a:pathLst>
              <a:path w="7766685" h="8229600">
                <a:moveTo>
                  <a:pt x="0" y="0"/>
                </a:moveTo>
                <a:lnTo>
                  <a:pt x="7766685" y="0"/>
                </a:lnTo>
                <a:lnTo>
                  <a:pt x="7766685"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Tree>
    <p:extLst>
      <p:ext uri="{BB962C8B-B14F-4D97-AF65-F5344CB8AC3E}">
        <p14:creationId xmlns:p14="http://schemas.microsoft.com/office/powerpoint/2010/main" val="380568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EEED4"/>
        </a:solidFill>
        <a:effectLst/>
      </p:bgPr>
    </p:bg>
    <p:spTree>
      <p:nvGrpSpPr>
        <p:cNvPr id="1" name=""/>
        <p:cNvGrpSpPr/>
        <p:nvPr/>
      </p:nvGrpSpPr>
      <p:grpSpPr>
        <a:xfrm>
          <a:off x="0" y="0"/>
          <a:ext cx="0" cy="0"/>
          <a:chOff x="0" y="0"/>
          <a:chExt cx="0" cy="0"/>
        </a:xfrm>
      </p:grpSpPr>
      <p:sp>
        <p:nvSpPr>
          <p:cNvPr id="14" name="Rounded Rectangle 13"/>
          <p:cNvSpPr/>
          <p:nvPr/>
        </p:nvSpPr>
        <p:spPr>
          <a:xfrm>
            <a:off x="640080" y="926221"/>
            <a:ext cx="9723120" cy="8719141"/>
          </a:xfrm>
          <a:prstGeom prst="roundRect">
            <a:avLst>
              <a:gd name="adj" fmla="val 6417"/>
            </a:avLst>
          </a:prstGeom>
        </p:spPr>
        <p:style>
          <a:lnRef idx="2">
            <a:schemeClr val="dk1"/>
          </a:lnRef>
          <a:fillRef idx="1">
            <a:schemeClr val="lt1"/>
          </a:fillRef>
          <a:effectRef idx="0">
            <a:schemeClr val="dk1"/>
          </a:effectRef>
          <a:fontRef idx="minor">
            <a:schemeClr val="dk1"/>
          </a:fontRef>
        </p:style>
        <p:txBody>
          <a:bodyPr rtlCol="0" anchor="ctr"/>
          <a:lstStyle/>
          <a:p>
            <a:pPr marL="571500" lvl="0" indent="-571500" algn="just">
              <a:lnSpc>
                <a:spcPct val="150000"/>
              </a:lnSpc>
              <a:buFont typeface="Arial" panose="020B0604020202020204" pitchFamily="34" charset="0"/>
              <a:buChar char="•"/>
            </a:pPr>
            <a:r>
              <a:rPr lang="vi-VN" sz="4000" dirty="0">
                <a:solidFill>
                  <a:schemeClr val="tx1"/>
                </a:solidFill>
                <a:latin typeface="Arial" panose="020B0604020202020204" pitchFamily="34" charset="0"/>
                <a:cs typeface="Arial" panose="020B0604020202020204" pitchFamily="34" charset="0"/>
              </a:rPr>
              <a:t>Cá heo đẻ con và nuôi con bằng sữa mẹ. Mỗi lần sinh sản, cá heo chỉ đẻ được một con. </a:t>
            </a:r>
          </a:p>
          <a:p>
            <a:pPr marL="571500" lvl="0" indent="-571500" algn="just">
              <a:lnSpc>
                <a:spcPct val="150000"/>
              </a:lnSpc>
              <a:buFont typeface="Arial" panose="020B0604020202020204" pitchFamily="34" charset="0"/>
              <a:buChar char="•"/>
            </a:pPr>
            <a:r>
              <a:rPr lang="vi-VN" sz="4000" dirty="0">
                <a:solidFill>
                  <a:schemeClr val="tx1"/>
                </a:solidFill>
                <a:latin typeface="Arial" panose="020B0604020202020204" pitchFamily="34" charset="0"/>
                <a:cs typeface="Arial" panose="020B0604020202020204" pitchFamily="34" charset="0"/>
              </a:rPr>
              <a:t>Cá heo mẹ cho con bú sữa trực tiếp ở núm vú hoặc cá heo mẹ tiết ra dòng sữa rồi con non sẽ bơi sát theo sau uống cả nước và sữa mẹ.</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7" name="Rectangle 16"/>
          <p:cNvSpPr/>
          <p:nvPr/>
        </p:nvSpPr>
        <p:spPr>
          <a:xfrm>
            <a:off x="640080" y="751290"/>
            <a:ext cx="4267200" cy="81081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 có biết?</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Freeform 7"/>
          <p:cNvSpPr/>
          <p:nvPr/>
        </p:nvSpPr>
        <p:spPr>
          <a:xfrm>
            <a:off x="4482747" y="62321"/>
            <a:ext cx="1112520" cy="1731548"/>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4394" t="20842" r="9091" b="15093"/>
          <a:stretch/>
        </p:blipFill>
        <p:spPr>
          <a:xfrm>
            <a:off x="10523163" y="1028700"/>
            <a:ext cx="6934200" cy="5151120"/>
          </a:xfrm>
          <a:prstGeom prst="rect">
            <a:avLst/>
          </a:prstGeom>
        </p:spPr>
      </p:pic>
      <p:sp>
        <p:nvSpPr>
          <p:cNvPr id="8" name="Freeform 23"/>
          <p:cNvSpPr/>
          <p:nvPr/>
        </p:nvSpPr>
        <p:spPr>
          <a:xfrm>
            <a:off x="15260616" y="4838700"/>
            <a:ext cx="3027384" cy="5606266"/>
          </a:xfrm>
          <a:custGeom>
            <a:avLst/>
            <a:gdLst/>
            <a:ahLst/>
            <a:cxnLst/>
            <a:rect l="l" t="t" r="r" b="b"/>
            <a:pathLst>
              <a:path w="1652021" h="3059298">
                <a:moveTo>
                  <a:pt x="0" y="0"/>
                </a:moveTo>
                <a:lnTo>
                  <a:pt x="1652021" y="0"/>
                </a:lnTo>
                <a:lnTo>
                  <a:pt x="1652021" y="3059299"/>
                </a:lnTo>
                <a:lnTo>
                  <a:pt x="0" y="305929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1635063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5" name="Rounded Rectangle 22">
            <a:extLst>
              <a:ext uri="{FF2B5EF4-FFF2-40B4-BE49-F238E27FC236}">
                <a16:creationId xmlns:a16="http://schemas.microsoft.com/office/drawing/2014/main" id="{912DD3D2-6D74-0892-0D5D-FD1528EF65FC}"/>
              </a:ext>
            </a:extLst>
          </p:cNvPr>
          <p:cNvSpPr/>
          <p:nvPr/>
        </p:nvSpPr>
        <p:spPr>
          <a:xfrm>
            <a:off x="6059381" y="190500"/>
            <a:ext cx="6419598" cy="1143000"/>
          </a:xfrm>
          <a:prstGeom prst="roundRect">
            <a:avLst/>
          </a:prstGeom>
          <a:solidFill>
            <a:srgbClr val="C00000"/>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4000" b="1" dirty="0">
                <a:latin typeface="Arial" panose="020B0604020202020204" pitchFamily="34" charset="0"/>
                <a:ea typeface="KG Primary Penmanship"/>
                <a:cs typeface="Arial" panose="020B0604020202020204" pitchFamily="34" charset="0"/>
                <a:sym typeface="KG Primary Penmanship"/>
              </a:rPr>
              <a:t>Luyện tập SGK- tr</a:t>
            </a:r>
            <a:r>
              <a:rPr lang="en-US" sz="4000" b="1" dirty="0">
                <a:latin typeface="Arial" panose="020B0604020202020204" pitchFamily="34" charset="0"/>
                <a:ea typeface="KG Primary Penmanship"/>
                <a:cs typeface="Arial" panose="020B0604020202020204" pitchFamily="34" charset="0"/>
                <a:sym typeface="KG Primary Penmanship"/>
              </a:rPr>
              <a:t>50</a:t>
            </a:r>
            <a:r>
              <a:rPr lang="vi-VN" sz="4000" b="1" dirty="0">
                <a:latin typeface="Arial" panose="020B0604020202020204" pitchFamily="34" charset="0"/>
                <a:ea typeface="KG Primary Penmanship"/>
                <a:cs typeface="Arial" panose="020B0604020202020204" pitchFamily="34" charset="0"/>
                <a:sym typeface="KG Primary Penmanship"/>
              </a:rPr>
              <a:t>:</a:t>
            </a:r>
          </a:p>
        </p:txBody>
      </p:sp>
      <p:sp>
        <p:nvSpPr>
          <p:cNvPr id="7" name="TextBox 6">
            <a:extLst>
              <a:ext uri="{FF2B5EF4-FFF2-40B4-BE49-F238E27FC236}">
                <a16:creationId xmlns:a16="http://schemas.microsoft.com/office/drawing/2014/main" id="{CD5654EE-EC3A-3C45-ED40-120E086BD276}"/>
              </a:ext>
            </a:extLst>
          </p:cNvPr>
          <p:cNvSpPr txBox="1"/>
          <p:nvPr/>
        </p:nvSpPr>
        <p:spPr>
          <a:xfrm>
            <a:off x="1801580" y="1341120"/>
            <a:ext cx="14935200" cy="901593"/>
          </a:xfrm>
          <a:prstGeom prst="rect">
            <a:avLst/>
          </a:prstGeom>
          <a:noFill/>
        </p:spPr>
        <p:txBody>
          <a:bodyPr wrap="square">
            <a:spAutoFit/>
          </a:bodyPr>
          <a:lstStyle/>
          <a:p>
            <a:pPr algn="ctr">
              <a:lnSpc>
                <a:spcPct val="150000"/>
              </a:lnSpc>
              <a:spcAft>
                <a:spcPts val="1000"/>
              </a:spcAft>
            </a:pPr>
            <a:r>
              <a:rPr lang="nl-NL" sz="4000" dirty="0">
                <a:effectLst/>
                <a:latin typeface="Arial" panose="020B0604020202020204" pitchFamily="34" charset="0"/>
                <a:ea typeface="Calibri" panose="020F0502020204030204" pitchFamily="34" charset="0"/>
                <a:cs typeface="Arial" panose="020B0604020202020204" pitchFamily="34" charset="0"/>
              </a:rPr>
              <a:t>Đặt câu hỏi về sự sinh sản của các động vật trong hình 5 và 6.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descr="image (15)">
            <a:extLst>
              <a:ext uri="{FF2B5EF4-FFF2-40B4-BE49-F238E27FC236}">
                <a16:creationId xmlns:a16="http://schemas.microsoft.com/office/drawing/2014/main" id="{940C2558-2E02-B8BA-6DF4-30C9308877F8}"/>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l="9375" t="21394" r="7938" b="11321"/>
          <a:stretch/>
        </p:blipFill>
        <p:spPr>
          <a:xfrm>
            <a:off x="2805483" y="2242713"/>
            <a:ext cx="12677034" cy="4800600"/>
          </a:xfrm>
          <a:prstGeom prst="rect">
            <a:avLst/>
          </a:prstGeom>
        </p:spPr>
      </p:pic>
      <p:grpSp>
        <p:nvGrpSpPr>
          <p:cNvPr id="9" name="Group 8"/>
          <p:cNvGrpSpPr/>
          <p:nvPr/>
        </p:nvGrpSpPr>
        <p:grpSpPr>
          <a:xfrm>
            <a:off x="1036488" y="7651444"/>
            <a:ext cx="8232692" cy="1608325"/>
            <a:chOff x="1076647" y="7140809"/>
            <a:chExt cx="8232692" cy="1608325"/>
          </a:xfrm>
        </p:grpSpPr>
        <p:sp>
          <p:nvSpPr>
            <p:cNvPr id="10" name="TextBox 9">
              <a:extLst>
                <a:ext uri="{FF2B5EF4-FFF2-40B4-BE49-F238E27FC236}">
                  <a16:creationId xmlns:a16="http://schemas.microsoft.com/office/drawing/2014/main" id="{DB440F4A-ABEF-FB0D-9DA0-7B9E5833D803}"/>
                </a:ext>
              </a:extLst>
            </p:cNvPr>
            <p:cNvSpPr txBox="1"/>
            <p:nvPr/>
          </p:nvSpPr>
          <p:spPr>
            <a:xfrm>
              <a:off x="2189402" y="7140809"/>
              <a:ext cx="7119937" cy="1608325"/>
            </a:xfrm>
            <a:prstGeom prst="rect">
              <a:avLst/>
            </a:prstGeom>
            <a:noFill/>
          </p:spPr>
          <p:txBody>
            <a:bodyPr wrap="square">
              <a:spAutoFit/>
            </a:bodyPr>
            <a:lstStyle/>
            <a:p>
              <a:pPr>
                <a:lnSpc>
                  <a:spcPct val="150000"/>
                </a:lnSpc>
              </a:pPr>
              <a:r>
                <a:rPr lang="nl-NL" sz="3500" dirty="0">
                  <a:effectLst/>
                  <a:latin typeface="Arial" panose="020B0604020202020204" pitchFamily="34" charset="0"/>
                  <a:ea typeface="Calibri" panose="020F0502020204030204" pitchFamily="34" charset="0"/>
                  <a:cs typeface="Arial" panose="020B0604020202020204" pitchFamily="34" charset="0"/>
                </a:rPr>
                <a:t>Sư tử đẻ con hay đẻ trứng?</a:t>
              </a:r>
            </a:p>
            <a:p>
              <a:pPr>
                <a:lnSpc>
                  <a:spcPct val="150000"/>
                </a:lnSpc>
              </a:pPr>
              <a:r>
                <a:rPr lang="nl-NL" sz="3500" dirty="0">
                  <a:effectLst/>
                  <a:latin typeface="Arial" panose="020B0604020202020204" pitchFamily="34" charset="0"/>
                  <a:ea typeface="Calibri" panose="020F0502020204030204" pitchFamily="34" charset="0"/>
                  <a:cs typeface="Arial" panose="020B0604020202020204" pitchFamily="34" charset="0"/>
                </a:rPr>
                <a:t>Sư tử mẹ nuôi sư tử con bằng gì? </a:t>
              </a:r>
              <a:endParaRPr lang="en-US" sz="3500" dirty="0">
                <a:latin typeface="Arial" panose="020B0604020202020204" pitchFamily="34" charset="0"/>
                <a:cs typeface="Arial" panose="020B0604020202020204" pitchFamily="34" charset="0"/>
              </a:endParaRPr>
            </a:p>
          </p:txBody>
        </p:sp>
        <p:sp>
          <p:nvSpPr>
            <p:cNvPr id="11" name="Arrow: Right 19">
              <a:extLst>
                <a:ext uri="{FF2B5EF4-FFF2-40B4-BE49-F238E27FC236}">
                  <a16:creationId xmlns:a16="http://schemas.microsoft.com/office/drawing/2014/main" id="{18F28CFE-B33F-8668-9EDB-86F293B4185F}"/>
                </a:ext>
              </a:extLst>
            </p:cNvPr>
            <p:cNvSpPr/>
            <p:nvPr/>
          </p:nvSpPr>
          <p:spPr>
            <a:xfrm>
              <a:off x="1076647" y="7710873"/>
              <a:ext cx="1114996" cy="5212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12" name="Group 11"/>
          <p:cNvGrpSpPr/>
          <p:nvPr/>
        </p:nvGrpSpPr>
        <p:grpSpPr>
          <a:xfrm>
            <a:off x="9269180" y="7651443"/>
            <a:ext cx="8315689" cy="1608325"/>
            <a:chOff x="9136674" y="7124700"/>
            <a:chExt cx="8315689" cy="1608325"/>
          </a:xfrm>
        </p:grpSpPr>
        <p:sp>
          <p:nvSpPr>
            <p:cNvPr id="13" name="TextBox 12">
              <a:extLst>
                <a:ext uri="{FF2B5EF4-FFF2-40B4-BE49-F238E27FC236}">
                  <a16:creationId xmlns:a16="http://schemas.microsoft.com/office/drawing/2014/main" id="{83C7C1FF-B417-4F9B-E27E-449A59EC8F79}"/>
                </a:ext>
              </a:extLst>
            </p:cNvPr>
            <p:cNvSpPr txBox="1"/>
            <p:nvPr/>
          </p:nvSpPr>
          <p:spPr>
            <a:xfrm>
              <a:off x="10201275" y="7124700"/>
              <a:ext cx="7251088" cy="1608325"/>
            </a:xfrm>
            <a:prstGeom prst="rect">
              <a:avLst/>
            </a:prstGeom>
            <a:noFill/>
          </p:spPr>
          <p:txBody>
            <a:bodyPr wrap="square">
              <a:spAutoFit/>
            </a:bodyPr>
            <a:lstStyle/>
            <a:p>
              <a:pPr>
                <a:lnSpc>
                  <a:spcPct val="150000"/>
                </a:lnSpc>
              </a:pPr>
              <a:r>
                <a:rPr lang="nl-NL" sz="3500" dirty="0">
                  <a:effectLst/>
                  <a:latin typeface="Arial" panose="020B0604020202020204" pitchFamily="34" charset="0"/>
                  <a:ea typeface="Calibri" panose="020F0502020204030204" pitchFamily="34" charset="0"/>
                  <a:cs typeface="Arial" panose="020B0604020202020204" pitchFamily="34" charset="0"/>
                </a:rPr>
                <a:t>Vịt đẻ con hay đẻ trứng? </a:t>
              </a:r>
            </a:p>
            <a:p>
              <a:pPr>
                <a:lnSpc>
                  <a:spcPct val="150000"/>
                </a:lnSpc>
              </a:pPr>
              <a:r>
                <a:rPr lang="nl-NL" sz="3500" dirty="0">
                  <a:effectLst/>
                  <a:latin typeface="Arial" panose="020B0604020202020204" pitchFamily="34" charset="0"/>
                  <a:ea typeface="Calibri" panose="020F0502020204030204" pitchFamily="34" charset="0"/>
                  <a:cs typeface="Arial" panose="020B0604020202020204" pitchFamily="34" charset="0"/>
                </a:rPr>
                <a:t>Vịt con mới đẻ ra đã biết bơi chưa? </a:t>
              </a:r>
              <a:endParaRPr lang="en-US" sz="3500" dirty="0">
                <a:latin typeface="Arial" panose="020B0604020202020204" pitchFamily="34" charset="0"/>
                <a:cs typeface="Arial" panose="020B0604020202020204" pitchFamily="34" charset="0"/>
              </a:endParaRPr>
            </a:p>
          </p:txBody>
        </p:sp>
        <p:sp>
          <p:nvSpPr>
            <p:cNvPr id="14" name="Arrow: Right 20">
              <a:extLst>
                <a:ext uri="{FF2B5EF4-FFF2-40B4-BE49-F238E27FC236}">
                  <a16:creationId xmlns:a16="http://schemas.microsoft.com/office/drawing/2014/main" id="{94589294-479C-4CD0-0383-DFD6B100C8A4}"/>
                </a:ext>
              </a:extLst>
            </p:cNvPr>
            <p:cNvSpPr/>
            <p:nvPr/>
          </p:nvSpPr>
          <p:spPr>
            <a:xfrm>
              <a:off x="9136674" y="7582880"/>
              <a:ext cx="1057275" cy="5212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cxnSp>
        <p:nvCxnSpPr>
          <p:cNvPr id="15" name="Straight Connector 14"/>
          <p:cNvCxnSpPr/>
          <p:nvPr/>
        </p:nvCxnSpPr>
        <p:spPr>
          <a:xfrm>
            <a:off x="9144000" y="2400300"/>
            <a:ext cx="0" cy="73152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71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5" name="Rounded Rectangle 22">
            <a:extLst>
              <a:ext uri="{FF2B5EF4-FFF2-40B4-BE49-F238E27FC236}">
                <a16:creationId xmlns:a16="http://schemas.microsoft.com/office/drawing/2014/main" id="{912DD3D2-6D74-0892-0D5D-FD1528EF65FC}"/>
              </a:ext>
            </a:extLst>
          </p:cNvPr>
          <p:cNvSpPr/>
          <p:nvPr/>
        </p:nvSpPr>
        <p:spPr>
          <a:xfrm>
            <a:off x="6059381" y="190500"/>
            <a:ext cx="6419598" cy="1143000"/>
          </a:xfrm>
          <a:prstGeom prst="roundRect">
            <a:avLst/>
          </a:prstGeom>
          <a:solidFill>
            <a:srgbClr val="C00000"/>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4000" b="1" dirty="0">
                <a:latin typeface="Arial" panose="020B0604020202020204" pitchFamily="34" charset="0"/>
                <a:ea typeface="KG Primary Penmanship"/>
                <a:cs typeface="Arial" panose="020B0604020202020204" pitchFamily="34" charset="0"/>
                <a:sym typeface="KG Primary Penmanship"/>
              </a:rPr>
              <a:t>Luyện tập 2 SGK- tr</a:t>
            </a:r>
            <a:r>
              <a:rPr lang="en-US" sz="4000" b="1" dirty="0">
                <a:latin typeface="Arial" panose="020B0604020202020204" pitchFamily="34" charset="0"/>
                <a:ea typeface="KG Primary Penmanship"/>
                <a:cs typeface="Arial" panose="020B0604020202020204" pitchFamily="34" charset="0"/>
                <a:sym typeface="KG Primary Penmanship"/>
              </a:rPr>
              <a:t>50</a:t>
            </a:r>
            <a:r>
              <a:rPr lang="vi-VN" sz="4000" b="1" dirty="0">
                <a:latin typeface="Arial" panose="020B0604020202020204" pitchFamily="34" charset="0"/>
                <a:ea typeface="KG Primary Penmanship"/>
                <a:cs typeface="Arial" panose="020B0604020202020204" pitchFamily="34" charset="0"/>
                <a:sym typeface="KG Primary Penmanship"/>
              </a:rPr>
              <a:t>:</a:t>
            </a:r>
          </a:p>
        </p:txBody>
      </p:sp>
      <p:sp>
        <p:nvSpPr>
          <p:cNvPr id="8" name="Rectangle 7"/>
          <p:cNvSpPr/>
          <p:nvPr/>
        </p:nvSpPr>
        <p:spPr>
          <a:xfrm>
            <a:off x="1905000" y="1276052"/>
            <a:ext cx="15011400" cy="1938992"/>
          </a:xfrm>
          <a:prstGeom prst="rect">
            <a:avLst/>
          </a:prstGeom>
        </p:spPr>
        <p:txBody>
          <a:bodyPr wrap="square">
            <a:spAutoFit/>
          </a:bodyPr>
          <a:lstStyle/>
          <a:p>
            <a:pPr algn="just">
              <a:lnSpc>
                <a:spcPct val="150000"/>
              </a:lnSpc>
              <a:spcAft>
                <a:spcPts val="1000"/>
              </a:spcAft>
            </a:pPr>
            <a:r>
              <a:rPr lang="vi-VN" sz="4000" dirty="0">
                <a:latin typeface="Arial" panose="020B0604020202020204" pitchFamily="34" charset="0"/>
                <a:ea typeface="Calibri" panose="020F0502020204030204" pitchFamily="34" charset="0"/>
                <a:cs typeface="Arial" panose="020B0604020202020204" pitchFamily="34" charset="0"/>
              </a:rPr>
              <a:t>Kể tên một số động vật đẻ con thường đẻ mỗi lứa một con và một số động vật đẻ con thường đẻ mỗi lứa nhiều con.</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4730C9C-120E-BB6E-9159-10E4C919F531}"/>
              </a:ext>
            </a:extLst>
          </p:cNvPr>
          <p:cNvSpPr/>
          <p:nvPr/>
        </p:nvSpPr>
        <p:spPr>
          <a:xfrm>
            <a:off x="0" y="3408937"/>
            <a:ext cx="3429000" cy="989585"/>
          </a:xfrm>
          <a:prstGeom prst="rect">
            <a:avLst/>
          </a:prstGeom>
          <a:solidFill>
            <a:srgbClr val="ADD87B"/>
          </a:solidFill>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4000" b="1" dirty="0" err="1">
                <a:latin typeface="Arial" panose="020B0604020202020204" pitchFamily="34" charset="0"/>
                <a:cs typeface="Arial" panose="020B0604020202020204" pitchFamily="34" charset="0"/>
              </a:rPr>
              <a:t>Trả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lời</a:t>
            </a:r>
            <a:r>
              <a:rPr lang="en-US" sz="4000" b="1" dirty="0">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1AADE450-BC6C-5293-F6BE-B488A271C0B1}"/>
              </a:ext>
            </a:extLst>
          </p:cNvPr>
          <p:cNvSpPr txBox="1"/>
          <p:nvPr/>
        </p:nvSpPr>
        <p:spPr>
          <a:xfrm>
            <a:off x="923501" y="5702619"/>
            <a:ext cx="4038600" cy="25160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nl-NL" sz="3500" dirty="0">
                <a:effectLst/>
                <a:latin typeface="Arial" panose="020B0604020202020204" pitchFamily="34" charset="0"/>
                <a:ea typeface="Calibri" panose="020F0502020204030204" pitchFamily="34" charset="0"/>
                <a:cs typeface="Arial" panose="020B0604020202020204" pitchFamily="34" charset="0"/>
              </a:rPr>
              <a:t>Động vật đẻ con thường đẻ mỗi lứa một con:</a:t>
            </a:r>
            <a:endParaRPr lang="en-US" sz="3500" dirty="0">
              <a:latin typeface="Arial" panose="020B0604020202020204" pitchFamily="34" charset="0"/>
              <a:cs typeface="Arial" panose="020B0604020202020204" pitchFamily="34" charset="0"/>
            </a:endParaRPr>
          </a:p>
        </p:txBody>
      </p:sp>
      <p:pic>
        <p:nvPicPr>
          <p:cNvPr id="15" name="Picture 14" descr="Tấn công voi con dân làng hứng nộ khí từ voi mẹ">
            <a:extLst>
              <a:ext uri="{FF2B5EF4-FFF2-40B4-BE49-F238E27FC236}">
                <a16:creationId xmlns:a16="http://schemas.microsoft.com/office/drawing/2014/main" id="{F23A452A-05DF-0E7A-AB72-99641FCB569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6763" y="3357731"/>
            <a:ext cx="2712720" cy="1804215"/>
          </a:xfrm>
          <a:prstGeom prst="rect">
            <a:avLst/>
          </a:prstGeom>
          <a:noFill/>
          <a:ln>
            <a:noFill/>
          </a:ln>
        </p:spPr>
      </p:pic>
      <p:pic>
        <p:nvPicPr>
          <p:cNvPr id="16" name="Picture 15" descr="Sinh tồn %">
            <a:extLst>
              <a:ext uri="{FF2B5EF4-FFF2-40B4-BE49-F238E27FC236}">
                <a16:creationId xmlns:a16="http://schemas.microsoft.com/office/drawing/2014/main" id="{98171FE0-60E8-AF3E-59DA-2AC73F20AE7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9446" y="5648310"/>
            <a:ext cx="2747354" cy="1761561"/>
          </a:xfrm>
          <a:prstGeom prst="rect">
            <a:avLst/>
          </a:prstGeom>
          <a:noFill/>
          <a:ln>
            <a:noFill/>
          </a:ln>
        </p:spPr>
      </p:pic>
      <p:pic>
        <p:nvPicPr>
          <p:cNvPr id="17" name="Picture 16" descr="Loài Ngựa khác nhau như thế nào trong văn hóa phương Đông và phương Tây? |  Báo Dân trí">
            <a:extLst>
              <a:ext uri="{FF2B5EF4-FFF2-40B4-BE49-F238E27FC236}">
                <a16:creationId xmlns:a16="http://schemas.microsoft.com/office/drawing/2014/main" id="{2F777875-38B0-BB87-06C4-9B054FE361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9446" y="7765320"/>
            <a:ext cx="2712719" cy="1911337"/>
          </a:xfrm>
          <a:prstGeom prst="rect">
            <a:avLst/>
          </a:prstGeom>
          <a:noFill/>
          <a:ln>
            <a:noFill/>
          </a:ln>
        </p:spPr>
      </p:pic>
      <p:cxnSp>
        <p:nvCxnSpPr>
          <p:cNvPr id="18" name="Straight Arrow Connector 17">
            <a:extLst>
              <a:ext uri="{FF2B5EF4-FFF2-40B4-BE49-F238E27FC236}">
                <a16:creationId xmlns:a16="http://schemas.microsoft.com/office/drawing/2014/main" id="{4BE4A328-0ABA-DA06-9705-0F52D14F83EF}"/>
              </a:ext>
            </a:extLst>
          </p:cNvPr>
          <p:cNvCxnSpPr>
            <a:cxnSpLocks/>
            <a:stCxn id="14" idx="3"/>
          </p:cNvCxnSpPr>
          <p:nvPr/>
        </p:nvCxnSpPr>
        <p:spPr>
          <a:xfrm flipV="1">
            <a:off x="4962101" y="4071996"/>
            <a:ext cx="973664" cy="28886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67D2AB81-912D-32FE-7C8D-A5A16B790972}"/>
              </a:ext>
            </a:extLst>
          </p:cNvPr>
          <p:cNvCxnSpPr>
            <a:cxnSpLocks/>
          </p:cNvCxnSpPr>
          <p:nvPr/>
        </p:nvCxnSpPr>
        <p:spPr>
          <a:xfrm flipV="1">
            <a:off x="5012698" y="6713323"/>
            <a:ext cx="905750" cy="1610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6CB36BAF-4F07-4CA2-8447-7A4A7D5D228F}"/>
              </a:ext>
            </a:extLst>
          </p:cNvPr>
          <p:cNvCxnSpPr>
            <a:cxnSpLocks/>
            <a:endCxn id="17" idx="1"/>
          </p:cNvCxnSpPr>
          <p:nvPr/>
        </p:nvCxnSpPr>
        <p:spPr>
          <a:xfrm>
            <a:off x="5012698" y="6958278"/>
            <a:ext cx="926748" cy="17627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23738B3C-6A57-B0F4-9EDD-ABFDA541CE3D}"/>
              </a:ext>
            </a:extLst>
          </p:cNvPr>
          <p:cNvSpPr txBox="1"/>
          <p:nvPr/>
        </p:nvSpPr>
        <p:spPr>
          <a:xfrm>
            <a:off x="9195090" y="5604350"/>
            <a:ext cx="3527599" cy="25160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vi-VN" sz="3500">
                <a:latin typeface="Arial" panose="020B0604020202020204" pitchFamily="34" charset="0"/>
                <a:ea typeface="Calibri" panose="020F0502020204030204" pitchFamily="34" charset="0"/>
                <a:cs typeface="Arial" panose="020B0604020202020204" pitchFamily="34" charset="0"/>
              </a:rPr>
              <a:t>Động </a:t>
            </a:r>
            <a:r>
              <a:rPr lang="vi-VN" sz="3500" dirty="0">
                <a:latin typeface="Arial" panose="020B0604020202020204" pitchFamily="34" charset="0"/>
                <a:ea typeface="Calibri" panose="020F0502020204030204" pitchFamily="34" charset="0"/>
                <a:cs typeface="Arial" panose="020B0604020202020204" pitchFamily="34" charset="0"/>
              </a:rPr>
              <a:t>vật đẻ con thường đẻ mỗi lứa nhiều con:</a:t>
            </a:r>
            <a:endParaRPr lang="en-US" sz="3500" dirty="0">
              <a:latin typeface="Arial" panose="020B0604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6350A2E2-C7C0-FEEE-07C4-82F5F5E6AF81}"/>
              </a:ext>
            </a:extLst>
          </p:cNvPr>
          <p:cNvCxnSpPr>
            <a:cxnSpLocks/>
            <a:stCxn id="28" idx="3"/>
          </p:cNvCxnSpPr>
          <p:nvPr/>
        </p:nvCxnSpPr>
        <p:spPr>
          <a:xfrm flipV="1">
            <a:off x="12722689" y="4240522"/>
            <a:ext cx="1293864" cy="2621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DD357E74-3D87-55D1-992A-1FD01E015F24}"/>
              </a:ext>
            </a:extLst>
          </p:cNvPr>
          <p:cNvCxnSpPr>
            <a:cxnSpLocks/>
            <a:stCxn id="28" idx="3"/>
            <a:endCxn id="33" idx="1"/>
          </p:cNvCxnSpPr>
          <p:nvPr/>
        </p:nvCxnSpPr>
        <p:spPr>
          <a:xfrm>
            <a:off x="12722689" y="6862387"/>
            <a:ext cx="1332175" cy="18328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1" name="Picture 30" descr="Mèo mới đẻ ăn gì cho nhiều sữa? Cách chăm sóc mèo mẹ mới đẻ - Học viện đào  tạo cắt tỉa thú cưng chuẩn Quốc Tế">
            <a:extLst>
              <a:ext uri="{FF2B5EF4-FFF2-40B4-BE49-F238E27FC236}">
                <a16:creationId xmlns:a16="http://schemas.microsoft.com/office/drawing/2014/main" id="{EC0A4DA9-F39B-D5A5-B356-AEBC448BF69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3870" y="3298983"/>
            <a:ext cx="2633725" cy="1801906"/>
          </a:xfrm>
          <a:prstGeom prst="rect">
            <a:avLst/>
          </a:prstGeom>
          <a:noFill/>
          <a:ln>
            <a:noFill/>
          </a:ln>
        </p:spPr>
      </p:pic>
      <p:pic>
        <p:nvPicPr>
          <p:cNvPr id="32" name="Picture 31" descr="Cách chăm sóc chó mẹ sau khi đẻ">
            <a:extLst>
              <a:ext uri="{FF2B5EF4-FFF2-40B4-BE49-F238E27FC236}">
                <a16:creationId xmlns:a16="http://schemas.microsoft.com/office/drawing/2014/main" id="{ED09F603-3AD4-FBF0-08DA-EC153087A2A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3870" y="5551257"/>
            <a:ext cx="2730130" cy="1810035"/>
          </a:xfrm>
          <a:prstGeom prst="rect">
            <a:avLst/>
          </a:prstGeom>
          <a:noFill/>
          <a:ln>
            <a:noFill/>
          </a:ln>
        </p:spPr>
      </p:pic>
      <p:pic>
        <p:nvPicPr>
          <p:cNvPr id="33" name="Picture 32" descr="Cách nuôi thỏ mẹ, thỏ sơ sinh | Farmvina Nông Nghiệp">
            <a:extLst>
              <a:ext uri="{FF2B5EF4-FFF2-40B4-BE49-F238E27FC236}">
                <a16:creationId xmlns:a16="http://schemas.microsoft.com/office/drawing/2014/main" id="{D1DFDE5D-9671-42A6-380C-02BFCB127A9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54864" y="7761050"/>
            <a:ext cx="2688141" cy="1868438"/>
          </a:xfrm>
          <a:prstGeom prst="rect">
            <a:avLst/>
          </a:prstGeom>
          <a:noFill/>
          <a:ln>
            <a:noFill/>
          </a:ln>
        </p:spPr>
      </p:pic>
      <p:cxnSp>
        <p:nvCxnSpPr>
          <p:cNvPr id="34" name="Straight Arrow Connector 33">
            <a:extLst>
              <a:ext uri="{FF2B5EF4-FFF2-40B4-BE49-F238E27FC236}">
                <a16:creationId xmlns:a16="http://schemas.microsoft.com/office/drawing/2014/main" id="{4719F0DB-8484-36D5-325B-7AA2E2B7ACA7}"/>
              </a:ext>
            </a:extLst>
          </p:cNvPr>
          <p:cNvCxnSpPr>
            <a:cxnSpLocks/>
            <a:stCxn id="28" idx="3"/>
            <a:endCxn id="32" idx="1"/>
          </p:cNvCxnSpPr>
          <p:nvPr/>
        </p:nvCxnSpPr>
        <p:spPr>
          <a:xfrm flipV="1">
            <a:off x="12722689" y="6456275"/>
            <a:ext cx="1311181" cy="406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9755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cTn>
                              </p:par>
                              <p:par>
                                <p:cTn id="60" presetID="16" presetClass="entr" presetSubtype="21"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arn(inVertical)">
                                      <p:cBhvr>
                                        <p:cTn id="67" dur="500"/>
                                        <p:tgtEl>
                                          <p:spTgt spid="30"/>
                                        </p:tgtEl>
                                      </p:cBhvr>
                                    </p:animEffect>
                                  </p:childTnLst>
                                </p:cTn>
                              </p:par>
                              <p:par>
                                <p:cTn id="68" presetID="16" presetClass="entr" presetSubtype="21"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barn(inVertical)">
                                      <p:cBhvr>
                                        <p:cTn id="7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4"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3" name="Picture 11">
            <a:extLst>
              <a:ext uri="{FF2B5EF4-FFF2-40B4-BE49-F238E27FC236}">
                <a16:creationId xmlns:a16="http://schemas.microsoft.com/office/drawing/2014/main" id="{0A62EDEB-0B2E-166F-23EA-99F796944C2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75364" y="474683"/>
            <a:ext cx="2211368" cy="221136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485407" y="3293876"/>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10800" b="1" dirty="0">
                <a:ln>
                  <a:solidFill>
                    <a:srgbClr val="ED7D31">
                      <a:lumMod val="60000"/>
                      <a:lumOff val="40000"/>
                    </a:srgbClr>
                  </a:solidFill>
                </a:ln>
                <a:solidFill>
                  <a:srgbClr val="ED7D31">
                    <a:lumMod val="75000"/>
                  </a:srgbClr>
                </a:solidFill>
                <a:latin typeface="Arial" panose="020B0604020202020204" pitchFamily="34" charset="0"/>
                <a:cs typeface="Arial" panose="020B0604020202020204" pitchFamily="34" charset="0"/>
              </a:rPr>
              <a:t>TRÒ CHƠI HÁI CAM</a:t>
            </a:r>
          </a:p>
        </p:txBody>
      </p:sp>
      <p:pic>
        <p:nvPicPr>
          <p:cNvPr id="56" name="Picture 25">
            <a:extLst>
              <a:ext uri="{FF2B5EF4-FFF2-40B4-BE49-F238E27FC236}">
                <a16:creationId xmlns:a16="http://schemas.microsoft.com/office/drawing/2014/main" id="{A1645EF3-5193-D171-01B8-D20DBF8BF43B}"/>
              </a:ext>
            </a:extLst>
          </p:cNvPr>
          <p:cNvPicPr>
            <a:picLocks noChangeAspect="1"/>
          </p:cNvPicPr>
          <p:nvPr/>
        </p:nvPicPr>
        <p:blipFill>
          <a:blip r:embed="rId6"/>
          <a:srcRect/>
          <a:stretch>
            <a:fillRect/>
          </a:stretch>
        </p:blipFill>
        <p:spPr>
          <a:xfrm>
            <a:off x="0" y="7160975"/>
            <a:ext cx="1666383" cy="1628891"/>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7"/>
          <a:srcRect/>
          <a:stretch>
            <a:fillRect/>
          </a:stretch>
        </p:blipFill>
        <p:spPr>
          <a:xfrm>
            <a:off x="870347" y="5977778"/>
            <a:ext cx="2809520" cy="2852304"/>
          </a:xfrm>
          <a:prstGeom prst="rect">
            <a:avLst/>
          </a:prstGeom>
        </p:spPr>
      </p:pic>
      <p:pic>
        <p:nvPicPr>
          <p:cNvPr id="76" name="Picture 7">
            <a:extLst>
              <a:ext uri="{FF2B5EF4-FFF2-40B4-BE49-F238E27FC236}">
                <a16:creationId xmlns:a16="http://schemas.microsoft.com/office/drawing/2014/main" id="{31B42984-6A06-D543-F5AF-C996616C635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73698" y="7018680"/>
            <a:ext cx="2038190" cy="1877682"/>
          </a:xfrm>
          <a:prstGeom prst="rect">
            <a:avLst/>
          </a:prstGeom>
        </p:spPr>
      </p:pic>
      <p:pic>
        <p:nvPicPr>
          <p:cNvPr id="54" name="Picture 17">
            <a:extLst>
              <a:ext uri="{FF2B5EF4-FFF2-40B4-BE49-F238E27FC236}">
                <a16:creationId xmlns:a16="http://schemas.microsoft.com/office/drawing/2014/main" id="{4A7C7AAC-3B70-C407-EBFD-FF047F25ECA0}"/>
              </a:ext>
            </a:extLst>
          </p:cNvPr>
          <p:cNvPicPr>
            <a:picLocks noChangeAspect="1"/>
          </p:cNvPicPr>
          <p:nvPr/>
        </p:nvPicPr>
        <p:blipFill>
          <a:blip r:embed="rId10"/>
          <a:srcRect/>
          <a:stretch>
            <a:fillRect/>
          </a:stretch>
        </p:blipFill>
        <p:spPr>
          <a:xfrm>
            <a:off x="297585" y="6998107"/>
            <a:ext cx="772602" cy="1846859"/>
          </a:xfrm>
          <a:prstGeom prst="rect">
            <a:avLst/>
          </a:prstGeom>
        </p:spPr>
      </p:pic>
      <p:grpSp>
        <p:nvGrpSpPr>
          <p:cNvPr id="13" name="Group 12">
            <a:extLst>
              <a:ext uri="{FF2B5EF4-FFF2-40B4-BE49-F238E27FC236}">
                <a16:creationId xmlns:a16="http://schemas.microsoft.com/office/drawing/2014/main" id="{CDBAF44B-A559-0A7F-FB6B-EC7481EEF3E1}"/>
              </a:ext>
            </a:extLst>
          </p:cNvPr>
          <p:cNvGrpSpPr/>
          <p:nvPr/>
        </p:nvGrpSpPr>
        <p:grpSpPr>
          <a:xfrm>
            <a:off x="44716" y="8119541"/>
            <a:ext cx="18183980" cy="1027136"/>
            <a:chOff x="-8290" y="5413027"/>
            <a:chExt cx="12122653" cy="684757"/>
          </a:xfrm>
        </p:grpSpPr>
        <p:grpSp>
          <p:nvGrpSpPr>
            <p:cNvPr id="7" name="Group 6">
              <a:extLst>
                <a:ext uri="{FF2B5EF4-FFF2-40B4-BE49-F238E27FC236}">
                  <a16:creationId xmlns:a16="http://schemas.microsoft.com/office/drawing/2014/main"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id="{E8CC3E8C-B601-A94F-0C00-38F31965304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600951" y="-8907"/>
            <a:ext cx="8697198" cy="10277337"/>
          </a:xfrm>
          <a:prstGeom prst="rect">
            <a:avLst/>
          </a:prstGeom>
        </p:spPr>
      </p:pic>
      <p:pic>
        <p:nvPicPr>
          <p:cNvPr id="12" name="Picture 11">
            <a:hlinkClick r:id="rId14" action="ppaction://hlinksldjump"/>
            <a:extLst>
              <a:ext uri="{FF2B5EF4-FFF2-40B4-BE49-F238E27FC236}">
                <a16:creationId xmlns:a16="http://schemas.microsoft.com/office/drawing/2014/main" id="{E6867C48-0FA7-A6BA-E158-19B5D5F64E76}"/>
              </a:ext>
            </a:extLst>
          </p:cNvPr>
          <p:cNvPicPr>
            <a:picLocks noChangeAspect="1"/>
          </p:cNvPicPr>
          <p:nvPr/>
        </p:nvPicPr>
        <p:blipFill>
          <a:blip r:embed="rId15"/>
          <a:stretch>
            <a:fillRect/>
          </a:stretch>
        </p:blipFill>
        <p:spPr>
          <a:xfrm>
            <a:off x="-4305342" y="6619658"/>
            <a:ext cx="4188315" cy="3648773"/>
          </a:xfrm>
          <a:prstGeom prst="rect">
            <a:avLst/>
          </a:prstGeom>
        </p:spPr>
      </p:pic>
    </p:spTree>
    <p:extLst>
      <p:ext uri="{BB962C8B-B14F-4D97-AF65-F5344CB8AC3E}">
        <p14:creationId xmlns:p14="http://schemas.microsoft.com/office/powerpoint/2010/main" val="3538078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1809F9A-66D7-F3CC-ECBF-4230DE762D6E}"/>
              </a:ext>
            </a:extLst>
          </p:cNvPr>
          <p:cNvGrpSpPr/>
          <p:nvPr/>
        </p:nvGrpSpPr>
        <p:grpSpPr>
          <a:xfrm>
            <a:off x="9054793" y="3149977"/>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3"/>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4"/>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3"/>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3"/>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179573" y="691526"/>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3"/>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3"/>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3"/>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3"/>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6" name="Picture 25">
            <a:extLst>
              <a:ext uri="{FF2B5EF4-FFF2-40B4-BE49-F238E27FC236}">
                <a16:creationId xmlns:a16="http://schemas.microsoft.com/office/drawing/2014/main" id="{468E6E86-2698-21EC-05BF-8C893A7C99C4}"/>
              </a:ext>
            </a:extLst>
          </p:cNvPr>
          <p:cNvPicPr>
            <a:picLocks noChangeAspect="1"/>
          </p:cNvPicPr>
          <p:nvPr/>
        </p:nvPicPr>
        <p:blipFill>
          <a:blip r:embed="rId5"/>
          <a:srcRect/>
          <a:stretch>
            <a:fillRect/>
          </a:stretch>
        </p:blipFill>
        <p:spPr>
          <a:xfrm>
            <a:off x="0" y="7160975"/>
            <a:ext cx="1666383" cy="1628891"/>
          </a:xfrm>
          <a:prstGeom prst="rect">
            <a:avLst/>
          </a:prstGeom>
        </p:spPr>
      </p:pic>
      <p:pic>
        <p:nvPicPr>
          <p:cNvPr id="57" name="Picture 8">
            <a:extLst>
              <a:ext uri="{FF2B5EF4-FFF2-40B4-BE49-F238E27FC236}">
                <a16:creationId xmlns:a16="http://schemas.microsoft.com/office/drawing/2014/main" id="{023FD4A3-7D42-C765-74AF-144EBD0B6F64}"/>
              </a:ext>
            </a:extLst>
          </p:cNvPr>
          <p:cNvPicPr>
            <a:picLocks noChangeAspect="1"/>
          </p:cNvPicPr>
          <p:nvPr/>
        </p:nvPicPr>
        <p:blipFill>
          <a:blip r:embed="rId6"/>
          <a:srcRect/>
          <a:stretch>
            <a:fillRect/>
          </a:stretch>
        </p:blipFill>
        <p:spPr>
          <a:xfrm>
            <a:off x="870347" y="5977778"/>
            <a:ext cx="2809520" cy="2852304"/>
          </a:xfrm>
          <a:prstGeom prst="rect">
            <a:avLst/>
          </a:prstGeom>
        </p:spPr>
      </p:pic>
      <p:pic>
        <p:nvPicPr>
          <p:cNvPr id="58" name="Picture 7">
            <a:extLst>
              <a:ext uri="{FF2B5EF4-FFF2-40B4-BE49-F238E27FC236}">
                <a16:creationId xmlns:a16="http://schemas.microsoft.com/office/drawing/2014/main" id="{7868D53D-5B0C-A25B-07D7-0E7186815BB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73698" y="7018680"/>
            <a:ext cx="2038190" cy="1877682"/>
          </a:xfrm>
          <a:prstGeom prst="rect">
            <a:avLst/>
          </a:prstGeom>
        </p:spPr>
      </p:pic>
      <p:pic>
        <p:nvPicPr>
          <p:cNvPr id="59" name="Picture 17">
            <a:extLst>
              <a:ext uri="{FF2B5EF4-FFF2-40B4-BE49-F238E27FC236}">
                <a16:creationId xmlns:a16="http://schemas.microsoft.com/office/drawing/2014/main" id="{2A0C6E9A-CE80-90E4-4647-ECC4D0BE3CD9}"/>
              </a:ext>
            </a:extLst>
          </p:cNvPr>
          <p:cNvPicPr>
            <a:picLocks noChangeAspect="1"/>
          </p:cNvPicPr>
          <p:nvPr/>
        </p:nvPicPr>
        <p:blipFill>
          <a:blip r:embed="rId9"/>
          <a:srcRect/>
          <a:stretch>
            <a:fillRect/>
          </a:stretch>
        </p:blipFill>
        <p:spPr>
          <a:xfrm>
            <a:off x="297585" y="6998107"/>
            <a:ext cx="772602" cy="1846859"/>
          </a:xfrm>
          <a:prstGeom prst="rect">
            <a:avLst/>
          </a:prstGeom>
        </p:spPr>
      </p:pic>
      <p:grpSp>
        <p:nvGrpSpPr>
          <p:cNvPr id="60" name="Group 59">
            <a:extLst>
              <a:ext uri="{FF2B5EF4-FFF2-40B4-BE49-F238E27FC236}">
                <a16:creationId xmlns:a16="http://schemas.microsoft.com/office/drawing/2014/main" id="{50871AAE-94C1-BF6C-136C-7AD2DEEF3295}"/>
              </a:ext>
            </a:extLst>
          </p:cNvPr>
          <p:cNvGrpSpPr/>
          <p:nvPr/>
        </p:nvGrpSpPr>
        <p:grpSpPr>
          <a:xfrm>
            <a:off x="44716" y="8119541"/>
            <a:ext cx="18183980" cy="1027136"/>
            <a:chOff x="-8290" y="5413027"/>
            <a:chExt cx="12122653" cy="684757"/>
          </a:xfrm>
        </p:grpSpPr>
        <p:grpSp>
          <p:nvGrpSpPr>
            <p:cNvPr id="67" name="Group 66">
              <a:extLst>
                <a:ext uri="{FF2B5EF4-FFF2-40B4-BE49-F238E27FC236}">
                  <a16:creationId xmlns:a16="http://schemas.microsoft.com/office/drawing/2014/main"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id="{40015C2E-BA31-33C7-C4D2-0C080A77D966}"/>
                  </a:ext>
                </a:extLst>
              </p:cNvPr>
              <p:cNvPicPr>
                <a:picLocks noChangeAspect="1"/>
              </p:cNvPicPr>
              <p:nvPr/>
            </p:nvPicPr>
            <p:blipFill>
              <a:blip r:embed="rId10"/>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id="{5C136423-896E-306E-2670-9195C7D207FE}"/>
                  </a:ext>
                </a:extLst>
              </p:cNvPr>
              <p:cNvPicPr>
                <a:picLocks noChangeAspect="1"/>
              </p:cNvPicPr>
              <p:nvPr/>
            </p:nvPicPr>
            <p:blipFill>
              <a:blip r:embed="rId10"/>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id="{0FF70990-447D-C718-34B8-96A7F35879DC}"/>
                  </a:ext>
                </a:extLst>
              </p:cNvPr>
              <p:cNvPicPr>
                <a:picLocks noChangeAspect="1"/>
              </p:cNvPicPr>
              <p:nvPr/>
            </p:nvPicPr>
            <p:blipFill>
              <a:blip r:embed="rId10"/>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id="{D4CD895B-DBC0-AE79-EF61-52F38B3D14BD}"/>
                  </a:ext>
                </a:extLst>
              </p:cNvPr>
              <p:cNvPicPr>
                <a:picLocks noChangeAspect="1"/>
              </p:cNvPicPr>
              <p:nvPr/>
            </p:nvPicPr>
            <p:blipFill>
              <a:blip r:embed="rId10"/>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id="{C85EA560-BF4D-59B6-9045-8A3E5A1684D9}"/>
                  </a:ext>
                </a:extLst>
              </p:cNvPr>
              <p:cNvPicPr>
                <a:picLocks noChangeAspect="1"/>
              </p:cNvPicPr>
              <p:nvPr/>
            </p:nvPicPr>
            <p:blipFill>
              <a:blip r:embed="rId10"/>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id="{CF89B1D3-E8C6-B0F9-351D-867569C82A02}"/>
                  </a:ext>
                </a:extLst>
              </p:cNvPr>
              <p:cNvPicPr>
                <a:picLocks noChangeAspect="1"/>
              </p:cNvPicPr>
              <p:nvPr/>
            </p:nvPicPr>
            <p:blipFill>
              <a:blip r:embed="rId10"/>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id="{476EEEFA-FF27-9941-3143-AE101ECF8CD5}"/>
                  </a:ext>
                </a:extLst>
              </p:cNvPr>
              <p:cNvPicPr>
                <a:picLocks noChangeAspect="1"/>
              </p:cNvPicPr>
              <p:nvPr/>
            </p:nvPicPr>
            <p:blipFill>
              <a:blip r:embed="rId10"/>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id="{1A2F4732-822A-BDB2-FDB0-BB979E27D72C}"/>
                  </a:ext>
                </a:extLst>
              </p:cNvPr>
              <p:cNvPicPr>
                <a:picLocks noChangeAspect="1"/>
              </p:cNvPicPr>
              <p:nvPr/>
            </p:nvPicPr>
            <p:blipFill>
              <a:blip r:embed="rId10"/>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id="{53959C8A-13A4-F7B6-DDF4-269215EA10E3}"/>
                  </a:ext>
                </a:extLst>
              </p:cNvPr>
              <p:cNvPicPr>
                <a:picLocks noChangeAspect="1"/>
              </p:cNvPicPr>
              <p:nvPr/>
            </p:nvPicPr>
            <p:blipFill>
              <a:blip r:embed="rId10"/>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id="{4FBCBFF6-0023-FA82-C71C-0E906CD9A4C7}"/>
                  </a:ext>
                </a:extLst>
              </p:cNvPr>
              <p:cNvPicPr>
                <a:picLocks noChangeAspect="1"/>
              </p:cNvPicPr>
              <p:nvPr/>
            </p:nvPicPr>
            <p:blipFill>
              <a:blip r:embed="rId10"/>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id="{2BC50069-7DBE-D576-F176-FE3BA9E7D241}"/>
                </a:ext>
              </a:extLst>
            </p:cNvPr>
            <p:cNvPicPr>
              <a:picLocks noChangeAspect="1"/>
            </p:cNvPicPr>
            <p:nvPr/>
          </p:nvPicPr>
          <p:blipFill>
            <a:blip r:embed="rId10"/>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id="{CA030713-A539-8FF2-1FB3-1B18256A90E7}"/>
                </a:ext>
              </a:extLst>
            </p:cNvPr>
            <p:cNvPicPr>
              <a:picLocks noChangeAspect="1"/>
            </p:cNvPicPr>
            <p:nvPr/>
          </p:nvPicPr>
          <p:blipFill>
            <a:blip r:embed="rId10"/>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id="{6F96AFFC-A2EE-00B4-B81E-955E24F0DA43}"/>
                </a:ext>
              </a:extLst>
            </p:cNvPr>
            <p:cNvPicPr>
              <a:picLocks noChangeAspect="1"/>
            </p:cNvPicPr>
            <p:nvPr/>
          </p:nvPicPr>
          <p:blipFill>
            <a:blip r:embed="rId10"/>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id="{2EB4F3E3-E2EC-AF72-A7A5-6AD433879254}"/>
                </a:ext>
              </a:extLst>
            </p:cNvPr>
            <p:cNvPicPr>
              <a:picLocks noChangeAspect="1"/>
            </p:cNvPicPr>
            <p:nvPr/>
          </p:nvPicPr>
          <p:blipFill>
            <a:blip r:embed="rId10"/>
            <a:srcRect/>
            <a:stretch>
              <a:fillRect/>
            </a:stretch>
          </p:blipFill>
          <p:spPr>
            <a:xfrm>
              <a:off x="11326255" y="5413027"/>
              <a:ext cx="788108" cy="684757"/>
            </a:xfrm>
            <a:prstGeom prst="rect">
              <a:avLst/>
            </a:prstGeom>
          </p:spPr>
        </p:pic>
      </p:grpSp>
      <p:pic>
        <p:nvPicPr>
          <p:cNvPr id="14" name="Picture 13">
            <a:hlinkClick r:id="rId11" action="ppaction://hlinksldjump"/>
            <a:extLst>
              <a:ext uri="{FF2B5EF4-FFF2-40B4-BE49-F238E27FC236}">
                <a16:creationId xmlns:a16="http://schemas.microsoft.com/office/drawing/2014/main" id="{930451D9-BEE6-6025-F639-19ACFC3F2439}"/>
              </a:ext>
            </a:extLst>
          </p:cNvPr>
          <p:cNvPicPr>
            <a:picLocks noChangeAspect="1"/>
          </p:cNvPicPr>
          <p:nvPr/>
        </p:nvPicPr>
        <p:blipFill>
          <a:blip r:embed="rId12"/>
          <a:stretch>
            <a:fillRect/>
          </a:stretch>
        </p:blipFill>
        <p:spPr>
          <a:xfrm>
            <a:off x="15576737" y="7524431"/>
            <a:ext cx="2807451" cy="2798307"/>
          </a:xfrm>
          <a:prstGeom prst="rect">
            <a:avLst/>
          </a:prstGeom>
        </p:spPr>
      </p:pic>
      <p:pic>
        <p:nvPicPr>
          <p:cNvPr id="88" name="Picture 10">
            <a:extLst>
              <a:ext uri="{FF2B5EF4-FFF2-40B4-BE49-F238E27FC236}">
                <a16:creationId xmlns:a16="http://schemas.microsoft.com/office/drawing/2014/main" id="{1FC080CC-B340-7C9B-4125-9A6686BBBBDF}"/>
              </a:ext>
            </a:extLst>
          </p:cNvPr>
          <p:cNvPicPr>
            <a:picLocks noChangeAspect="1"/>
          </p:cNvPicPr>
          <p:nvPr/>
        </p:nvPicPr>
        <p:blipFill>
          <a:blip r:embed="rId13"/>
          <a:srcRect/>
          <a:stretch>
            <a:fillRect/>
          </a:stretch>
        </p:blipFill>
        <p:spPr>
          <a:xfrm>
            <a:off x="4043483" y="264365"/>
            <a:ext cx="8965721" cy="9961913"/>
          </a:xfrm>
          <a:prstGeom prst="rect">
            <a:avLst/>
          </a:prstGeom>
        </p:spPr>
      </p:pic>
      <p:pic>
        <p:nvPicPr>
          <p:cNvPr id="89" name="Picture 11">
            <a:extLst>
              <a:ext uri="{FF2B5EF4-FFF2-40B4-BE49-F238E27FC236}">
                <a16:creationId xmlns:a16="http://schemas.microsoft.com/office/drawing/2014/main" id="{2A34D424-4B32-5F54-75C4-AC7EEAD48F2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594654" y="871862"/>
            <a:ext cx="2211368" cy="2211368"/>
          </a:xfrm>
          <a:prstGeom prst="rect">
            <a:avLst/>
          </a:prstGeom>
        </p:spPr>
      </p:pic>
      <p:pic>
        <p:nvPicPr>
          <p:cNvPr id="103" name="Picture 102">
            <a:extLst>
              <a:ext uri="{FF2B5EF4-FFF2-40B4-BE49-F238E27FC236}">
                <a16:creationId xmlns:a16="http://schemas.microsoft.com/office/drawing/2014/main" id="{9B42C3E2-D776-1565-5018-85D4757919E0}"/>
              </a:ext>
            </a:extLst>
          </p:cNvPr>
          <p:cNvPicPr>
            <a:picLocks noChangeAspect="1"/>
          </p:cNvPicPr>
          <p:nvPr/>
        </p:nvPicPr>
        <p:blipFill>
          <a:blip r:embed="rId16"/>
          <a:stretch>
            <a:fillRect/>
          </a:stretch>
        </p:blipFill>
        <p:spPr>
          <a:xfrm>
            <a:off x="4700246" y="2098225"/>
            <a:ext cx="1828959" cy="2231330"/>
          </a:xfrm>
          <a:prstGeom prst="rect">
            <a:avLst/>
          </a:prstGeom>
        </p:spPr>
      </p:pic>
      <p:pic>
        <p:nvPicPr>
          <p:cNvPr id="104" name="Picture 103">
            <a:extLst>
              <a:ext uri="{FF2B5EF4-FFF2-40B4-BE49-F238E27FC236}">
                <a16:creationId xmlns:a16="http://schemas.microsoft.com/office/drawing/2014/main" id="{E605FADC-2AC1-E4B4-8159-34056FDDF085}"/>
              </a:ext>
            </a:extLst>
          </p:cNvPr>
          <p:cNvPicPr>
            <a:picLocks noChangeAspect="1"/>
          </p:cNvPicPr>
          <p:nvPr/>
        </p:nvPicPr>
        <p:blipFill>
          <a:blip r:embed="rId17"/>
          <a:stretch>
            <a:fillRect/>
          </a:stretch>
        </p:blipFill>
        <p:spPr>
          <a:xfrm>
            <a:off x="5914451" y="779529"/>
            <a:ext cx="1828959" cy="2213040"/>
          </a:xfrm>
          <a:prstGeom prst="rect">
            <a:avLst/>
          </a:prstGeom>
        </p:spPr>
      </p:pic>
      <p:pic>
        <p:nvPicPr>
          <p:cNvPr id="105" name="Picture 104">
            <a:extLst>
              <a:ext uri="{FF2B5EF4-FFF2-40B4-BE49-F238E27FC236}">
                <a16:creationId xmlns:a16="http://schemas.microsoft.com/office/drawing/2014/main" id="{83CA0418-557D-8608-FC7C-12A255F61E3D}"/>
              </a:ext>
            </a:extLst>
          </p:cNvPr>
          <p:cNvPicPr>
            <a:picLocks noChangeAspect="1"/>
          </p:cNvPicPr>
          <p:nvPr/>
        </p:nvPicPr>
        <p:blipFill>
          <a:blip r:embed="rId18"/>
          <a:stretch>
            <a:fillRect/>
          </a:stretch>
        </p:blipFill>
        <p:spPr>
          <a:xfrm>
            <a:off x="7638227" y="1572478"/>
            <a:ext cx="1828959" cy="2231330"/>
          </a:xfrm>
          <a:prstGeom prst="rect">
            <a:avLst/>
          </a:prstGeom>
        </p:spPr>
      </p:pic>
      <p:pic>
        <p:nvPicPr>
          <p:cNvPr id="106" name="Picture 105">
            <a:extLst>
              <a:ext uri="{FF2B5EF4-FFF2-40B4-BE49-F238E27FC236}">
                <a16:creationId xmlns:a16="http://schemas.microsoft.com/office/drawing/2014/main" id="{37F05805-A166-4732-435C-E0AC78CBAAD5}"/>
              </a:ext>
            </a:extLst>
          </p:cNvPr>
          <p:cNvPicPr>
            <a:picLocks noChangeAspect="1"/>
          </p:cNvPicPr>
          <p:nvPr/>
        </p:nvPicPr>
        <p:blipFill>
          <a:blip r:embed="rId19"/>
          <a:stretch>
            <a:fillRect/>
          </a:stretch>
        </p:blipFill>
        <p:spPr>
          <a:xfrm>
            <a:off x="9493757" y="1724593"/>
            <a:ext cx="1828959" cy="2231330"/>
          </a:xfrm>
          <a:prstGeom prst="rect">
            <a:avLst/>
          </a:prstGeom>
        </p:spPr>
      </p:pic>
      <p:pic>
        <p:nvPicPr>
          <p:cNvPr id="107" name="Picture 106">
            <a:extLst>
              <a:ext uri="{FF2B5EF4-FFF2-40B4-BE49-F238E27FC236}">
                <a16:creationId xmlns:a16="http://schemas.microsoft.com/office/drawing/2014/main" id="{9F98B548-44D9-6026-2C60-2F53488021D6}"/>
              </a:ext>
            </a:extLst>
          </p:cNvPr>
          <p:cNvPicPr>
            <a:picLocks noChangeAspect="1"/>
          </p:cNvPicPr>
          <p:nvPr/>
        </p:nvPicPr>
        <p:blipFill>
          <a:blip r:embed="rId20"/>
          <a:stretch>
            <a:fillRect/>
          </a:stretch>
        </p:blipFill>
        <p:spPr>
          <a:xfrm>
            <a:off x="10074371" y="3760855"/>
            <a:ext cx="1828959" cy="2231330"/>
          </a:xfrm>
          <a:prstGeom prst="rect">
            <a:avLst/>
          </a:prstGeom>
        </p:spPr>
      </p:pic>
      <p:pic>
        <p:nvPicPr>
          <p:cNvPr id="16" name="Picture 15">
            <a:hlinkClick r:id="rId21" action="ppaction://hlinksldjump"/>
            <a:extLst>
              <a:ext uri="{FF2B5EF4-FFF2-40B4-BE49-F238E27FC236}">
                <a16:creationId xmlns:a16="http://schemas.microsoft.com/office/drawing/2014/main" id="{8961A69D-374E-850A-26A9-7279FD986BBF}"/>
              </a:ext>
            </a:extLst>
          </p:cNvPr>
          <p:cNvPicPr>
            <a:picLocks noChangeAspect="1"/>
          </p:cNvPicPr>
          <p:nvPr/>
        </p:nvPicPr>
        <p:blipFill>
          <a:blip r:embed="rId16"/>
          <a:stretch>
            <a:fillRect/>
          </a:stretch>
        </p:blipFill>
        <p:spPr>
          <a:xfrm>
            <a:off x="4704935" y="2104162"/>
            <a:ext cx="1828959" cy="2231330"/>
          </a:xfrm>
          <a:prstGeom prst="rect">
            <a:avLst/>
          </a:prstGeom>
        </p:spPr>
      </p:pic>
      <p:pic>
        <p:nvPicPr>
          <p:cNvPr id="17" name="Picture 16">
            <a:hlinkClick r:id="rId22" action="ppaction://hlinksldjump"/>
            <a:extLst>
              <a:ext uri="{FF2B5EF4-FFF2-40B4-BE49-F238E27FC236}">
                <a16:creationId xmlns:a16="http://schemas.microsoft.com/office/drawing/2014/main" id="{6DC8C934-5803-9BA9-79A2-D9F495109AB2}"/>
              </a:ext>
            </a:extLst>
          </p:cNvPr>
          <p:cNvPicPr>
            <a:picLocks noChangeAspect="1"/>
          </p:cNvPicPr>
          <p:nvPr/>
        </p:nvPicPr>
        <p:blipFill>
          <a:blip r:embed="rId17"/>
          <a:stretch>
            <a:fillRect/>
          </a:stretch>
        </p:blipFill>
        <p:spPr>
          <a:xfrm>
            <a:off x="5907450" y="785466"/>
            <a:ext cx="1828959" cy="2213040"/>
          </a:xfrm>
          <a:prstGeom prst="rect">
            <a:avLst/>
          </a:prstGeom>
        </p:spPr>
      </p:pic>
      <p:pic>
        <p:nvPicPr>
          <p:cNvPr id="18" name="Picture 17">
            <a:hlinkClick r:id="rId23" action="ppaction://hlinksldjump"/>
            <a:extLst>
              <a:ext uri="{FF2B5EF4-FFF2-40B4-BE49-F238E27FC236}">
                <a16:creationId xmlns:a16="http://schemas.microsoft.com/office/drawing/2014/main" id="{6871FC22-2672-D7A2-F9E4-4354F76BF5F5}"/>
              </a:ext>
            </a:extLst>
          </p:cNvPr>
          <p:cNvPicPr>
            <a:picLocks noChangeAspect="1"/>
          </p:cNvPicPr>
          <p:nvPr/>
        </p:nvPicPr>
        <p:blipFill>
          <a:blip r:embed="rId18"/>
          <a:stretch>
            <a:fillRect/>
          </a:stretch>
        </p:blipFill>
        <p:spPr>
          <a:xfrm>
            <a:off x="7619432" y="1572478"/>
            <a:ext cx="1828959" cy="2231330"/>
          </a:xfrm>
          <a:prstGeom prst="rect">
            <a:avLst/>
          </a:prstGeom>
        </p:spPr>
      </p:pic>
      <p:pic>
        <p:nvPicPr>
          <p:cNvPr id="19" name="Picture 18">
            <a:hlinkClick r:id="rId24" action="ppaction://hlinksldjump"/>
            <a:extLst>
              <a:ext uri="{FF2B5EF4-FFF2-40B4-BE49-F238E27FC236}">
                <a16:creationId xmlns:a16="http://schemas.microsoft.com/office/drawing/2014/main" id="{F647FFAA-2071-AABD-0FE3-598DBB70E01B}"/>
              </a:ext>
            </a:extLst>
          </p:cNvPr>
          <p:cNvPicPr>
            <a:picLocks noChangeAspect="1"/>
          </p:cNvPicPr>
          <p:nvPr/>
        </p:nvPicPr>
        <p:blipFill>
          <a:blip r:embed="rId19"/>
          <a:stretch>
            <a:fillRect/>
          </a:stretch>
        </p:blipFill>
        <p:spPr>
          <a:xfrm>
            <a:off x="9468971" y="1724593"/>
            <a:ext cx="1828959" cy="2231330"/>
          </a:xfrm>
          <a:prstGeom prst="rect">
            <a:avLst/>
          </a:prstGeom>
        </p:spPr>
      </p:pic>
      <p:pic>
        <p:nvPicPr>
          <p:cNvPr id="20" name="Picture 19">
            <a:hlinkClick r:id="rId25" action="ppaction://hlinksldjump"/>
            <a:extLst>
              <a:ext uri="{FF2B5EF4-FFF2-40B4-BE49-F238E27FC236}">
                <a16:creationId xmlns:a16="http://schemas.microsoft.com/office/drawing/2014/main" id="{16A655A5-0FD4-520E-2A47-15AAE642A12B}"/>
              </a:ext>
            </a:extLst>
          </p:cNvPr>
          <p:cNvPicPr>
            <a:picLocks noChangeAspect="1"/>
          </p:cNvPicPr>
          <p:nvPr/>
        </p:nvPicPr>
        <p:blipFill>
          <a:blip r:embed="rId20"/>
          <a:stretch>
            <a:fillRect/>
          </a:stretch>
        </p:blipFill>
        <p:spPr>
          <a:xfrm>
            <a:off x="10079060" y="3746449"/>
            <a:ext cx="1828959" cy="2231330"/>
          </a:xfrm>
          <a:prstGeom prst="rect">
            <a:avLst/>
          </a:prstGeom>
        </p:spPr>
      </p:pic>
    </p:spTree>
    <p:extLst>
      <p:ext uri="{BB962C8B-B14F-4D97-AF65-F5344CB8AC3E}">
        <p14:creationId xmlns:p14="http://schemas.microsoft.com/office/powerpoint/2010/main" val="31148935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03"/>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3"/>
                                        </p:tgtEl>
                                      </p:cBhvr>
                                    </p:animEffect>
                                    <p:anim calcmode="lin" valueType="num">
                                      <p:cBhvr>
                                        <p:cTn id="46" dur="1000"/>
                                        <p:tgtEl>
                                          <p:spTgt spid="103"/>
                                        </p:tgtEl>
                                        <p:attrNameLst>
                                          <p:attrName>ppt_x</p:attrName>
                                        </p:attrNameLst>
                                      </p:cBhvr>
                                      <p:tavLst>
                                        <p:tav tm="0">
                                          <p:val>
                                            <p:strVal val="ppt_x"/>
                                          </p:val>
                                        </p:tav>
                                        <p:tav tm="100000">
                                          <p:val>
                                            <p:strVal val="ppt_x"/>
                                          </p:val>
                                        </p:tav>
                                      </p:tavLst>
                                    </p:anim>
                                    <p:anim calcmode="lin" valueType="num">
                                      <p:cBhvr>
                                        <p:cTn id="47" dur="1000"/>
                                        <p:tgtEl>
                                          <p:spTgt spid="103"/>
                                        </p:tgtEl>
                                        <p:attrNameLst>
                                          <p:attrName>ppt_y</p:attrName>
                                        </p:attrNameLst>
                                      </p:cBhvr>
                                      <p:tavLst>
                                        <p:tav tm="0">
                                          <p:val>
                                            <p:strVal val="ppt_y"/>
                                          </p:val>
                                        </p:tav>
                                        <p:tav tm="100000">
                                          <p:val>
                                            <p:strVal val="ppt_y+.1"/>
                                          </p:val>
                                        </p:tav>
                                      </p:tavLst>
                                    </p:anim>
                                    <p:set>
                                      <p:cBhvr>
                                        <p:cTn id="48"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9" restart="whenNotActive" fill="hold" evtFilter="cancelBubble" nodeType="interactiveSeq">
                <p:stCondLst>
                  <p:cond evt="onClick" delay="0">
                    <p:tgtEl>
                      <p:spTgt spid="104"/>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04"/>
                                        </p:tgtEl>
                                      </p:cBhvr>
                                    </p:animEffect>
                                    <p:anim calcmode="lin" valueType="num">
                                      <p:cBhvr>
                                        <p:cTn id="54" dur="1000"/>
                                        <p:tgtEl>
                                          <p:spTgt spid="104"/>
                                        </p:tgtEl>
                                        <p:attrNameLst>
                                          <p:attrName>ppt_x</p:attrName>
                                        </p:attrNameLst>
                                      </p:cBhvr>
                                      <p:tavLst>
                                        <p:tav tm="0">
                                          <p:val>
                                            <p:strVal val="ppt_x"/>
                                          </p:val>
                                        </p:tav>
                                        <p:tav tm="100000">
                                          <p:val>
                                            <p:strVal val="ppt_x"/>
                                          </p:val>
                                        </p:tav>
                                      </p:tavLst>
                                    </p:anim>
                                    <p:anim calcmode="lin" valueType="num">
                                      <p:cBhvr>
                                        <p:cTn id="55" dur="1000"/>
                                        <p:tgtEl>
                                          <p:spTgt spid="104"/>
                                        </p:tgtEl>
                                        <p:attrNameLst>
                                          <p:attrName>ppt_y</p:attrName>
                                        </p:attrNameLst>
                                      </p:cBhvr>
                                      <p:tavLst>
                                        <p:tav tm="0">
                                          <p:val>
                                            <p:strVal val="ppt_y"/>
                                          </p:val>
                                        </p:tav>
                                        <p:tav tm="100000">
                                          <p:val>
                                            <p:strVal val="ppt_y+.1"/>
                                          </p:val>
                                        </p:tav>
                                      </p:tavLst>
                                    </p:anim>
                                    <p:set>
                                      <p:cBhvr>
                                        <p:cTn id="5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4"/>
                  </p:tgtEl>
                </p:cond>
              </p:nextCondLst>
            </p:seq>
            <p:seq concurrent="1" nextAc="seek">
              <p:cTn id="57" restart="whenNotActive" fill="hold" evtFilter="cancelBubble" nodeType="interactiveSeq">
                <p:stCondLst>
                  <p:cond evt="onClick" delay="0">
                    <p:tgtEl>
                      <p:spTgt spid="10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05"/>
                                        </p:tgtEl>
                                      </p:cBhvr>
                                    </p:animEffect>
                                    <p:anim calcmode="lin" valueType="num">
                                      <p:cBhvr>
                                        <p:cTn id="62" dur="1000"/>
                                        <p:tgtEl>
                                          <p:spTgt spid="105"/>
                                        </p:tgtEl>
                                        <p:attrNameLst>
                                          <p:attrName>ppt_x</p:attrName>
                                        </p:attrNameLst>
                                      </p:cBhvr>
                                      <p:tavLst>
                                        <p:tav tm="0">
                                          <p:val>
                                            <p:strVal val="ppt_x"/>
                                          </p:val>
                                        </p:tav>
                                        <p:tav tm="100000">
                                          <p:val>
                                            <p:strVal val="ppt_x"/>
                                          </p:val>
                                        </p:tav>
                                      </p:tavLst>
                                    </p:anim>
                                    <p:anim calcmode="lin" valueType="num">
                                      <p:cBhvr>
                                        <p:cTn id="63" dur="1000"/>
                                        <p:tgtEl>
                                          <p:spTgt spid="105"/>
                                        </p:tgtEl>
                                        <p:attrNameLst>
                                          <p:attrName>ppt_y</p:attrName>
                                        </p:attrNameLst>
                                      </p:cBhvr>
                                      <p:tavLst>
                                        <p:tav tm="0">
                                          <p:val>
                                            <p:strVal val="ppt_y"/>
                                          </p:val>
                                        </p:tav>
                                        <p:tav tm="100000">
                                          <p:val>
                                            <p:strVal val="ppt_y+.1"/>
                                          </p:val>
                                        </p:tav>
                                      </p:tavLst>
                                    </p:anim>
                                    <p:set>
                                      <p:cBhvr>
                                        <p:cTn id="64"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5"/>
                  </p:tgtEl>
                </p:cond>
              </p:nextCondLst>
            </p:seq>
            <p:seq concurrent="1" nextAc="seek">
              <p:cTn id="65" restart="whenNotActive" fill="hold" evtFilter="cancelBubble" nodeType="interactiveSeq">
                <p:stCondLst>
                  <p:cond evt="onClick" delay="0">
                    <p:tgtEl>
                      <p:spTgt spid="10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06"/>
                                        </p:tgtEl>
                                      </p:cBhvr>
                                    </p:animEffect>
                                    <p:anim calcmode="lin" valueType="num">
                                      <p:cBhvr>
                                        <p:cTn id="70" dur="1000"/>
                                        <p:tgtEl>
                                          <p:spTgt spid="106"/>
                                        </p:tgtEl>
                                        <p:attrNameLst>
                                          <p:attrName>ppt_x</p:attrName>
                                        </p:attrNameLst>
                                      </p:cBhvr>
                                      <p:tavLst>
                                        <p:tav tm="0">
                                          <p:val>
                                            <p:strVal val="ppt_x"/>
                                          </p:val>
                                        </p:tav>
                                        <p:tav tm="100000">
                                          <p:val>
                                            <p:strVal val="ppt_x"/>
                                          </p:val>
                                        </p:tav>
                                      </p:tavLst>
                                    </p:anim>
                                    <p:anim calcmode="lin" valueType="num">
                                      <p:cBhvr>
                                        <p:cTn id="71" dur="1000"/>
                                        <p:tgtEl>
                                          <p:spTgt spid="106"/>
                                        </p:tgtEl>
                                        <p:attrNameLst>
                                          <p:attrName>ppt_y</p:attrName>
                                        </p:attrNameLst>
                                      </p:cBhvr>
                                      <p:tavLst>
                                        <p:tav tm="0">
                                          <p:val>
                                            <p:strVal val="ppt_y"/>
                                          </p:val>
                                        </p:tav>
                                        <p:tav tm="100000">
                                          <p:val>
                                            <p:strVal val="ppt_y+.1"/>
                                          </p:val>
                                        </p:tav>
                                      </p:tavLst>
                                    </p:anim>
                                    <p:set>
                                      <p:cBhvr>
                                        <p:cTn id="72"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6"/>
                  </p:tgtEl>
                </p:cond>
              </p:nextCondLst>
            </p:seq>
            <p:seq concurrent="1" nextAc="seek">
              <p:cTn id="73" restart="whenNotActive" fill="hold" evtFilter="cancelBubble" nodeType="interactiveSeq">
                <p:stCondLst>
                  <p:cond evt="onClick" delay="0">
                    <p:tgtEl>
                      <p:spTgt spid="107"/>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7"/>
                                        </p:tgtEl>
                                      </p:cBhvr>
                                    </p:animEffect>
                                    <p:anim calcmode="lin" valueType="num">
                                      <p:cBhvr>
                                        <p:cTn id="78" dur="1000"/>
                                        <p:tgtEl>
                                          <p:spTgt spid="107"/>
                                        </p:tgtEl>
                                        <p:attrNameLst>
                                          <p:attrName>ppt_x</p:attrName>
                                        </p:attrNameLst>
                                      </p:cBhvr>
                                      <p:tavLst>
                                        <p:tav tm="0">
                                          <p:val>
                                            <p:strVal val="ppt_x"/>
                                          </p:val>
                                        </p:tav>
                                        <p:tav tm="100000">
                                          <p:val>
                                            <p:strVal val="ppt_x"/>
                                          </p:val>
                                        </p:tav>
                                      </p:tavLst>
                                    </p:anim>
                                    <p:anim calcmode="lin" valueType="num">
                                      <p:cBhvr>
                                        <p:cTn id="79" dur="1000"/>
                                        <p:tgtEl>
                                          <p:spTgt spid="107"/>
                                        </p:tgtEl>
                                        <p:attrNameLst>
                                          <p:attrName>ppt_y</p:attrName>
                                        </p:attrNameLst>
                                      </p:cBhvr>
                                      <p:tavLst>
                                        <p:tav tm="0">
                                          <p:val>
                                            <p:strVal val="ppt_y"/>
                                          </p:val>
                                        </p:tav>
                                        <p:tav tm="100000">
                                          <p:val>
                                            <p:strVal val="ppt_y+.1"/>
                                          </p:val>
                                        </p:tav>
                                      </p:tavLst>
                                    </p:anim>
                                    <p:set>
                                      <p:cBhvr>
                                        <p:cTn id="80"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9571672" y="632412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D. Hình 4</a:t>
            </a:r>
            <a:endParaRPr lang="vi-VN" sz="4000" noProof="1">
              <a:solidFill>
                <a:prstClr val="black"/>
              </a:solidFill>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B. Hình 2</a:t>
            </a:r>
            <a:endParaRPr lang="vi-VN" sz="40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C. Hình 3</a:t>
            </a:r>
            <a:endParaRPr lang="vi-VN" sz="40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1840698" y="400294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A. Hình 1 </a:t>
            </a:r>
            <a:endParaRPr lang="vi-VN" sz="40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9571671" y="6320199"/>
            <a:ext cx="6802583" cy="199505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D. Hình 4</a:t>
            </a:r>
            <a:endParaRPr lang="vi-VN" sz="4000" noProof="1">
              <a:solidFill>
                <a:prstClr val="black"/>
              </a:solidFill>
              <a:latin typeface="Arial" panose="020B0604020202020204" pitchFamily="34" charset="0"/>
              <a:cs typeface="Arial" panose="020B0604020202020204" pitchFamily="34" charset="0"/>
            </a:endParaRPr>
          </a:p>
        </p:txBody>
      </p:sp>
      <p:pic>
        <p:nvPicPr>
          <p:cNvPr id="14" name="Picture 27">
            <a:extLst>
              <a:ext uri="{FF2B5EF4-FFF2-40B4-BE49-F238E27FC236}">
                <a16:creationId xmlns:a16="http://schemas.microsoft.com/office/drawing/2014/main" id="{11BB9100-C4D0-5C15-D5DF-538AB5813C2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 y="8174183"/>
            <a:ext cx="2780024" cy="2112818"/>
          </a:xfrm>
          <a:prstGeom prst="rect">
            <a:avLst/>
          </a:prstGeom>
        </p:spPr>
      </p:pic>
      <p:pic>
        <p:nvPicPr>
          <p:cNvPr id="15" name="Picture 14">
            <a:hlinkClick r:id="rId9" action="ppaction://hlinksldjump"/>
            <a:extLst>
              <a:ext uri="{FF2B5EF4-FFF2-40B4-BE49-F238E27FC236}">
                <a16:creationId xmlns:a16="http://schemas.microsoft.com/office/drawing/2014/main" id="{5972F006-448B-76AB-4F16-32DD34898357}"/>
              </a:ext>
            </a:extLst>
          </p:cNvPr>
          <p:cNvPicPr>
            <a:picLocks noChangeAspect="1"/>
          </p:cNvPicPr>
          <p:nvPr/>
        </p:nvPicPr>
        <p:blipFill>
          <a:blip r:embed="rId10"/>
          <a:stretch>
            <a:fillRect/>
          </a:stretch>
        </p:blipFill>
        <p:spPr>
          <a:xfrm>
            <a:off x="15676406" y="8387084"/>
            <a:ext cx="2607023" cy="1833686"/>
          </a:xfrm>
          <a:prstGeom prst="rect">
            <a:avLst/>
          </a:prstGeom>
        </p:spPr>
      </p:pic>
      <p:grpSp>
        <p:nvGrpSpPr>
          <p:cNvPr id="7" name="Group 6"/>
          <p:cNvGrpSpPr/>
          <p:nvPr/>
        </p:nvGrpSpPr>
        <p:grpSpPr>
          <a:xfrm>
            <a:off x="1821872" y="342900"/>
            <a:ext cx="14644255" cy="3322661"/>
            <a:chOff x="1821872" y="342900"/>
            <a:chExt cx="14644255" cy="3322661"/>
          </a:xfrm>
        </p:grpSpPr>
        <p:sp>
          <p:nvSpPr>
            <p:cNvPr id="17" name="Câu hỏi">
              <a:extLst>
                <a:ext uri="{FF2B5EF4-FFF2-40B4-BE49-F238E27FC236}">
                  <a16:creationId xmlns:a16="http://schemas.microsoft.com/office/drawing/2014/main" id="{1AB69979-1D5C-6D4F-6590-E0650E70A5B4}"/>
                </a:ext>
              </a:extLst>
            </p:cNvPr>
            <p:cNvSpPr/>
            <p:nvPr/>
          </p:nvSpPr>
          <p:spPr>
            <a:xfrm>
              <a:off x="1821872" y="342900"/>
              <a:ext cx="14644255" cy="32782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latin typeface="Arial" panose="020B0604020202020204" pitchFamily="34" charset="0"/>
                  <a:cs typeface="Arial" panose="020B0604020202020204" pitchFamily="34" charset="0"/>
                </a:rPr>
                <a:t>Câu hỏi</a:t>
              </a:r>
              <a:r>
                <a:rPr lang="en-US" sz="4000" noProof="1">
                  <a:solidFill>
                    <a:prstClr val="black"/>
                  </a:solidFill>
                  <a:latin typeface="Arial" panose="020B0604020202020204" pitchFamily="34" charset="0"/>
                  <a:cs typeface="Arial" panose="020B0604020202020204" pitchFamily="34" charset="0"/>
                </a:rPr>
                <a:t> </a:t>
              </a:r>
              <a:r>
                <a:rPr lang="vi-VN" sz="4000" noProof="1">
                  <a:solidFill>
                    <a:prstClr val="black"/>
                  </a:solidFill>
                  <a:latin typeface="Arial" panose="020B0604020202020204" pitchFamily="34" charset="0"/>
                  <a:cs typeface="Arial" panose="020B0604020202020204" pitchFamily="34" charset="0"/>
                </a:rPr>
                <a:t>1</a:t>
              </a:r>
              <a:r>
                <a:rPr lang="en-US" sz="4000" noProof="1">
                  <a:solidFill>
                    <a:prstClr val="black"/>
                  </a:solidFill>
                  <a:latin typeface="Arial" panose="020B0604020202020204" pitchFamily="34" charset="0"/>
                  <a:cs typeface="Arial" panose="020B0604020202020204" pitchFamily="34" charset="0"/>
                </a:rPr>
                <a:t>. </a:t>
              </a:r>
              <a:r>
                <a:rPr lang="vi-VN" sz="4000" noProof="1">
                  <a:solidFill>
                    <a:prstClr val="black"/>
                  </a:solidFill>
                  <a:latin typeface="Arial" panose="020B0604020202020204" pitchFamily="34" charset="0"/>
                  <a:cs typeface="Arial" panose="020B0604020202020204" pitchFamily="34" charset="0"/>
                </a:rPr>
                <a:t>Động vật nào trong các hình dưới đây đẻ trứng?</a:t>
              </a:r>
              <a:endParaRPr lang="en-US" sz="4000" noProof="1">
                <a:solidFill>
                  <a:prstClr val="black"/>
                </a:solidFill>
                <a:latin typeface="Arial" panose="020B0604020202020204" pitchFamily="34" charset="0"/>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p:txBody>
        </p:sp>
        <p:pic>
          <p:nvPicPr>
            <p:cNvPr id="2" name="Picture 1" descr="chó chihuahua, chó dachshund, chó kiểng TP.Hồ Chí Minh - Gò Vấp">
              <a:extLst>
                <a:ext uri="{FF2B5EF4-FFF2-40B4-BE49-F238E27FC236}">
                  <a16:creationId xmlns:a16="http://schemas.microsoft.com/office/drawing/2014/main" id="{5623B986-4134-F684-DC37-A8365E7D991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09054" y="1516211"/>
              <a:ext cx="1617345" cy="1617345"/>
            </a:xfrm>
            <a:prstGeom prst="rect">
              <a:avLst/>
            </a:prstGeom>
            <a:noFill/>
            <a:ln>
              <a:noFill/>
            </a:ln>
          </p:spPr>
        </p:pic>
        <p:pic>
          <p:nvPicPr>
            <p:cNvPr id="3" name="Picture 2" descr="Những điều đặc biệt đến khó tin về loài mèo">
              <a:extLst>
                <a:ext uri="{FF2B5EF4-FFF2-40B4-BE49-F238E27FC236}">
                  <a16:creationId xmlns:a16="http://schemas.microsoft.com/office/drawing/2014/main" id="{88ED5C45-094B-10DE-F415-80603131B74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29835" y="1642527"/>
              <a:ext cx="2313446" cy="1446017"/>
            </a:xfrm>
            <a:prstGeom prst="rect">
              <a:avLst/>
            </a:prstGeom>
            <a:noFill/>
            <a:ln>
              <a:noFill/>
            </a:ln>
          </p:spPr>
        </p:pic>
        <p:pic>
          <p:nvPicPr>
            <p:cNvPr id="4" name="Picture 3" descr="Hổ – Wikipedia tiếng Việt">
              <a:extLst>
                <a:ext uri="{FF2B5EF4-FFF2-40B4-BE49-F238E27FC236}">
                  <a16:creationId xmlns:a16="http://schemas.microsoft.com/office/drawing/2014/main" id="{B2391DDE-7087-147C-4C9F-35AF41CD63A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6045" b="19759"/>
            <a:stretch/>
          </p:blipFill>
          <p:spPr bwMode="auto">
            <a:xfrm>
              <a:off x="9426699" y="1728209"/>
              <a:ext cx="1719124" cy="1256407"/>
            </a:xfrm>
            <a:prstGeom prst="rect">
              <a:avLst/>
            </a:prstGeom>
            <a:noFill/>
            <a:ln>
              <a:noFill/>
            </a:ln>
            <a:extLst>
              <a:ext uri="{53640926-AAD7-44D8-BBD7-CCE9431645EC}">
                <a14:shadowObscured xmlns:a14="http://schemas.microsoft.com/office/drawing/2010/main"/>
              </a:ext>
            </a:extLst>
          </p:spPr>
        </p:pic>
        <p:pic>
          <p:nvPicPr>
            <p:cNvPr id="6" name="Picture 5" descr="Tất tần tật kiến thức lý thuyết về chim bồ câu trong sinh học 7 | Fqa.vn">
              <a:extLst>
                <a:ext uri="{FF2B5EF4-FFF2-40B4-BE49-F238E27FC236}">
                  <a16:creationId xmlns:a16="http://schemas.microsoft.com/office/drawing/2014/main" id="{77F55F3E-0997-D6DB-5DB7-469223824E6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875953" y="1687022"/>
              <a:ext cx="1719124" cy="1357025"/>
            </a:xfrm>
            <a:prstGeom prst="rect">
              <a:avLst/>
            </a:prstGeom>
            <a:noFill/>
            <a:ln>
              <a:noFill/>
            </a:ln>
          </p:spPr>
        </p:pic>
        <p:sp>
          <p:nvSpPr>
            <p:cNvPr id="12" name="TextBox 11">
              <a:extLst>
                <a:ext uri="{FF2B5EF4-FFF2-40B4-BE49-F238E27FC236}">
                  <a16:creationId xmlns:a16="http://schemas.microsoft.com/office/drawing/2014/main" id="{28C6E296-3F6A-0AF9-9352-2F792974EF63}"/>
                </a:ext>
              </a:extLst>
            </p:cNvPr>
            <p:cNvSpPr txBox="1"/>
            <p:nvPr/>
          </p:nvSpPr>
          <p:spPr>
            <a:xfrm>
              <a:off x="4162572" y="3080786"/>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1</a:t>
              </a:r>
            </a:p>
          </p:txBody>
        </p:sp>
        <p:sp>
          <p:nvSpPr>
            <p:cNvPr id="13" name="TextBox 12">
              <a:extLst>
                <a:ext uri="{FF2B5EF4-FFF2-40B4-BE49-F238E27FC236}">
                  <a16:creationId xmlns:a16="http://schemas.microsoft.com/office/drawing/2014/main" id="{5B545C66-7CC5-3143-ABE1-3D16262959F7}"/>
                </a:ext>
              </a:extLst>
            </p:cNvPr>
            <p:cNvSpPr txBox="1"/>
            <p:nvPr/>
          </p:nvSpPr>
          <p:spPr>
            <a:xfrm>
              <a:off x="11797186" y="3071487"/>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4</a:t>
              </a:r>
            </a:p>
          </p:txBody>
        </p:sp>
        <p:sp>
          <p:nvSpPr>
            <p:cNvPr id="23" name="TextBox 22">
              <a:extLst>
                <a:ext uri="{FF2B5EF4-FFF2-40B4-BE49-F238E27FC236}">
                  <a16:creationId xmlns:a16="http://schemas.microsoft.com/office/drawing/2014/main" id="{4CC5764C-BD0E-B1DD-6E2A-0B6509F54ADE}"/>
                </a:ext>
              </a:extLst>
            </p:cNvPr>
            <p:cNvSpPr txBox="1"/>
            <p:nvPr/>
          </p:nvSpPr>
          <p:spPr>
            <a:xfrm>
              <a:off x="9508772" y="3080786"/>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3</a:t>
              </a:r>
            </a:p>
          </p:txBody>
        </p:sp>
        <p:sp>
          <p:nvSpPr>
            <p:cNvPr id="24" name="TextBox 23">
              <a:extLst>
                <a:ext uri="{FF2B5EF4-FFF2-40B4-BE49-F238E27FC236}">
                  <a16:creationId xmlns:a16="http://schemas.microsoft.com/office/drawing/2014/main" id="{E99CF819-69D5-9731-BB08-877B534FC46F}"/>
                </a:ext>
              </a:extLst>
            </p:cNvPr>
            <p:cNvSpPr txBox="1"/>
            <p:nvPr/>
          </p:nvSpPr>
          <p:spPr>
            <a:xfrm>
              <a:off x="6623781" y="3035774"/>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2</a:t>
              </a:r>
            </a:p>
          </p:txBody>
        </p:sp>
      </p:grpSp>
    </p:spTree>
    <p:extLst>
      <p:ext uri="{BB962C8B-B14F-4D97-AF65-F5344CB8AC3E}">
        <p14:creationId xmlns:p14="http://schemas.microsoft.com/office/powerpoint/2010/main" val="7424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2"/>
                </p:tgtEl>
              </p:cMediaNode>
            </p:audio>
            <p:audio>
              <p:cMediaNode vol="80000">
                <p:cTn id="26" fill="hold" display="0">
                  <p:stCondLst>
                    <p:cond delay="indefinite"/>
                  </p:stCondLst>
                  <p:endCondLst>
                    <p:cond evt="onStopAudio" delay="0">
                      <p:tgtEl>
                        <p:sldTgt/>
                      </p:tgtEl>
                    </p:cond>
                  </p:endCondLst>
                </p:cTn>
                <p:tgtEl>
                  <p:spTgt spid="27"/>
                </p:tgtEl>
              </p:cMediaNode>
            </p:audio>
          </p:childTnLst>
        </p:cTn>
      </p:par>
    </p:tnLst>
    <p:bldLst>
      <p:bldP spid="18" grpId="0" animBg="1"/>
      <p:bldP spid="19" grpId="0" animBg="1"/>
      <p:bldP spid="20" grpId="0" animBg="1"/>
      <p:bldP spid="21"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9663544" y="64897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D. Hình 4</a:t>
            </a:r>
            <a:endParaRPr lang="vi-VN" sz="4000" noProof="1">
              <a:solidFill>
                <a:prstClr val="black"/>
              </a:solidFill>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B. Hình 2</a:t>
            </a:r>
            <a:endParaRPr lang="vi-VN" sz="40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C. Hình 3</a:t>
            </a:r>
            <a:endParaRPr lang="vi-VN" sz="40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1848605" y="407833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A. Hình 1 </a:t>
            </a:r>
            <a:endParaRPr lang="vi-VN" sz="40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1848605" y="4072394"/>
            <a:ext cx="6802583" cy="199505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A. Hình 1</a:t>
            </a:r>
            <a:endParaRPr lang="vi-VN" sz="4000" noProof="1">
              <a:solidFill>
                <a:prstClr val="black"/>
              </a:solidFill>
              <a:latin typeface="Arial" panose="020B0604020202020204" pitchFamily="34" charset="0"/>
              <a:cs typeface="Arial" panose="020B0604020202020204" pitchFamily="34" charset="0"/>
            </a:endParaRPr>
          </a:p>
        </p:txBody>
      </p:sp>
      <p:pic>
        <p:nvPicPr>
          <p:cNvPr id="14" name="Picture 27">
            <a:extLst>
              <a:ext uri="{FF2B5EF4-FFF2-40B4-BE49-F238E27FC236}">
                <a16:creationId xmlns:a16="http://schemas.microsoft.com/office/drawing/2014/main" id="{11BB9100-C4D0-5C15-D5DF-538AB5813C2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 y="8174183"/>
            <a:ext cx="2780024" cy="2112818"/>
          </a:xfrm>
          <a:prstGeom prst="rect">
            <a:avLst/>
          </a:prstGeom>
        </p:spPr>
      </p:pic>
      <p:pic>
        <p:nvPicPr>
          <p:cNvPr id="15" name="Picture 14">
            <a:hlinkClick r:id="rId9" action="ppaction://hlinksldjump"/>
            <a:extLst>
              <a:ext uri="{FF2B5EF4-FFF2-40B4-BE49-F238E27FC236}">
                <a16:creationId xmlns:a16="http://schemas.microsoft.com/office/drawing/2014/main" id="{5972F006-448B-76AB-4F16-32DD34898357}"/>
              </a:ext>
            </a:extLst>
          </p:cNvPr>
          <p:cNvPicPr>
            <a:picLocks noChangeAspect="1"/>
          </p:cNvPicPr>
          <p:nvPr/>
        </p:nvPicPr>
        <p:blipFill>
          <a:blip r:embed="rId10"/>
          <a:stretch>
            <a:fillRect/>
          </a:stretch>
        </p:blipFill>
        <p:spPr>
          <a:xfrm>
            <a:off x="15676406" y="8387084"/>
            <a:ext cx="2607023" cy="1833686"/>
          </a:xfrm>
          <a:prstGeom prst="rect">
            <a:avLst/>
          </a:prstGeom>
        </p:spPr>
      </p:pic>
      <p:grpSp>
        <p:nvGrpSpPr>
          <p:cNvPr id="2" name="Group 1"/>
          <p:cNvGrpSpPr/>
          <p:nvPr/>
        </p:nvGrpSpPr>
        <p:grpSpPr>
          <a:xfrm>
            <a:off x="1821872" y="342900"/>
            <a:ext cx="14644255" cy="3278231"/>
            <a:chOff x="1821872" y="342900"/>
            <a:chExt cx="14644255" cy="3278231"/>
          </a:xfrm>
        </p:grpSpPr>
        <p:sp>
          <p:nvSpPr>
            <p:cNvPr id="17" name="Câu hỏi">
              <a:extLst>
                <a:ext uri="{FF2B5EF4-FFF2-40B4-BE49-F238E27FC236}">
                  <a16:creationId xmlns:a16="http://schemas.microsoft.com/office/drawing/2014/main" id="{1AB69979-1D5C-6D4F-6590-E0650E70A5B4}"/>
                </a:ext>
              </a:extLst>
            </p:cNvPr>
            <p:cNvSpPr/>
            <p:nvPr/>
          </p:nvSpPr>
          <p:spPr>
            <a:xfrm>
              <a:off x="1821872" y="342900"/>
              <a:ext cx="14644255" cy="32782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latin typeface="Arial" panose="020B0604020202020204" pitchFamily="34" charset="0"/>
                  <a:cs typeface="Arial" panose="020B0604020202020204" pitchFamily="34" charset="0"/>
                </a:rPr>
                <a:t>Câu hỏi</a:t>
              </a:r>
              <a:r>
                <a:rPr lang="en-US" sz="4000" noProof="1">
                  <a:solidFill>
                    <a:prstClr val="black"/>
                  </a:solidFill>
                  <a:latin typeface="Arial" panose="020B0604020202020204" pitchFamily="34" charset="0"/>
                  <a:cs typeface="Arial" panose="020B0604020202020204" pitchFamily="34" charset="0"/>
                </a:rPr>
                <a:t> 2. </a:t>
              </a:r>
              <a:r>
                <a:rPr lang="vi-VN" sz="4000" noProof="1">
                  <a:solidFill>
                    <a:prstClr val="black"/>
                  </a:solidFill>
                  <a:latin typeface="Arial" panose="020B0604020202020204" pitchFamily="34" charset="0"/>
                  <a:cs typeface="Arial" panose="020B0604020202020204" pitchFamily="34" charset="0"/>
                </a:rPr>
                <a:t>Động vật nào trong các hình dưới đây đẻ trứng?</a:t>
              </a:r>
              <a:endParaRPr lang="en-US" sz="4000" noProof="1">
                <a:solidFill>
                  <a:prstClr val="black"/>
                </a:solidFill>
                <a:latin typeface="Arial" panose="020B0604020202020204" pitchFamily="34" charset="0"/>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1E11DAC-7926-A7AF-ACA5-3BAD8C3A64A7}"/>
                </a:ext>
              </a:extLst>
            </p:cNvPr>
            <p:cNvSpPr txBox="1"/>
            <p:nvPr/>
          </p:nvSpPr>
          <p:spPr>
            <a:xfrm>
              <a:off x="4142118" y="2994154"/>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1</a:t>
              </a:r>
            </a:p>
          </p:txBody>
        </p:sp>
        <p:sp>
          <p:nvSpPr>
            <p:cNvPr id="8" name="TextBox 7">
              <a:extLst>
                <a:ext uri="{FF2B5EF4-FFF2-40B4-BE49-F238E27FC236}">
                  <a16:creationId xmlns:a16="http://schemas.microsoft.com/office/drawing/2014/main" id="{0FD871AB-7120-3A33-2443-337416079FA1}"/>
                </a:ext>
              </a:extLst>
            </p:cNvPr>
            <p:cNvSpPr txBox="1"/>
            <p:nvPr/>
          </p:nvSpPr>
          <p:spPr>
            <a:xfrm>
              <a:off x="11940057" y="3018002"/>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4</a:t>
              </a:r>
            </a:p>
          </p:txBody>
        </p:sp>
        <p:sp>
          <p:nvSpPr>
            <p:cNvPr id="10" name="TextBox 9">
              <a:extLst>
                <a:ext uri="{FF2B5EF4-FFF2-40B4-BE49-F238E27FC236}">
                  <a16:creationId xmlns:a16="http://schemas.microsoft.com/office/drawing/2014/main" id="{0C00FAE7-8717-F658-543D-8A439AF8DEF9}"/>
                </a:ext>
              </a:extLst>
            </p:cNvPr>
            <p:cNvSpPr txBox="1"/>
            <p:nvPr/>
          </p:nvSpPr>
          <p:spPr>
            <a:xfrm>
              <a:off x="9586946" y="3025096"/>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3</a:t>
              </a:r>
            </a:p>
          </p:txBody>
        </p:sp>
        <p:sp>
          <p:nvSpPr>
            <p:cNvPr id="11" name="TextBox 10">
              <a:extLst>
                <a:ext uri="{FF2B5EF4-FFF2-40B4-BE49-F238E27FC236}">
                  <a16:creationId xmlns:a16="http://schemas.microsoft.com/office/drawing/2014/main" id="{862E9E15-90D0-7BFE-6CF4-E4EAD06EABC5}"/>
                </a:ext>
              </a:extLst>
            </p:cNvPr>
            <p:cNvSpPr txBox="1"/>
            <p:nvPr/>
          </p:nvSpPr>
          <p:spPr>
            <a:xfrm>
              <a:off x="6718947" y="3007301"/>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2</a:t>
              </a:r>
            </a:p>
          </p:txBody>
        </p:sp>
        <p:pic>
          <p:nvPicPr>
            <p:cNvPr id="25" name="Picture 24" descr="HÌNH ẢNH MẦM NON: HÌNH ẢNH CON GÀ MÁI ĐẸP - CHUẨN">
              <a:extLst>
                <a:ext uri="{FF2B5EF4-FFF2-40B4-BE49-F238E27FC236}">
                  <a16:creationId xmlns:a16="http://schemas.microsoft.com/office/drawing/2014/main" id="{1C283685-D382-1779-5767-7C678993C49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27463" y="1599792"/>
              <a:ext cx="1730161" cy="1309034"/>
            </a:xfrm>
            <a:prstGeom prst="rect">
              <a:avLst/>
            </a:prstGeom>
            <a:noFill/>
            <a:ln>
              <a:noFill/>
            </a:ln>
          </p:spPr>
        </p:pic>
        <p:pic>
          <p:nvPicPr>
            <p:cNvPr id="26" name="Picture 25" descr="10 loài động vật chạy nhanh nhất thế giới">
              <a:extLst>
                <a:ext uri="{FF2B5EF4-FFF2-40B4-BE49-F238E27FC236}">
                  <a16:creationId xmlns:a16="http://schemas.microsoft.com/office/drawing/2014/main" id="{1B2AC5CE-1CB3-CA8B-4EFE-B57EDAE2FD1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2157" b="11748"/>
            <a:stretch/>
          </p:blipFill>
          <p:spPr bwMode="auto">
            <a:xfrm>
              <a:off x="6584536" y="1599792"/>
              <a:ext cx="1848710" cy="1394362"/>
            </a:xfrm>
            <a:prstGeom prst="rect">
              <a:avLst/>
            </a:prstGeom>
            <a:noFill/>
            <a:ln>
              <a:noFill/>
            </a:ln>
            <a:extLst>
              <a:ext uri="{53640926-AAD7-44D8-BBD7-CCE9431645EC}">
                <a14:shadowObscured xmlns:a14="http://schemas.microsoft.com/office/drawing/2010/main"/>
              </a:ext>
            </a:extLst>
          </p:spPr>
        </p:pic>
        <p:pic>
          <p:nvPicPr>
            <p:cNvPr id="28" name="Picture 27" descr="Tuổi trẻ như một chú ngựa, không chịu chạy không rèn luyện thì mãi chỉ là  ngựa thường chẳng bao giờ trở thành chiến mã">
              <a:extLst>
                <a:ext uri="{FF2B5EF4-FFF2-40B4-BE49-F238E27FC236}">
                  <a16:creationId xmlns:a16="http://schemas.microsoft.com/office/drawing/2014/main" id="{E1EAFB39-D943-9CFC-3765-42EECE36ADA6}"/>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49680" y="1652419"/>
              <a:ext cx="2008858" cy="1256407"/>
            </a:xfrm>
            <a:prstGeom prst="rect">
              <a:avLst/>
            </a:prstGeom>
            <a:noFill/>
            <a:ln>
              <a:noFill/>
            </a:ln>
          </p:spPr>
        </p:pic>
        <p:pic>
          <p:nvPicPr>
            <p:cNvPr id="29" name="Picture 28" descr="Mèo con – Wikipedia tiếng Việt">
              <a:extLst>
                <a:ext uri="{FF2B5EF4-FFF2-40B4-BE49-F238E27FC236}">
                  <a16:creationId xmlns:a16="http://schemas.microsoft.com/office/drawing/2014/main" id="{66524A84-F5B4-1E65-23AB-3927D0047A2A}"/>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64504" y="1641213"/>
              <a:ext cx="1879386" cy="1256407"/>
            </a:xfrm>
            <a:prstGeom prst="rect">
              <a:avLst/>
            </a:prstGeom>
            <a:noFill/>
            <a:ln>
              <a:noFill/>
            </a:ln>
          </p:spPr>
        </p:pic>
      </p:grpSp>
    </p:spTree>
    <p:extLst>
      <p:ext uri="{BB962C8B-B14F-4D97-AF65-F5344CB8AC3E}">
        <p14:creationId xmlns:p14="http://schemas.microsoft.com/office/powerpoint/2010/main" val="14663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2"/>
                </p:tgtEl>
              </p:cMediaNode>
            </p:audio>
            <p:audio>
              <p:cMediaNode vol="80000">
                <p:cTn id="26" fill="hold" display="0">
                  <p:stCondLst>
                    <p:cond delay="indefinite"/>
                  </p:stCondLst>
                  <p:endCondLst>
                    <p:cond evt="onStopAudio" delay="0">
                      <p:tgtEl>
                        <p:sldTgt/>
                      </p:tgtEl>
                    </p:cond>
                  </p:endCondLst>
                </p:cTn>
                <p:tgtEl>
                  <p:spTgt spid="27"/>
                </p:tgtEl>
              </p:cMediaNode>
            </p:audio>
          </p:childTnLst>
        </p:cTn>
      </p:par>
    </p:tnLst>
    <p:bldLst>
      <p:bldP spid="18" grpId="0" animBg="1"/>
      <p:bldP spid="19" grpId="0" animBg="1"/>
      <p:bldP spid="20" grpId="0" animBg="1"/>
      <p:bldP spid="21"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9396384" y="651851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D. Hình 4</a:t>
            </a:r>
            <a:endParaRPr lang="vi-VN" sz="4000" noProof="1">
              <a:solidFill>
                <a:prstClr val="black"/>
              </a:solidFill>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653058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B. Hình</a:t>
            </a:r>
            <a:endParaRPr lang="vi-VN" sz="40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365008" y="409850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C. Hình 3</a:t>
            </a:r>
            <a:endParaRPr lang="vi-VN" sz="40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1840698" y="400294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A. Hình 1 </a:t>
            </a:r>
            <a:endParaRPr lang="vi-VN" sz="40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9368934" y="4094580"/>
            <a:ext cx="6802583" cy="199505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C. Hình 3</a:t>
            </a:r>
            <a:endParaRPr lang="vi-VN" sz="4000" noProof="1">
              <a:solidFill>
                <a:prstClr val="black"/>
              </a:solidFill>
              <a:latin typeface="Arial" panose="020B0604020202020204" pitchFamily="34" charset="0"/>
              <a:cs typeface="Arial" panose="020B0604020202020204" pitchFamily="34" charset="0"/>
            </a:endParaRPr>
          </a:p>
        </p:txBody>
      </p:sp>
      <p:pic>
        <p:nvPicPr>
          <p:cNvPr id="14" name="Picture 27">
            <a:extLst>
              <a:ext uri="{FF2B5EF4-FFF2-40B4-BE49-F238E27FC236}">
                <a16:creationId xmlns:a16="http://schemas.microsoft.com/office/drawing/2014/main" id="{11BB9100-C4D0-5C15-D5DF-538AB5813C2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 y="8174183"/>
            <a:ext cx="2780024" cy="2112818"/>
          </a:xfrm>
          <a:prstGeom prst="rect">
            <a:avLst/>
          </a:prstGeom>
        </p:spPr>
      </p:pic>
      <p:pic>
        <p:nvPicPr>
          <p:cNvPr id="15" name="Picture 14">
            <a:hlinkClick r:id="rId9" action="ppaction://hlinksldjump"/>
            <a:extLst>
              <a:ext uri="{FF2B5EF4-FFF2-40B4-BE49-F238E27FC236}">
                <a16:creationId xmlns:a16="http://schemas.microsoft.com/office/drawing/2014/main" id="{5972F006-448B-76AB-4F16-32DD34898357}"/>
              </a:ext>
            </a:extLst>
          </p:cNvPr>
          <p:cNvPicPr>
            <a:picLocks noChangeAspect="1"/>
          </p:cNvPicPr>
          <p:nvPr/>
        </p:nvPicPr>
        <p:blipFill>
          <a:blip r:embed="rId10"/>
          <a:stretch>
            <a:fillRect/>
          </a:stretch>
        </p:blipFill>
        <p:spPr>
          <a:xfrm>
            <a:off x="15676406" y="8387084"/>
            <a:ext cx="2607023" cy="1833686"/>
          </a:xfrm>
          <a:prstGeom prst="rect">
            <a:avLst/>
          </a:prstGeom>
        </p:spPr>
      </p:pic>
      <p:grpSp>
        <p:nvGrpSpPr>
          <p:cNvPr id="2" name="Group 1"/>
          <p:cNvGrpSpPr/>
          <p:nvPr/>
        </p:nvGrpSpPr>
        <p:grpSpPr>
          <a:xfrm>
            <a:off x="1821872" y="342900"/>
            <a:ext cx="14644255" cy="3322661"/>
            <a:chOff x="1821872" y="342900"/>
            <a:chExt cx="14644255" cy="3322661"/>
          </a:xfrm>
        </p:grpSpPr>
        <p:sp>
          <p:nvSpPr>
            <p:cNvPr id="17" name="Câu hỏi">
              <a:extLst>
                <a:ext uri="{FF2B5EF4-FFF2-40B4-BE49-F238E27FC236}">
                  <a16:creationId xmlns:a16="http://schemas.microsoft.com/office/drawing/2014/main" id="{1AB69979-1D5C-6D4F-6590-E0650E70A5B4}"/>
                </a:ext>
              </a:extLst>
            </p:cNvPr>
            <p:cNvSpPr/>
            <p:nvPr/>
          </p:nvSpPr>
          <p:spPr>
            <a:xfrm>
              <a:off x="1821872" y="342900"/>
              <a:ext cx="14644255" cy="32782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latin typeface="Arial" panose="020B0604020202020204" pitchFamily="34" charset="0"/>
                  <a:cs typeface="Arial" panose="020B0604020202020204" pitchFamily="34" charset="0"/>
                </a:rPr>
                <a:t>Câu hỏi</a:t>
              </a:r>
              <a:r>
                <a:rPr lang="en-US" sz="4000" noProof="1">
                  <a:solidFill>
                    <a:prstClr val="black"/>
                  </a:solidFill>
                  <a:latin typeface="Arial" panose="020B0604020202020204" pitchFamily="34" charset="0"/>
                  <a:cs typeface="Arial" panose="020B0604020202020204" pitchFamily="34" charset="0"/>
                </a:rPr>
                <a:t> 3. </a:t>
              </a:r>
              <a:r>
                <a:rPr lang="vi-VN" sz="4000" noProof="1">
                  <a:solidFill>
                    <a:prstClr val="black"/>
                  </a:solidFill>
                  <a:cs typeface="Arial" panose="020B0604020202020204" pitchFamily="34" charset="0"/>
                </a:rPr>
                <a:t>Động vật nào trong các hình dưới đây đẻ con?</a:t>
              </a:r>
              <a:endParaRPr lang="en-US" sz="4000" noProof="1">
                <a:solidFill>
                  <a:prstClr val="black"/>
                </a:solidFill>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a:p>
              <a:pPr algn="ctr" defTabSz="1371600">
                <a:defRPr/>
              </a:pPr>
              <a:endParaRPr lang="en-US" sz="4000" noProof="1">
                <a:solidFill>
                  <a:prstClr val="black"/>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8C6E296-3F6A-0AF9-9352-2F792974EF63}"/>
                </a:ext>
              </a:extLst>
            </p:cNvPr>
            <p:cNvSpPr txBox="1"/>
            <p:nvPr/>
          </p:nvSpPr>
          <p:spPr>
            <a:xfrm>
              <a:off x="4305464" y="3010262"/>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1</a:t>
              </a:r>
            </a:p>
          </p:txBody>
        </p:sp>
        <p:sp>
          <p:nvSpPr>
            <p:cNvPr id="13" name="TextBox 12">
              <a:extLst>
                <a:ext uri="{FF2B5EF4-FFF2-40B4-BE49-F238E27FC236}">
                  <a16:creationId xmlns:a16="http://schemas.microsoft.com/office/drawing/2014/main" id="{5B545C66-7CC5-3143-ABE1-3D16262959F7}"/>
                </a:ext>
              </a:extLst>
            </p:cNvPr>
            <p:cNvSpPr txBox="1"/>
            <p:nvPr/>
          </p:nvSpPr>
          <p:spPr>
            <a:xfrm>
              <a:off x="11956055" y="3011196"/>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4</a:t>
              </a:r>
            </a:p>
          </p:txBody>
        </p:sp>
        <p:sp>
          <p:nvSpPr>
            <p:cNvPr id="23" name="TextBox 22">
              <a:extLst>
                <a:ext uri="{FF2B5EF4-FFF2-40B4-BE49-F238E27FC236}">
                  <a16:creationId xmlns:a16="http://schemas.microsoft.com/office/drawing/2014/main" id="{4CC5764C-BD0E-B1DD-6E2A-0B6509F54ADE}"/>
                </a:ext>
              </a:extLst>
            </p:cNvPr>
            <p:cNvSpPr txBox="1"/>
            <p:nvPr/>
          </p:nvSpPr>
          <p:spPr>
            <a:xfrm>
              <a:off x="9508772" y="3080786"/>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3</a:t>
              </a:r>
            </a:p>
          </p:txBody>
        </p:sp>
        <p:sp>
          <p:nvSpPr>
            <p:cNvPr id="24" name="TextBox 23">
              <a:extLst>
                <a:ext uri="{FF2B5EF4-FFF2-40B4-BE49-F238E27FC236}">
                  <a16:creationId xmlns:a16="http://schemas.microsoft.com/office/drawing/2014/main" id="{E99CF819-69D5-9731-BB08-877B534FC46F}"/>
                </a:ext>
              </a:extLst>
            </p:cNvPr>
            <p:cNvSpPr txBox="1"/>
            <p:nvPr/>
          </p:nvSpPr>
          <p:spPr>
            <a:xfrm>
              <a:off x="6687441" y="3020024"/>
              <a:ext cx="1443318" cy="584775"/>
            </a:xfrm>
            <a:prstGeom prst="rect">
              <a:avLst/>
            </a:prstGeom>
            <a:noFill/>
          </p:spPr>
          <p:txBody>
            <a:bodyPr wrap="square">
              <a:spAutoFit/>
            </a:bodyPr>
            <a:lstStyle/>
            <a:p>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2</a:t>
              </a:r>
            </a:p>
          </p:txBody>
        </p:sp>
        <p:pic>
          <p:nvPicPr>
            <p:cNvPr id="7" name="Picture 6" descr="Chuyên gia: 3 đặc điểm giúp rùa trở thành loài sống thọ nhất thế giới mà  con người nên học">
              <a:extLst>
                <a:ext uri="{FF2B5EF4-FFF2-40B4-BE49-F238E27FC236}">
                  <a16:creationId xmlns:a16="http://schemas.microsoft.com/office/drawing/2014/main" id="{E0841A54-8F76-08D9-6520-C971BCE2DA5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76852" y="1632792"/>
              <a:ext cx="1729105" cy="1289771"/>
            </a:xfrm>
            <a:prstGeom prst="rect">
              <a:avLst/>
            </a:prstGeom>
            <a:noFill/>
            <a:ln>
              <a:noFill/>
            </a:ln>
          </p:spPr>
        </p:pic>
        <p:pic>
          <p:nvPicPr>
            <p:cNvPr id="8" name="Picture 7" descr="Vàng">
              <a:extLst>
                <a:ext uri="{FF2B5EF4-FFF2-40B4-BE49-F238E27FC236}">
                  <a16:creationId xmlns:a16="http://schemas.microsoft.com/office/drawing/2014/main" id="{74F2C1DF-BE33-A06E-FE50-CCADCD86EA7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
            <a:stretch/>
          </p:blipFill>
          <p:spPr bwMode="auto">
            <a:xfrm>
              <a:off x="6487995" y="1666798"/>
              <a:ext cx="1898250" cy="1265212"/>
            </a:xfrm>
            <a:prstGeom prst="rect">
              <a:avLst/>
            </a:prstGeom>
            <a:noFill/>
            <a:ln>
              <a:noFill/>
            </a:ln>
            <a:extLst>
              <a:ext uri="{53640926-AAD7-44D8-BBD7-CCE9431645EC}">
                <a14:shadowObscured xmlns:a14="http://schemas.microsoft.com/office/drawing/2010/main"/>
              </a:ext>
            </a:extLst>
          </p:spPr>
        </p:pic>
        <p:pic>
          <p:nvPicPr>
            <p:cNvPr id="10" name="Picture 9" descr="Giống lợn Yorkshire">
              <a:extLst>
                <a:ext uri="{FF2B5EF4-FFF2-40B4-BE49-F238E27FC236}">
                  <a16:creationId xmlns:a16="http://schemas.microsoft.com/office/drawing/2014/main" id="{3C4FBFC7-2C56-983D-77BA-F9AD43187ECE}"/>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56707" y="1645345"/>
              <a:ext cx="1719123" cy="1289772"/>
            </a:xfrm>
            <a:prstGeom prst="rect">
              <a:avLst/>
            </a:prstGeom>
            <a:noFill/>
            <a:ln>
              <a:noFill/>
            </a:ln>
          </p:spPr>
        </p:pic>
        <p:pic>
          <p:nvPicPr>
            <p:cNvPr id="11" name="Picture 10" descr="Chi Ngỗng – Wikipedia tiếng Việt">
              <a:extLst>
                <a:ext uri="{FF2B5EF4-FFF2-40B4-BE49-F238E27FC236}">
                  <a16:creationId xmlns:a16="http://schemas.microsoft.com/office/drawing/2014/main" id="{2D23E61F-FA2E-4992-5D00-1059EFF9B6C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818152" y="1664981"/>
              <a:ext cx="1719124" cy="1289133"/>
            </a:xfrm>
            <a:prstGeom prst="rect">
              <a:avLst/>
            </a:prstGeom>
            <a:noFill/>
            <a:ln>
              <a:noFill/>
            </a:ln>
          </p:spPr>
        </p:pic>
      </p:grpSp>
    </p:spTree>
    <p:extLst>
      <p:ext uri="{BB962C8B-B14F-4D97-AF65-F5344CB8AC3E}">
        <p14:creationId xmlns:p14="http://schemas.microsoft.com/office/powerpoint/2010/main" val="402574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2"/>
                </p:tgtEl>
              </p:cMediaNode>
            </p:audio>
            <p:audio>
              <p:cMediaNode vol="80000">
                <p:cTn id="26" fill="hold" display="0">
                  <p:stCondLst>
                    <p:cond delay="indefinite"/>
                  </p:stCondLst>
                  <p:endCondLst>
                    <p:cond evt="onStopAudio" delay="0">
                      <p:tgtEl>
                        <p:sldTgt/>
                      </p:tgtEl>
                    </p:cond>
                  </p:endCondLst>
                </p:cTn>
                <p:tgtEl>
                  <p:spTgt spid="27"/>
                </p:tgtEl>
              </p:cMediaNode>
            </p:audio>
          </p:childTnLst>
        </p:cTn>
      </p:par>
    </p:tnLst>
    <p:bldLst>
      <p:bldP spid="18" grpId="0" animBg="1"/>
      <p:bldP spid="19" grpId="0" animBg="1"/>
      <p:bldP spid="20" grpId="0" animBg="1"/>
      <p:bldP spid="21"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000">
              <a:solidFill>
                <a:prstClr val="white"/>
              </a:solidFill>
              <a:latin typeface="Arial" panose="020B0604020202020204" pitchFamily="34" charset="0"/>
              <a:cs typeface="Arial" panose="020B0604020202020204" pitchFamily="34" charset="0"/>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821872" y="53156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000" noProof="1">
                <a:solidFill>
                  <a:prstClr val="black"/>
                </a:solidFill>
                <a:latin typeface="Arial" panose="020B0604020202020204" pitchFamily="34" charset="0"/>
                <a:cs typeface="Arial" panose="020B0604020202020204" pitchFamily="34" charset="0"/>
              </a:rPr>
              <a:t>Câu hỏi </a:t>
            </a:r>
            <a:r>
              <a:rPr lang="en-US" sz="4000" noProof="1">
                <a:solidFill>
                  <a:prstClr val="black"/>
                </a:solidFill>
                <a:latin typeface="Arial" panose="020B0604020202020204" pitchFamily="34" charset="0"/>
                <a:cs typeface="Arial" panose="020B0604020202020204" pitchFamily="34" charset="0"/>
              </a:rPr>
              <a:t>4. Động vật đẻ trứng gồm</a:t>
            </a:r>
            <a:endParaRPr lang="vi-VN" sz="4000" noProof="1">
              <a:solidFill>
                <a:prstClr val="black"/>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821872" y="398135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A. Gà, cá, chó.</a:t>
            </a:r>
            <a:endParaRPr lang="vi-VN" sz="40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643360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B. Rùa, vịt, cua.</a:t>
            </a:r>
            <a:endParaRPr lang="vi-VN" sz="40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398135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C. Chó, chim bồ câu, tôm.</a:t>
            </a:r>
            <a:endParaRPr lang="vi-VN" sz="40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4" y="643360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D. Muỗi, mèo, ốc. </a:t>
            </a:r>
            <a:endParaRPr lang="vi-VN" sz="40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1819586" y="6436149"/>
            <a:ext cx="6802583" cy="199505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prstClr val="black"/>
                </a:solidFill>
                <a:latin typeface="Arial" panose="020B0604020202020204" pitchFamily="34" charset="0"/>
                <a:cs typeface="Arial" panose="020B0604020202020204" pitchFamily="34" charset="0"/>
              </a:rPr>
              <a:t>B. Rùa, vịt, cua.</a:t>
            </a:r>
            <a:endParaRPr lang="vi-VN" sz="4000" noProof="1">
              <a:solidFill>
                <a:prstClr val="black"/>
              </a:solidFill>
              <a:latin typeface="Arial" panose="020B0604020202020204" pitchFamily="34" charset="0"/>
              <a:cs typeface="Arial" panose="020B0604020202020204" pitchFamily="34" charset="0"/>
            </a:endParaRPr>
          </a:p>
        </p:txBody>
      </p:sp>
      <p:pic>
        <p:nvPicPr>
          <p:cNvPr id="14" name="Picture 27">
            <a:extLst>
              <a:ext uri="{FF2B5EF4-FFF2-40B4-BE49-F238E27FC236}">
                <a16:creationId xmlns:a16="http://schemas.microsoft.com/office/drawing/2014/main" id="{EFAB49F1-3BF0-1AF1-10F8-CF194CEE27A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 y="8174183"/>
            <a:ext cx="2780024" cy="2112818"/>
          </a:xfrm>
          <a:prstGeom prst="rect">
            <a:avLst/>
          </a:prstGeom>
        </p:spPr>
      </p:pic>
      <p:pic>
        <p:nvPicPr>
          <p:cNvPr id="15" name="Picture 14">
            <a:hlinkClick r:id="rId9" action="ppaction://hlinksldjump"/>
            <a:extLst>
              <a:ext uri="{FF2B5EF4-FFF2-40B4-BE49-F238E27FC236}">
                <a16:creationId xmlns:a16="http://schemas.microsoft.com/office/drawing/2014/main" id="{77C95628-BA17-3538-E674-C23A669F5154}"/>
              </a:ext>
            </a:extLst>
          </p:cNvPr>
          <p:cNvPicPr>
            <a:picLocks noChangeAspect="1"/>
          </p:cNvPicPr>
          <p:nvPr/>
        </p:nvPicPr>
        <p:blipFill>
          <a:blip r:embed="rId10"/>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426983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9" name="Rectangle 8">
            <a:extLst>
              <a:ext uri="{FF2B5EF4-FFF2-40B4-BE49-F238E27FC236}">
                <a16:creationId xmlns:a16="http://schemas.microsoft.com/office/drawing/2014/main" id="{B08F1677-F3B5-86A6-446B-6302634CCD3F}"/>
              </a:ext>
            </a:extLst>
          </p:cNvPr>
          <p:cNvSpPr/>
          <p:nvPr/>
        </p:nvSpPr>
        <p:spPr>
          <a:xfrm>
            <a:off x="6780997" y="156278"/>
            <a:ext cx="4726005" cy="12114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5400" b="1" dirty="0">
                <a:latin typeface="Arial" panose="020B0604020202020204" pitchFamily="34" charset="0"/>
                <a:cs typeface="Arial" panose="020B0604020202020204" pitchFamily="34" charset="0"/>
              </a:rPr>
              <a:t>KHỞI ĐỘNG</a:t>
            </a:r>
          </a:p>
        </p:txBody>
      </p:sp>
      <p:sp>
        <p:nvSpPr>
          <p:cNvPr id="15" name="Speech Bubble: Rectangle with Corners Rounded 14">
            <a:extLst>
              <a:ext uri="{FF2B5EF4-FFF2-40B4-BE49-F238E27FC236}">
                <a16:creationId xmlns:a16="http://schemas.microsoft.com/office/drawing/2014/main" id="{E5078100-C934-803A-46BA-1CD090F7EEFB}"/>
              </a:ext>
            </a:extLst>
          </p:cNvPr>
          <p:cNvSpPr/>
          <p:nvPr/>
        </p:nvSpPr>
        <p:spPr>
          <a:xfrm>
            <a:off x="2743200" y="1716711"/>
            <a:ext cx="12039600" cy="1836846"/>
          </a:xfrm>
          <a:prstGeom prst="wedgeRoundRectCallout">
            <a:avLst>
              <a:gd name="adj1" fmla="val -44933"/>
              <a:gd name="adj2" fmla="val 14391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lvl="0" algn="just">
              <a:lnSpc>
                <a:spcPct val="150000"/>
              </a:lnSpc>
            </a:pPr>
            <a:r>
              <a:rPr lang="vi-VN" sz="4000" dirty="0">
                <a:solidFill>
                  <a:prstClr val="black"/>
                </a:solidFill>
                <a:latin typeface="Arial" panose="020B0604020202020204" pitchFamily="34" charset="0"/>
                <a:ea typeface="Calibri" panose="020F0502020204030204" pitchFamily="34" charset="0"/>
                <a:cs typeface="Arial" panose="020B0604020202020204" pitchFamily="34" charset="0"/>
              </a:rPr>
              <a:t>Kể tên những con vật đẻ con, đẻ trứng mà em biết. </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7" name="Freeform 8">
            <a:extLst>
              <a:ext uri="{FF2B5EF4-FFF2-40B4-BE49-F238E27FC236}">
                <a16:creationId xmlns:a16="http://schemas.microsoft.com/office/drawing/2014/main" id="{4DA2DEB6-A7FC-E8BD-0768-86E617383F55}"/>
              </a:ext>
            </a:extLst>
          </p:cNvPr>
          <p:cNvSpPr/>
          <p:nvPr/>
        </p:nvSpPr>
        <p:spPr>
          <a:xfrm>
            <a:off x="97128" y="3552819"/>
            <a:ext cx="4148179" cy="6792340"/>
          </a:xfrm>
          <a:custGeom>
            <a:avLst/>
            <a:gdLst/>
            <a:ahLst/>
            <a:cxnLst/>
            <a:rect l="l" t="t" r="r" b="b"/>
            <a:pathLst>
              <a:path w="2571750" h="4114800">
                <a:moveTo>
                  <a:pt x="0" y="0"/>
                </a:moveTo>
                <a:lnTo>
                  <a:pt x="2571750" y="0"/>
                </a:lnTo>
                <a:lnTo>
                  <a:pt x="25717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20" name="Arrow: Right 19">
            <a:extLst>
              <a:ext uri="{FF2B5EF4-FFF2-40B4-BE49-F238E27FC236}">
                <a16:creationId xmlns:a16="http://schemas.microsoft.com/office/drawing/2014/main" id="{F91CC223-36DA-E288-6C84-BABA3A122103}"/>
              </a:ext>
            </a:extLst>
          </p:cNvPr>
          <p:cNvSpPr/>
          <p:nvPr/>
        </p:nvSpPr>
        <p:spPr>
          <a:xfrm>
            <a:off x="11236973" y="6224301"/>
            <a:ext cx="1371600" cy="838200"/>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TextBox 4">
            <a:extLst>
              <a:ext uri="{FF2B5EF4-FFF2-40B4-BE49-F238E27FC236}">
                <a16:creationId xmlns:a16="http://schemas.microsoft.com/office/drawing/2014/main" id="{9F3E561D-FE4F-3A7C-29F7-C9C0D53AD375}"/>
              </a:ext>
            </a:extLst>
          </p:cNvPr>
          <p:cNvSpPr txBox="1"/>
          <p:nvPr/>
        </p:nvSpPr>
        <p:spPr>
          <a:xfrm>
            <a:off x="12868495" y="6134080"/>
            <a:ext cx="7238998" cy="823944"/>
          </a:xfrm>
          <a:prstGeom prst="rect">
            <a:avLst/>
          </a:prstGeom>
        </p:spPr>
        <p:txBody>
          <a:bodyPr wrap="square" lIns="0" tIns="0" rIns="0" bIns="0" rtlCol="0" anchor="t">
            <a:spAutoFit/>
          </a:bodyPr>
          <a:lstStyle/>
          <a:p>
            <a:pPr algn="just">
              <a:lnSpc>
                <a:spcPct val="150000"/>
              </a:lnSpc>
            </a:pPr>
            <a:r>
              <a:rPr lang="vi-VN" sz="4000" dirty="0">
                <a:latin typeface="Arial" panose="020B0604020202020204" pitchFamily="34" charset="0"/>
                <a:ea typeface="Calibri" panose="020F0502020204030204" pitchFamily="34" charset="0"/>
                <a:cs typeface="Arial" panose="020B0604020202020204" pitchFamily="34" charset="0"/>
              </a:rPr>
              <a:t>Chó, mèo,... </a:t>
            </a:r>
            <a:r>
              <a:rPr lang="vi-VN" sz="4000" dirty="0">
                <a:solidFill>
                  <a:srgbClr val="FF0000"/>
                </a:solidFill>
                <a:latin typeface="Arial" panose="020B0604020202020204" pitchFamily="34" charset="0"/>
                <a:ea typeface="Calibri" panose="020F0502020204030204" pitchFamily="34" charset="0"/>
                <a:cs typeface="Arial" panose="020B0604020202020204" pitchFamily="34" charset="0"/>
              </a:rPr>
              <a:t>đẻ con</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BCB1FBB-6DA7-1FF2-6CF6-1C68DA16CBC0}"/>
              </a:ext>
            </a:extLst>
          </p:cNvPr>
          <p:cNvPicPr>
            <a:picLocks noChangeAspect="1"/>
          </p:cNvPicPr>
          <p:nvPr/>
        </p:nvPicPr>
        <p:blipFill>
          <a:blip r:embed="rId5"/>
          <a:stretch>
            <a:fillRect/>
          </a:stretch>
        </p:blipFill>
        <p:spPr>
          <a:xfrm>
            <a:off x="5967725" y="5572429"/>
            <a:ext cx="2330672" cy="1932564"/>
          </a:xfrm>
          <a:prstGeom prst="rect">
            <a:avLst/>
          </a:prstGeom>
        </p:spPr>
      </p:pic>
      <p:pic>
        <p:nvPicPr>
          <p:cNvPr id="13" name="Picture 12">
            <a:extLst>
              <a:ext uri="{FF2B5EF4-FFF2-40B4-BE49-F238E27FC236}">
                <a16:creationId xmlns:a16="http://schemas.microsoft.com/office/drawing/2014/main" id="{60C4EC6A-F7E5-C661-7D2F-BA5614E5904F}"/>
              </a:ext>
            </a:extLst>
          </p:cNvPr>
          <p:cNvPicPr>
            <a:picLocks noChangeAspect="1"/>
          </p:cNvPicPr>
          <p:nvPr/>
        </p:nvPicPr>
        <p:blipFill>
          <a:blip r:embed="rId6"/>
          <a:stretch>
            <a:fillRect/>
          </a:stretch>
        </p:blipFill>
        <p:spPr>
          <a:xfrm>
            <a:off x="8765036" y="5633604"/>
            <a:ext cx="2361769" cy="1810214"/>
          </a:xfrm>
          <a:prstGeom prst="rect">
            <a:avLst/>
          </a:prstGeom>
        </p:spPr>
      </p:pic>
      <p:pic>
        <p:nvPicPr>
          <p:cNvPr id="18" name="Picture 17">
            <a:extLst>
              <a:ext uri="{FF2B5EF4-FFF2-40B4-BE49-F238E27FC236}">
                <a16:creationId xmlns:a16="http://schemas.microsoft.com/office/drawing/2014/main" id="{4634592F-3C95-2D02-125E-343808DC0E16}"/>
              </a:ext>
            </a:extLst>
          </p:cNvPr>
          <p:cNvPicPr>
            <a:picLocks noChangeAspect="1"/>
          </p:cNvPicPr>
          <p:nvPr/>
        </p:nvPicPr>
        <p:blipFill>
          <a:blip r:embed="rId7"/>
          <a:stretch>
            <a:fillRect/>
          </a:stretch>
        </p:blipFill>
        <p:spPr>
          <a:xfrm>
            <a:off x="5963060" y="7792790"/>
            <a:ext cx="2330671" cy="1932564"/>
          </a:xfrm>
          <a:prstGeom prst="rect">
            <a:avLst/>
          </a:prstGeom>
        </p:spPr>
      </p:pic>
      <p:pic>
        <p:nvPicPr>
          <p:cNvPr id="23" name="Picture 22">
            <a:extLst>
              <a:ext uri="{FF2B5EF4-FFF2-40B4-BE49-F238E27FC236}">
                <a16:creationId xmlns:a16="http://schemas.microsoft.com/office/drawing/2014/main" id="{91450792-D73B-23A8-3C24-27837787CD63}"/>
              </a:ext>
            </a:extLst>
          </p:cNvPr>
          <p:cNvPicPr>
            <a:picLocks noChangeAspect="1"/>
          </p:cNvPicPr>
          <p:nvPr/>
        </p:nvPicPr>
        <p:blipFill>
          <a:blip r:embed="rId8"/>
          <a:stretch>
            <a:fillRect/>
          </a:stretch>
        </p:blipFill>
        <p:spPr>
          <a:xfrm>
            <a:off x="8820586" y="7792790"/>
            <a:ext cx="2330671" cy="1978939"/>
          </a:xfrm>
          <a:prstGeom prst="rect">
            <a:avLst/>
          </a:prstGeom>
        </p:spPr>
      </p:pic>
      <p:sp>
        <p:nvSpPr>
          <p:cNvPr id="24" name="TextBox 4">
            <a:extLst>
              <a:ext uri="{FF2B5EF4-FFF2-40B4-BE49-F238E27FC236}">
                <a16:creationId xmlns:a16="http://schemas.microsoft.com/office/drawing/2014/main" id="{4166E680-1823-25D2-F733-434E8AF6A55E}"/>
              </a:ext>
            </a:extLst>
          </p:cNvPr>
          <p:cNvSpPr txBox="1"/>
          <p:nvPr/>
        </p:nvSpPr>
        <p:spPr>
          <a:xfrm>
            <a:off x="12868495" y="8309648"/>
            <a:ext cx="7238998" cy="809261"/>
          </a:xfrm>
          <a:prstGeom prst="rect">
            <a:avLst/>
          </a:prstGeom>
        </p:spPr>
        <p:txBody>
          <a:bodyPr wrap="square" lIns="0" tIns="0" rIns="0" bIns="0" rtlCol="0" anchor="t">
            <a:spAutoFit/>
          </a:bodyPr>
          <a:lstStyle/>
          <a:p>
            <a:pPr algn="just">
              <a:lnSpc>
                <a:spcPct val="150000"/>
              </a:lnSpc>
            </a:pPr>
            <a:r>
              <a:rPr lang="vi-VN" sz="4000" dirty="0">
                <a:latin typeface="Arial" panose="020B0604020202020204" pitchFamily="34" charset="0"/>
                <a:ea typeface="Calibri" panose="020F0502020204030204" pitchFamily="34" charset="0"/>
                <a:cs typeface="Arial" panose="020B0604020202020204" pitchFamily="34" charset="0"/>
              </a:rPr>
              <a:t>Chim, vịt,... </a:t>
            </a:r>
            <a:r>
              <a:rPr lang="vi-VN" sz="4000" dirty="0">
                <a:solidFill>
                  <a:srgbClr val="FF0000"/>
                </a:solidFill>
                <a:latin typeface="Arial" panose="020B0604020202020204" pitchFamily="34" charset="0"/>
                <a:ea typeface="Calibri" panose="020F0502020204030204" pitchFamily="34" charset="0"/>
                <a:cs typeface="Arial" panose="020B0604020202020204" pitchFamily="34" charset="0"/>
              </a:rPr>
              <a:t>đẻ trứng</a:t>
            </a:r>
            <a:r>
              <a:rPr lang="vi-VN"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7" name="Arrow: Right 26">
            <a:extLst>
              <a:ext uri="{FF2B5EF4-FFF2-40B4-BE49-F238E27FC236}">
                <a16:creationId xmlns:a16="http://schemas.microsoft.com/office/drawing/2014/main" id="{9C40F691-3A10-4365-0412-A72CD4BC87BA}"/>
              </a:ext>
            </a:extLst>
          </p:cNvPr>
          <p:cNvSpPr/>
          <p:nvPr/>
        </p:nvSpPr>
        <p:spPr>
          <a:xfrm>
            <a:off x="11236973" y="8339972"/>
            <a:ext cx="1371600" cy="838200"/>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Freeform 6"/>
          <p:cNvSpPr/>
          <p:nvPr/>
        </p:nvSpPr>
        <p:spPr>
          <a:xfrm>
            <a:off x="15199783" y="156278"/>
            <a:ext cx="3088217" cy="1868371"/>
          </a:xfrm>
          <a:custGeom>
            <a:avLst/>
            <a:gdLst/>
            <a:ahLst/>
            <a:cxnLst/>
            <a:rect l="l" t="t" r="r" b="b"/>
            <a:pathLst>
              <a:path w="7681591" h="4647362">
                <a:moveTo>
                  <a:pt x="0" y="0"/>
                </a:moveTo>
                <a:lnTo>
                  <a:pt x="7681591" y="0"/>
                </a:lnTo>
                <a:lnTo>
                  <a:pt x="7681591" y="4647362"/>
                </a:lnTo>
                <a:lnTo>
                  <a:pt x="0" y="46473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Tree>
    <p:extLst>
      <p:ext uri="{BB962C8B-B14F-4D97-AF65-F5344CB8AC3E}">
        <p14:creationId xmlns:p14="http://schemas.microsoft.com/office/powerpoint/2010/main" val="10887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1" grpId="0"/>
      <p:bldP spid="24" grpId="0"/>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821872" y="43458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800" noProof="1">
                <a:solidFill>
                  <a:prstClr val="black"/>
                </a:solidFill>
                <a:latin typeface="Arial" panose="020B0604020202020204" pitchFamily="34" charset="0"/>
                <a:cs typeface="Arial" panose="020B0604020202020204" pitchFamily="34" charset="0"/>
              </a:rPr>
              <a:t>Câu hỏi </a:t>
            </a:r>
            <a:r>
              <a:rPr lang="en-US" sz="4800" noProof="1">
                <a:solidFill>
                  <a:prstClr val="black"/>
                </a:solidFill>
                <a:latin typeface="Arial" panose="020B0604020202020204" pitchFamily="34" charset="0"/>
                <a:cs typeface="Arial" panose="020B0604020202020204" pitchFamily="34" charset="0"/>
              </a:rPr>
              <a:t>5. </a:t>
            </a:r>
            <a:r>
              <a:rPr lang="vi-VN" sz="4800" noProof="1">
                <a:solidFill>
                  <a:prstClr val="black"/>
                </a:solidFill>
                <a:cs typeface="Arial" panose="020B0604020202020204" pitchFamily="34" charset="0"/>
              </a:rPr>
              <a:t>Động vật nào dưới đây thụ tinh ngoài? </a:t>
            </a:r>
            <a:endParaRPr lang="vi-VN" sz="4800" noProof="1">
              <a:solidFill>
                <a:prstClr val="black"/>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821872" y="388436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noProof="1">
                <a:solidFill>
                  <a:prstClr val="black"/>
                </a:solidFill>
                <a:latin typeface="Arial" panose="020B0604020202020204" pitchFamily="34" charset="0"/>
                <a:cs typeface="Arial" panose="020B0604020202020204" pitchFamily="34" charset="0"/>
              </a:rPr>
              <a:t>A. Con ếch.</a:t>
            </a:r>
            <a:endParaRPr lang="vi-VN" sz="48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633661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noProof="1">
                <a:solidFill>
                  <a:prstClr val="black"/>
                </a:solidFill>
                <a:latin typeface="Arial" panose="020B0604020202020204" pitchFamily="34" charset="0"/>
                <a:cs typeface="Arial" panose="020B0604020202020204" pitchFamily="34" charset="0"/>
              </a:rPr>
              <a:t>B. </a:t>
            </a:r>
            <a:r>
              <a:rPr lang="vi-VN" sz="4800" noProof="1">
                <a:solidFill>
                  <a:prstClr val="black"/>
                </a:solidFill>
                <a:cs typeface="Arial" panose="020B0604020202020204" pitchFamily="34" charset="0"/>
              </a:rPr>
              <a:t>Con bướm.</a:t>
            </a:r>
            <a:endParaRPr lang="vi-VN" sz="48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388436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noProof="1">
                <a:solidFill>
                  <a:prstClr val="black"/>
                </a:solidFill>
                <a:latin typeface="Arial" panose="020B0604020202020204" pitchFamily="34" charset="0"/>
                <a:cs typeface="Arial" panose="020B0604020202020204" pitchFamily="34" charset="0"/>
              </a:rPr>
              <a:t>C. Con rùa.</a:t>
            </a:r>
            <a:endParaRPr lang="vi-VN" sz="48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4" y="633661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noProof="1">
                <a:solidFill>
                  <a:prstClr val="black"/>
                </a:solidFill>
                <a:latin typeface="Arial" panose="020B0604020202020204" pitchFamily="34" charset="0"/>
                <a:cs typeface="Arial" panose="020B0604020202020204" pitchFamily="34" charset="0"/>
              </a:rPr>
              <a:t>D. Con sóc. </a:t>
            </a:r>
            <a:endParaRPr lang="vi-VN" sz="48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1821871" y="3869371"/>
            <a:ext cx="6802583" cy="199505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noProof="1">
                <a:solidFill>
                  <a:prstClr val="black"/>
                </a:solidFill>
                <a:latin typeface="Arial" panose="020B0604020202020204" pitchFamily="34" charset="0"/>
                <a:cs typeface="Arial" panose="020B0604020202020204" pitchFamily="34" charset="0"/>
              </a:rPr>
              <a:t>A. Con ếch.</a:t>
            </a:r>
            <a:endParaRPr lang="vi-VN" sz="4800" noProof="1">
              <a:solidFill>
                <a:prstClr val="black"/>
              </a:solidFill>
              <a:latin typeface="Arial" panose="020B0604020202020204" pitchFamily="34" charset="0"/>
              <a:cs typeface="Arial" panose="020B0604020202020204" pitchFamily="34" charset="0"/>
            </a:endParaRPr>
          </a:p>
        </p:txBody>
      </p:sp>
      <p:pic>
        <p:nvPicPr>
          <p:cNvPr id="14" name="Picture 27">
            <a:extLst>
              <a:ext uri="{FF2B5EF4-FFF2-40B4-BE49-F238E27FC236}">
                <a16:creationId xmlns:a16="http://schemas.microsoft.com/office/drawing/2014/main" id="{4A60F95D-CDF7-EF7C-1B3C-41F57F58D5F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 y="8174183"/>
            <a:ext cx="2780024" cy="2112818"/>
          </a:xfrm>
          <a:prstGeom prst="rect">
            <a:avLst/>
          </a:prstGeom>
        </p:spPr>
      </p:pic>
      <p:pic>
        <p:nvPicPr>
          <p:cNvPr id="15" name="Picture 14">
            <a:hlinkClick r:id="rId9" action="ppaction://hlinksldjump"/>
            <a:extLst>
              <a:ext uri="{FF2B5EF4-FFF2-40B4-BE49-F238E27FC236}">
                <a16:creationId xmlns:a16="http://schemas.microsoft.com/office/drawing/2014/main" id="{E0BE1B3E-4366-84F8-5AE1-305AA60C9F48}"/>
              </a:ext>
            </a:extLst>
          </p:cNvPr>
          <p:cNvPicPr>
            <a:picLocks noChangeAspect="1"/>
          </p:cNvPicPr>
          <p:nvPr/>
        </p:nvPicPr>
        <p:blipFill>
          <a:blip r:embed="rId10"/>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314791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EEED4"/>
        </a:solidFill>
        <a:effectLst/>
      </p:bgPr>
    </p:bg>
    <p:spTree>
      <p:nvGrpSpPr>
        <p:cNvPr id="1" name=""/>
        <p:cNvGrpSpPr/>
        <p:nvPr/>
      </p:nvGrpSpPr>
      <p:grpSpPr>
        <a:xfrm>
          <a:off x="0" y="0"/>
          <a:ext cx="0" cy="0"/>
          <a:chOff x="0" y="0"/>
          <a:chExt cx="0" cy="0"/>
        </a:xfrm>
      </p:grpSpPr>
      <p:sp>
        <p:nvSpPr>
          <p:cNvPr id="3" name="Rectangle 2"/>
          <p:cNvSpPr/>
          <p:nvPr/>
        </p:nvSpPr>
        <p:spPr>
          <a:xfrm>
            <a:off x="1219200" y="647700"/>
            <a:ext cx="16383000" cy="2862322"/>
          </a:xfrm>
          <a:prstGeom prst="rect">
            <a:avLst/>
          </a:prstGeom>
        </p:spPr>
        <p:txBody>
          <a:bodyPr wrap="square">
            <a:spAutoFit/>
          </a:bodyPr>
          <a:lstStyle/>
          <a:p>
            <a:pPr>
              <a:lnSpc>
                <a:spcPct val="150000"/>
              </a:lnSpc>
            </a:pPr>
            <a:r>
              <a:rPr lang="vi-VN" sz="4000" b="1" i="1" dirty="0">
                <a:latin typeface="Arial" panose="020B0604020202020204" pitchFamily="34" charset="0"/>
                <a:ea typeface="Calibri" panose="020F0502020204030204" pitchFamily="34" charset="0"/>
                <a:cs typeface="Arial" panose="020B0604020202020204" pitchFamily="34" charset="0"/>
              </a:rPr>
              <a:t>II. </a:t>
            </a:r>
            <a:r>
              <a:rPr lang="nl-NL" sz="4000" b="1" i="1" dirty="0">
                <a:latin typeface="Arial" panose="020B0604020202020204" pitchFamily="34" charset="0"/>
                <a:ea typeface="Calibri" panose="020F0502020204030204" pitchFamily="34" charset="0"/>
                <a:cs typeface="Arial" panose="020B0604020202020204" pitchFamily="34" charset="0"/>
              </a:rPr>
              <a:t>Sử dụng các từ/cụm từ: </a:t>
            </a:r>
            <a:r>
              <a:rPr lang="nl-NL" sz="4000" b="1" i="1" dirty="0">
                <a:solidFill>
                  <a:srgbClr val="00B050"/>
                </a:solidFill>
                <a:latin typeface="Arial" panose="020B0604020202020204" pitchFamily="34" charset="0"/>
                <a:ea typeface="Calibri" panose="020F0502020204030204" pitchFamily="34" charset="0"/>
                <a:cs typeface="Arial" panose="020B0604020202020204" pitchFamily="34" charset="0"/>
              </a:rPr>
              <a:t>“hợp tử, trưởng thành, trứng, tinh trùng, con non, phôi” </a:t>
            </a:r>
            <a:r>
              <a:rPr lang="nl-NL" sz="4000" b="1" i="1" dirty="0">
                <a:latin typeface="Arial" panose="020B0604020202020204" pitchFamily="34" charset="0"/>
                <a:ea typeface="Calibri" panose="020F0502020204030204" pitchFamily="34" charset="0"/>
                <a:cs typeface="Arial" panose="020B0604020202020204" pitchFamily="34" charset="0"/>
              </a:rPr>
              <a:t>điền vào chỗ ..... để hoàn thành đoạn thông tin về sinh sản ở động vật.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238250" y="3924300"/>
            <a:ext cx="15925800" cy="5632311"/>
          </a:xfrm>
          <a:prstGeom prst="rect">
            <a:avLst/>
          </a:prstGeom>
        </p:spPr>
        <p:txBody>
          <a:bodyPr wrap="square">
            <a:spAutoFit/>
          </a:bodyPr>
          <a:lstStyle/>
          <a:p>
            <a:pPr>
              <a:lnSpc>
                <a:spcPct val="150000"/>
              </a:lnSpc>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Đa số động vật khi (1).............................., cơ quan sinh dục của con đực tạo ra (2).............................., cơ quan sinh dục của con cái tạo ra trứng. Thụ tinh xảy ra khi tinh trùng và (3).............................. kết hợp tạo thành (4).............................. Hợp tử phát triển thành (5).............................., phôi phát triển qua các giai đoạn thành (6)..............................</a:t>
            </a:r>
            <a:endParaRPr lang="en-US" sz="4000" dirty="0">
              <a:latin typeface="Arial" panose="020B0604020202020204" pitchFamily="34" charset="0"/>
              <a:cs typeface="Arial" panose="020B0604020202020204" pitchFamily="34" charset="0"/>
            </a:endParaRPr>
          </a:p>
        </p:txBody>
      </p:sp>
      <p:sp>
        <p:nvSpPr>
          <p:cNvPr id="10" name="Freeform 6"/>
          <p:cNvSpPr/>
          <p:nvPr/>
        </p:nvSpPr>
        <p:spPr>
          <a:xfrm>
            <a:off x="15998315" y="7359919"/>
            <a:ext cx="2308735" cy="2927081"/>
          </a:xfrm>
          <a:custGeom>
            <a:avLst/>
            <a:gdLst/>
            <a:ahLst/>
            <a:cxnLst/>
            <a:rect l="l" t="t" r="r" b="b"/>
            <a:pathLst>
              <a:path w="6491097" h="8229600">
                <a:moveTo>
                  <a:pt x="0" y="0"/>
                </a:moveTo>
                <a:lnTo>
                  <a:pt x="6491097" y="0"/>
                </a:lnTo>
                <a:lnTo>
                  <a:pt x="6491097"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1" name="Freeform 5"/>
          <p:cNvSpPr/>
          <p:nvPr/>
        </p:nvSpPr>
        <p:spPr>
          <a:xfrm>
            <a:off x="-114300" y="609600"/>
            <a:ext cx="1409700" cy="1067955"/>
          </a:xfrm>
          <a:custGeom>
            <a:avLst/>
            <a:gdLst/>
            <a:ahLst/>
            <a:cxnLst/>
            <a:rect l="l" t="t" r="r" b="b"/>
            <a:pathLst>
              <a:path w="5431536" h="4114800">
                <a:moveTo>
                  <a:pt x="0" y="0"/>
                </a:moveTo>
                <a:lnTo>
                  <a:pt x="5431536" y="0"/>
                </a:lnTo>
                <a:lnTo>
                  <a:pt x="54315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Rectangle 4"/>
          <p:cNvSpPr/>
          <p:nvPr/>
        </p:nvSpPr>
        <p:spPr>
          <a:xfrm>
            <a:off x="6858000" y="3924300"/>
            <a:ext cx="3235181" cy="646331"/>
          </a:xfrm>
          <a:prstGeom prst="rect">
            <a:avLst/>
          </a:prstGeom>
        </p:spPr>
        <p:txBody>
          <a:bodyPr wrap="none">
            <a:spAutoFit/>
          </a:bodyPr>
          <a:lstStyle/>
          <a:p>
            <a:r>
              <a:rPr lang="en-US" sz="3600" b="1" i="1" dirty="0" err="1">
                <a:solidFill>
                  <a:srgbClr val="FF0000"/>
                </a:solidFill>
                <a:latin typeface="Arial" panose="020B0604020202020204" pitchFamily="34" charset="0"/>
                <a:ea typeface="Calibri" panose="020F0502020204030204" pitchFamily="34" charset="0"/>
                <a:cs typeface="Arial" panose="020B0604020202020204" pitchFamily="34" charset="0"/>
              </a:rPr>
              <a:t>trưởng</a:t>
            </a:r>
            <a:r>
              <a:rPr lang="en-US" sz="36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i="1" dirty="0" err="1">
                <a:solidFill>
                  <a:srgbClr val="FF0000"/>
                </a:solidFill>
                <a:latin typeface="Arial" panose="020B0604020202020204" pitchFamily="34" charset="0"/>
                <a:ea typeface="Calibri" panose="020F0502020204030204" pitchFamily="34" charset="0"/>
                <a:cs typeface="Arial" panose="020B0604020202020204" pitchFamily="34" charset="0"/>
              </a:rPr>
              <a:t>thành</a:t>
            </a:r>
            <a:r>
              <a:rPr lang="en-US" sz="3600" b="1" i="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3600" b="1" dirty="0">
              <a:solidFill>
                <a:srgbClr val="FF0000"/>
              </a:solidFill>
              <a:latin typeface="Arial" panose="020B0604020202020204" pitchFamily="34" charset="0"/>
              <a:cs typeface="Arial" panose="020B0604020202020204" pitchFamily="34" charset="0"/>
            </a:endParaRPr>
          </a:p>
        </p:txBody>
      </p:sp>
      <p:sp>
        <p:nvSpPr>
          <p:cNvPr id="13" name="Rectangle 12"/>
          <p:cNvSpPr/>
          <p:nvPr/>
        </p:nvSpPr>
        <p:spPr>
          <a:xfrm>
            <a:off x="5334000" y="4788639"/>
            <a:ext cx="2339102" cy="646331"/>
          </a:xfrm>
          <a:prstGeom prst="rect">
            <a:avLst/>
          </a:prstGeom>
        </p:spPr>
        <p:txBody>
          <a:bodyPr wrap="none">
            <a:spAutoFit/>
          </a:bodyPr>
          <a:lstStyle/>
          <a:p>
            <a:r>
              <a:rPr lang="vi-VN" sz="3600" b="1" i="1" dirty="0">
                <a:solidFill>
                  <a:srgbClr val="FF0000"/>
                </a:solidFill>
                <a:latin typeface="Arial" panose="020B0604020202020204" pitchFamily="34" charset="0"/>
                <a:cs typeface="Arial" panose="020B0604020202020204" pitchFamily="34" charset="0"/>
              </a:rPr>
              <a:t>tinh trùng</a:t>
            </a:r>
            <a:endParaRPr lang="en-US" sz="3600" b="1" dirty="0">
              <a:solidFill>
                <a:srgbClr val="FF0000"/>
              </a:solidFill>
              <a:latin typeface="Arial" panose="020B0604020202020204" pitchFamily="34" charset="0"/>
              <a:cs typeface="Arial" panose="020B0604020202020204" pitchFamily="34" charset="0"/>
            </a:endParaRPr>
          </a:p>
        </p:txBody>
      </p:sp>
      <p:sp>
        <p:nvSpPr>
          <p:cNvPr id="15" name="Rectangle 14"/>
          <p:cNvSpPr/>
          <p:nvPr/>
        </p:nvSpPr>
        <p:spPr>
          <a:xfrm>
            <a:off x="12115800" y="5753100"/>
            <a:ext cx="1412566" cy="646331"/>
          </a:xfrm>
          <a:prstGeom prst="rect">
            <a:avLst/>
          </a:prstGeom>
        </p:spPr>
        <p:txBody>
          <a:bodyPr wrap="none">
            <a:spAutoFit/>
          </a:bodyPr>
          <a:lstStyle/>
          <a:p>
            <a:r>
              <a:rPr lang="vi-VN" sz="3600" b="1" i="1">
                <a:solidFill>
                  <a:srgbClr val="FF0000"/>
                </a:solidFill>
                <a:latin typeface="Arial" panose="020B0604020202020204" pitchFamily="34" charset="0"/>
                <a:cs typeface="Arial" panose="020B0604020202020204" pitchFamily="34" charset="0"/>
              </a:rPr>
              <a:t>trứng</a:t>
            </a:r>
            <a:endParaRPr lang="en-US" sz="3600" b="1" dirty="0">
              <a:solidFill>
                <a:srgbClr val="FF0000"/>
              </a:solidFill>
              <a:latin typeface="Arial" panose="020B0604020202020204" pitchFamily="34" charset="0"/>
              <a:cs typeface="Arial" panose="020B0604020202020204" pitchFamily="34" charset="0"/>
            </a:endParaRPr>
          </a:p>
        </p:txBody>
      </p:sp>
      <p:sp>
        <p:nvSpPr>
          <p:cNvPr id="16" name="Rectangle 15"/>
          <p:cNvSpPr/>
          <p:nvPr/>
        </p:nvSpPr>
        <p:spPr>
          <a:xfrm>
            <a:off x="5334000" y="6686682"/>
            <a:ext cx="1670650" cy="646331"/>
          </a:xfrm>
          <a:prstGeom prst="rect">
            <a:avLst/>
          </a:prstGeom>
        </p:spPr>
        <p:txBody>
          <a:bodyPr wrap="none">
            <a:spAutoFit/>
          </a:bodyPr>
          <a:lstStyle/>
          <a:p>
            <a:r>
              <a:rPr lang="vi-VN" sz="3600" b="1" i="1" dirty="0">
                <a:solidFill>
                  <a:srgbClr val="FF0000"/>
                </a:solidFill>
                <a:latin typeface="Arial" panose="020B0604020202020204" pitchFamily="34" charset="0"/>
                <a:cs typeface="Arial" panose="020B0604020202020204" pitchFamily="34" charset="0"/>
              </a:rPr>
              <a:t>hợp tử</a:t>
            </a:r>
            <a:endParaRPr lang="en-US" sz="3600" b="1" dirty="0">
              <a:solidFill>
                <a:srgbClr val="FF0000"/>
              </a:solidFill>
              <a:latin typeface="Arial" panose="020B0604020202020204" pitchFamily="34" charset="0"/>
              <a:cs typeface="Arial" panose="020B0604020202020204" pitchFamily="34" charset="0"/>
            </a:endParaRPr>
          </a:p>
        </p:txBody>
      </p:sp>
      <p:sp>
        <p:nvSpPr>
          <p:cNvPr id="18" name="Rectangle 17"/>
          <p:cNvSpPr/>
          <p:nvPr/>
        </p:nvSpPr>
        <p:spPr>
          <a:xfrm>
            <a:off x="3352800" y="7658100"/>
            <a:ext cx="1159292" cy="646331"/>
          </a:xfrm>
          <a:prstGeom prst="rect">
            <a:avLst/>
          </a:prstGeom>
        </p:spPr>
        <p:txBody>
          <a:bodyPr wrap="none">
            <a:spAutoFit/>
          </a:bodyPr>
          <a:lstStyle/>
          <a:p>
            <a:r>
              <a:rPr lang="vi-VN" sz="3600" b="1" i="1">
                <a:solidFill>
                  <a:srgbClr val="FF0000"/>
                </a:solidFill>
                <a:latin typeface="Arial" panose="020B0604020202020204" pitchFamily="34" charset="0"/>
                <a:cs typeface="Arial" panose="020B0604020202020204" pitchFamily="34" charset="0"/>
              </a:rPr>
              <a:t>phôi</a:t>
            </a:r>
            <a:endParaRPr lang="en-US" sz="3600" b="1" dirty="0">
              <a:solidFill>
                <a:srgbClr val="FF0000"/>
              </a:solidFill>
              <a:latin typeface="Arial" panose="020B0604020202020204" pitchFamily="34" charset="0"/>
              <a:cs typeface="Arial" panose="020B0604020202020204" pitchFamily="34" charset="0"/>
            </a:endParaRPr>
          </a:p>
        </p:txBody>
      </p:sp>
      <p:sp>
        <p:nvSpPr>
          <p:cNvPr id="20" name="Rectangle 19"/>
          <p:cNvSpPr/>
          <p:nvPr/>
        </p:nvSpPr>
        <p:spPr>
          <a:xfrm>
            <a:off x="2942431" y="8607355"/>
            <a:ext cx="1980029" cy="646331"/>
          </a:xfrm>
          <a:prstGeom prst="rect">
            <a:avLst/>
          </a:prstGeom>
        </p:spPr>
        <p:txBody>
          <a:bodyPr wrap="none">
            <a:spAutoFit/>
          </a:bodyPr>
          <a:lstStyle/>
          <a:p>
            <a:r>
              <a:rPr lang="vi-VN" sz="3600" b="1" i="1">
                <a:solidFill>
                  <a:srgbClr val="FF0000"/>
                </a:solidFill>
                <a:latin typeface="Arial" panose="020B0604020202020204" pitchFamily="34" charset="0"/>
                <a:cs typeface="Arial" panose="020B0604020202020204" pitchFamily="34" charset="0"/>
              </a:rPr>
              <a:t>con non</a:t>
            </a:r>
            <a:endParaRPr lang="en-US"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93822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P spid="16" grpId="0"/>
      <p:bldP spid="18"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BD59"/>
        </a:solidFill>
        <a:effectLst/>
      </p:bgPr>
    </p:bg>
    <p:spTree>
      <p:nvGrpSpPr>
        <p:cNvPr id="1" name=""/>
        <p:cNvGrpSpPr/>
        <p:nvPr/>
      </p:nvGrpSpPr>
      <p:grpSpPr>
        <a:xfrm>
          <a:off x="0" y="0"/>
          <a:ext cx="0" cy="0"/>
          <a:chOff x="0" y="0"/>
          <a:chExt cx="0" cy="0"/>
        </a:xfrm>
      </p:grpSpPr>
      <p:grpSp>
        <p:nvGrpSpPr>
          <p:cNvPr id="2" name="Group 2"/>
          <p:cNvGrpSpPr/>
          <p:nvPr/>
        </p:nvGrpSpPr>
        <p:grpSpPr>
          <a:xfrm>
            <a:off x="552450" y="571500"/>
            <a:ext cx="17202150" cy="92964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9" name="Rectangle: Rounded Corners 8">
            <a:extLst>
              <a:ext uri="{FF2B5EF4-FFF2-40B4-BE49-F238E27FC236}">
                <a16:creationId xmlns:a16="http://schemas.microsoft.com/office/drawing/2014/main" id="{8DD5575C-5955-EBCF-E197-BE5E4C023D93}"/>
              </a:ext>
            </a:extLst>
          </p:cNvPr>
          <p:cNvSpPr/>
          <p:nvPr/>
        </p:nvSpPr>
        <p:spPr>
          <a:xfrm>
            <a:off x="1371600" y="1714500"/>
            <a:ext cx="16125825" cy="7532191"/>
          </a:xfrm>
          <a:prstGeom prst="roundRect">
            <a:avLst>
              <a:gd name="adj" fmla="val 3565"/>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lnSpc>
                <a:spcPct val="150000"/>
              </a:lnSpc>
              <a:buFont typeface="Arial" panose="020B0604020202020204" pitchFamily="34" charset="0"/>
              <a:buChar char="•"/>
            </a:pPr>
            <a:r>
              <a:rPr lang="en-US" sz="3500" dirty="0" err="1">
                <a:latin typeface="Arial" panose="020B0604020202020204" pitchFamily="34" charset="0"/>
                <a:cs typeface="Arial" panose="020B0604020202020204" pitchFamily="34" charset="0"/>
              </a:rPr>
              <a:t>Động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vật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có</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hình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thức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sản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là</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đẻ</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trứng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hoặc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đẻ</a:t>
            </a:r>
            <a:r>
              <a:rPr lang="en-US" sz="3500" dirty="0">
                <a:latin typeface="Arial" panose="020B0604020202020204" pitchFamily="34" charset="0"/>
                <a:cs typeface="Arial" panose="020B0604020202020204" pitchFamily="34" charset="0"/>
              </a:rPr>
              <a:t> con. Con </a:t>
            </a:r>
            <a:r>
              <a:rPr lang="en-US" sz="3500" dirty="0" err="1">
                <a:latin typeface="Arial" panose="020B0604020202020204" pitchFamily="34" charset="0"/>
                <a:cs typeface="Arial" panose="020B0604020202020204" pitchFamily="34" charset="0"/>
              </a:rPr>
              <a:t>đực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tạo</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trùng</a:t>
            </a:r>
            <a:r>
              <a:rPr lang="en-US" sz="3500" dirty="0">
                <a:latin typeface="Arial" panose="020B0604020202020204" pitchFamily="34" charset="0"/>
                <a:cs typeface="Arial" panose="020B0604020202020204" pitchFamily="34" charset="0"/>
              </a:rPr>
              <a:t>, con </a:t>
            </a:r>
            <a:r>
              <a:rPr lang="en-US" sz="3500" dirty="0" err="1">
                <a:latin typeface="Arial" panose="020B0604020202020204" pitchFamily="34" charset="0"/>
                <a:cs typeface="Arial" panose="020B0604020202020204" pitchFamily="34" charset="0"/>
              </a:rPr>
              <a:t>cái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tạo</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trứng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Trứng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kết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hợp</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với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trùng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trong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quá</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trình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thụ</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tạo</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thành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hợp</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tử</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Hợp</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tử</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phát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triển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thành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phôi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phôi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phát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triển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thành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cơ</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thể</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mới</a:t>
            </a:r>
            <a:r>
              <a:rPr lang="en-US" sz="3500" dirty="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3500" dirty="0">
                <a:latin typeface="Arial" panose="020B0604020202020204" pitchFamily="34" charset="0"/>
                <a:cs typeface="Arial" panose="020B0604020202020204" pitchFamily="34" charset="0"/>
              </a:rPr>
              <a:t>Ở </a:t>
            </a:r>
            <a:r>
              <a:rPr lang="en-US" sz="3500" dirty="0" err="1">
                <a:latin typeface="Arial" panose="020B0604020202020204" pitchFamily="34" charset="0"/>
                <a:cs typeface="Arial" panose="020B0604020202020204" pitchFamily="34" charset="0"/>
              </a:rPr>
              <a:t>động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vật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đẻ</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trứng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sự</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thụ</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có</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thể</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diễn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ra</a:t>
            </a:r>
            <a:r>
              <a:rPr lang="en-US" sz="3500" dirty="0">
                <a:latin typeface="Arial" panose="020B0604020202020204" pitchFamily="34" charset="0"/>
                <a:cs typeface="Arial" panose="020B0604020202020204" pitchFamily="34" charset="0"/>
              </a:rPr>
              <a:t> ở </a:t>
            </a:r>
            <a:r>
              <a:rPr lang="en-US" sz="3500" dirty="0" err="1">
                <a:latin typeface="Arial" panose="020B0604020202020204" pitchFamily="34" charset="0"/>
                <a:cs typeface="Arial" panose="020B0604020202020204" pitchFamily="34" charset="0"/>
              </a:rPr>
              <a:t>trong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cơ</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thể</a:t>
            </a:r>
            <a:r>
              <a:rPr lang="en-US" sz="3500" dirty="0">
                <a:latin typeface="Arial" panose="020B0604020202020204" pitchFamily="34" charset="0"/>
                <a:cs typeface="Arial" panose="020B0604020202020204" pitchFamily="34" charset="0"/>
              </a:rPr>
              <a:t> con </a:t>
            </a:r>
            <a:r>
              <a:rPr lang="en-US" sz="3500" dirty="0" err="1">
                <a:latin typeface="Arial" panose="020B0604020202020204" pitchFamily="34" charset="0"/>
                <a:cs typeface="Arial" panose="020B0604020202020204" pitchFamily="34" charset="0"/>
              </a:rPr>
              <a:t>cái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thụ</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trong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hoặc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diễn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ra</a:t>
            </a:r>
            <a:r>
              <a:rPr lang="en-US" sz="3500" dirty="0">
                <a:latin typeface="Arial" panose="020B0604020202020204" pitchFamily="34" charset="0"/>
                <a:cs typeface="Arial" panose="020B0604020202020204" pitchFamily="34" charset="0"/>
              </a:rPr>
              <a:t> ở </a:t>
            </a:r>
            <a:r>
              <a:rPr lang="en-US" sz="3500" dirty="0" err="1">
                <a:latin typeface="Arial" panose="020B0604020202020204" pitchFamily="34" charset="0"/>
                <a:cs typeface="Arial" panose="020B0604020202020204" pitchFamily="34" charset="0"/>
              </a:rPr>
              <a:t>ngoài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cơ</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thể</a:t>
            </a:r>
            <a:r>
              <a:rPr lang="en-US" sz="3500" dirty="0">
                <a:latin typeface="Arial" panose="020B0604020202020204" pitchFamily="34" charset="0"/>
                <a:cs typeface="Arial" panose="020B0604020202020204" pitchFamily="34" charset="0"/>
              </a:rPr>
              <a:t> con </a:t>
            </a:r>
            <a:r>
              <a:rPr lang="en-US" sz="3500" dirty="0" err="1">
                <a:latin typeface="Arial" panose="020B0604020202020204" pitchFamily="34" charset="0"/>
                <a:cs typeface="Arial" panose="020B0604020202020204" pitchFamily="34" charset="0"/>
              </a:rPr>
              <a:t>cái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thụ</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ngoài</a:t>
            </a:r>
            <a:r>
              <a:rPr lang="en-US" sz="3500" dirty="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3500" dirty="0">
                <a:latin typeface="Arial" panose="020B0604020202020204" pitchFamily="34" charset="0"/>
                <a:cs typeface="Arial" panose="020B0604020202020204" pitchFamily="34" charset="0"/>
              </a:rPr>
              <a:t>Ở </a:t>
            </a:r>
            <a:r>
              <a:rPr lang="en-US" sz="3500" dirty="0" err="1">
                <a:latin typeface="Arial" panose="020B0604020202020204" pitchFamily="34" charset="0"/>
                <a:cs typeface="Arial" panose="020B0604020202020204" pitchFamily="34" charset="0"/>
              </a:rPr>
              <a:t>động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vật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đẻ</a:t>
            </a:r>
            <a:r>
              <a:rPr lang="en-US" sz="3500" dirty="0">
                <a:latin typeface="Arial" panose="020B0604020202020204" pitchFamily="34" charset="0"/>
                <a:cs typeface="Arial" panose="020B0604020202020204" pitchFamily="34" charset="0"/>
              </a:rPr>
              <a:t> con, </a:t>
            </a:r>
            <a:r>
              <a:rPr lang="en-US" sz="3500" dirty="0" err="1">
                <a:latin typeface="Arial" panose="020B0604020202020204" pitchFamily="34" charset="0"/>
                <a:cs typeface="Arial" panose="020B0604020202020204" pitchFamily="34" charset="0"/>
              </a:rPr>
              <a:t>sự</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thụ</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diễn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trong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cơ</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thể</a:t>
            </a:r>
            <a:r>
              <a:rPr lang="en-US" sz="3500" dirty="0">
                <a:latin typeface="Arial" panose="020B0604020202020204" pitchFamily="34" charset="0"/>
                <a:cs typeface="Arial" panose="020B0604020202020204" pitchFamily="34" charset="0"/>
              </a:rPr>
              <a:t> con </a:t>
            </a:r>
            <a:r>
              <a:rPr lang="en-US" sz="3500" dirty="0" err="1">
                <a:latin typeface="Arial" panose="020B0604020202020204" pitchFamily="34" charset="0"/>
                <a:cs typeface="Arial" panose="020B0604020202020204" pitchFamily="34" charset="0"/>
              </a:rPr>
              <a:t>cái</a:t>
            </a:r>
            <a:r>
              <a:rPr lang="en-US" sz="3500" dirty="0">
                <a:latin typeface="Arial" panose="020B0604020202020204" pitchFamily="34" charset="0"/>
                <a:cs typeface="Arial" panose="020B0604020202020204" pitchFamily="34" charset="0"/>
              </a:rPr>
              <a:t>. Con non </a:t>
            </a:r>
            <a:r>
              <a:rPr lang="en-US" sz="3500" dirty="0" err="1">
                <a:latin typeface="Arial" panose="020B0604020202020204" pitchFamily="34" charset="0"/>
                <a:cs typeface="Arial" panose="020B0604020202020204" pitchFamily="34" charset="0"/>
              </a:rPr>
              <a:t>sinh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được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nuôi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dưỡng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bằng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sữa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mẹ</a:t>
            </a:r>
            <a:r>
              <a:rPr lang="en-US" sz="3500" dirty="0">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03794876-17F2-FFFC-0CB7-F27993445E3B}"/>
              </a:ext>
            </a:extLst>
          </p:cNvPr>
          <p:cNvSpPr/>
          <p:nvPr/>
        </p:nvSpPr>
        <p:spPr>
          <a:xfrm>
            <a:off x="6600825" y="571500"/>
            <a:ext cx="5105400" cy="12954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7000" b="1" dirty="0">
                <a:latin typeface="Arial" panose="020B0604020202020204" pitchFamily="34" charset="0"/>
                <a:cs typeface="Arial" panose="020B0604020202020204" pitchFamily="34" charset="0"/>
              </a:rPr>
              <a:t>TỔNG KẾT</a:t>
            </a:r>
          </a:p>
        </p:txBody>
      </p:sp>
      <p:sp>
        <p:nvSpPr>
          <p:cNvPr id="12" name="Freeform 4"/>
          <p:cNvSpPr/>
          <p:nvPr/>
        </p:nvSpPr>
        <p:spPr>
          <a:xfrm>
            <a:off x="-152400" y="8637755"/>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3" name="Freeform 4"/>
          <p:cNvSpPr/>
          <p:nvPr/>
        </p:nvSpPr>
        <p:spPr>
          <a:xfrm>
            <a:off x="6600825" y="8637755"/>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4" name="Freeform 4"/>
          <p:cNvSpPr/>
          <p:nvPr/>
        </p:nvSpPr>
        <p:spPr>
          <a:xfrm>
            <a:off x="11077575" y="8670051"/>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5" name="Freeform 7"/>
          <p:cNvSpPr/>
          <p:nvPr/>
        </p:nvSpPr>
        <p:spPr>
          <a:xfrm>
            <a:off x="-52503" y="8466977"/>
            <a:ext cx="2419427" cy="1765174"/>
          </a:xfrm>
          <a:custGeom>
            <a:avLst/>
            <a:gdLst/>
            <a:ahLst/>
            <a:cxnLst/>
            <a:rect l="l" t="t" r="r" b="b"/>
            <a:pathLst>
              <a:path w="8514030" h="6211694">
                <a:moveTo>
                  <a:pt x="0" y="0"/>
                </a:moveTo>
                <a:lnTo>
                  <a:pt x="8514030" y="0"/>
                </a:lnTo>
                <a:lnTo>
                  <a:pt x="8514030" y="6211694"/>
                </a:lnTo>
                <a:lnTo>
                  <a:pt x="0" y="62116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pic>
        <p:nvPicPr>
          <p:cNvPr id="16" name="Picture 4"/>
          <p:cNvPicPr>
            <a:picLocks noChangeAspect="1"/>
          </p:cNvPicPr>
          <p:nvPr/>
        </p:nvPicPr>
        <p:blipFill>
          <a:blip r:embed="rId6"/>
          <a:srcRect/>
          <a:stretch>
            <a:fillRect/>
          </a:stretch>
        </p:blipFill>
        <p:spPr>
          <a:xfrm>
            <a:off x="15830670" y="64921"/>
            <a:ext cx="2412920" cy="1894142"/>
          </a:xfrm>
          <a:prstGeom prst="rect">
            <a:avLst/>
          </a:prstGeom>
        </p:spPr>
      </p:pic>
    </p:spTree>
    <p:extLst>
      <p:ext uri="{BB962C8B-B14F-4D97-AF65-F5344CB8AC3E}">
        <p14:creationId xmlns:p14="http://schemas.microsoft.com/office/powerpoint/2010/main" val="1440390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BD59"/>
        </a:solidFill>
        <a:effectLst/>
      </p:bgPr>
    </p:bg>
    <p:spTree>
      <p:nvGrpSpPr>
        <p:cNvPr id="1" name=""/>
        <p:cNvGrpSpPr/>
        <p:nvPr/>
      </p:nvGrpSpPr>
      <p:grpSpPr>
        <a:xfrm>
          <a:off x="0" y="0"/>
          <a:ext cx="0" cy="0"/>
          <a:chOff x="0" y="0"/>
          <a:chExt cx="0" cy="0"/>
        </a:xfrm>
      </p:grpSpPr>
      <p:grpSp>
        <p:nvGrpSpPr>
          <p:cNvPr id="2" name="Group 2"/>
          <p:cNvGrpSpPr/>
          <p:nvPr/>
        </p:nvGrpSpPr>
        <p:grpSpPr>
          <a:xfrm>
            <a:off x="584296" y="-10500"/>
            <a:ext cx="17208870" cy="9971512"/>
            <a:chOff x="-4954" y="26033"/>
            <a:chExt cx="4532377" cy="2626242"/>
          </a:xfrm>
        </p:grpSpPr>
        <p:sp>
          <p:nvSpPr>
            <p:cNvPr id="3" name="Freeform 3"/>
            <p:cNvSpPr/>
            <p:nvPr/>
          </p:nvSpPr>
          <p:spPr>
            <a:xfrm>
              <a:off x="-3185" y="163702"/>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en-US" dirty="0"/>
            </a:p>
          </p:txBody>
        </p:sp>
        <p:sp>
          <p:nvSpPr>
            <p:cNvPr id="4" name="TextBox 4"/>
            <p:cNvSpPr txBox="1"/>
            <p:nvPr/>
          </p:nvSpPr>
          <p:spPr>
            <a:xfrm>
              <a:off x="-4954" y="26033"/>
              <a:ext cx="4530607" cy="252667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2">
            <a:extLst>
              <a:ext uri="{FF2B5EF4-FFF2-40B4-BE49-F238E27FC236}">
                <a16:creationId xmlns:a16="http://schemas.microsoft.com/office/drawing/2014/main" id="{45A325F8-1BA2-DB0B-DA06-62CB4337E13B}"/>
              </a:ext>
            </a:extLst>
          </p:cNvPr>
          <p:cNvGrpSpPr/>
          <p:nvPr/>
        </p:nvGrpSpPr>
        <p:grpSpPr>
          <a:xfrm>
            <a:off x="1016613" y="1199229"/>
            <a:ext cx="16287418" cy="8177761"/>
            <a:chOff x="-25400" y="-23767"/>
            <a:chExt cx="21716557" cy="10999874"/>
          </a:xfrm>
        </p:grpSpPr>
        <p:grpSp>
          <p:nvGrpSpPr>
            <p:cNvPr id="10" name="Group 3">
              <a:extLst>
                <a:ext uri="{FF2B5EF4-FFF2-40B4-BE49-F238E27FC236}">
                  <a16:creationId xmlns:a16="http://schemas.microsoft.com/office/drawing/2014/main" id="{B2403CA1-82EE-636F-AD82-56FC093459CD}"/>
                </a:ext>
              </a:extLst>
            </p:cNvPr>
            <p:cNvGrpSpPr/>
            <p:nvPr/>
          </p:nvGrpSpPr>
          <p:grpSpPr>
            <a:xfrm>
              <a:off x="2295137" y="25400"/>
              <a:ext cx="19294863" cy="1983761"/>
              <a:chOff x="0" y="0"/>
              <a:chExt cx="3811331" cy="391854"/>
            </a:xfrm>
          </p:grpSpPr>
          <p:sp>
            <p:nvSpPr>
              <p:cNvPr id="32" name="Freeform 4">
                <a:extLst>
                  <a:ext uri="{FF2B5EF4-FFF2-40B4-BE49-F238E27FC236}">
                    <a16:creationId xmlns:a16="http://schemas.microsoft.com/office/drawing/2014/main" id="{38C624A9-D9A9-9BD3-0DB4-25F256F011B1}"/>
                  </a:ext>
                </a:extLst>
              </p:cNvPr>
              <p:cNvSpPr/>
              <p:nvPr/>
            </p:nvSpPr>
            <p:spPr>
              <a:xfrm>
                <a:off x="0" y="0"/>
                <a:ext cx="3811331" cy="391854"/>
              </a:xfrm>
              <a:custGeom>
                <a:avLst/>
                <a:gdLst/>
                <a:ahLst/>
                <a:cxnLst/>
                <a:rect l="l" t="t" r="r" b="b"/>
                <a:pathLst>
                  <a:path w="3811331" h="391854">
                    <a:moveTo>
                      <a:pt x="0" y="0"/>
                    </a:moveTo>
                    <a:lnTo>
                      <a:pt x="3811331" y="0"/>
                    </a:lnTo>
                    <a:lnTo>
                      <a:pt x="3811331" y="391854"/>
                    </a:lnTo>
                    <a:lnTo>
                      <a:pt x="0" y="391854"/>
                    </a:lnTo>
                    <a:close/>
                  </a:path>
                </a:pathLst>
              </a:custGeom>
              <a:solidFill>
                <a:srgbClr val="AFDFE0"/>
              </a:solidFill>
            </p:spPr>
            <p:txBody>
              <a:bodyPr/>
              <a:lstStyle/>
              <a:p>
                <a:endParaRPr lang="vi-VN"/>
              </a:p>
            </p:txBody>
          </p:sp>
          <p:sp>
            <p:nvSpPr>
              <p:cNvPr id="33" name="TextBox 5">
                <a:extLst>
                  <a:ext uri="{FF2B5EF4-FFF2-40B4-BE49-F238E27FC236}">
                    <a16:creationId xmlns:a16="http://schemas.microsoft.com/office/drawing/2014/main" id="{8E141FE2-3ED5-3D2E-4A62-F3D78F79C65E}"/>
                  </a:ext>
                </a:extLst>
              </p:cNvPr>
              <p:cNvSpPr txBox="1"/>
              <p:nvPr/>
            </p:nvSpPr>
            <p:spPr>
              <a:xfrm>
                <a:off x="0" y="-47625"/>
                <a:ext cx="3811331" cy="439479"/>
              </a:xfrm>
              <a:prstGeom prst="rect">
                <a:avLst/>
              </a:prstGeom>
            </p:spPr>
            <p:txBody>
              <a:bodyPr lIns="50800" tIns="50800" rIns="50800" bIns="50800" rtlCol="0" anchor="ctr"/>
              <a:lstStyle/>
              <a:p>
                <a:pPr algn="ctr">
                  <a:lnSpc>
                    <a:spcPts val="2800"/>
                  </a:lnSpc>
                </a:pPr>
                <a:endParaRPr/>
              </a:p>
            </p:txBody>
          </p:sp>
        </p:grpSp>
        <p:grpSp>
          <p:nvGrpSpPr>
            <p:cNvPr id="11" name="Group 6">
              <a:extLst>
                <a:ext uri="{FF2B5EF4-FFF2-40B4-BE49-F238E27FC236}">
                  <a16:creationId xmlns:a16="http://schemas.microsoft.com/office/drawing/2014/main" id="{17B4D88E-2277-B9B4-43D0-A1D06EB4461F}"/>
                </a:ext>
              </a:extLst>
            </p:cNvPr>
            <p:cNvGrpSpPr/>
            <p:nvPr/>
          </p:nvGrpSpPr>
          <p:grpSpPr>
            <a:xfrm>
              <a:off x="25400" y="1806159"/>
              <a:ext cx="21564600" cy="8310971"/>
              <a:chOff x="0" y="-47625"/>
              <a:chExt cx="4259674" cy="1641673"/>
            </a:xfrm>
          </p:grpSpPr>
          <p:sp>
            <p:nvSpPr>
              <p:cNvPr id="30" name="Freeform 7">
                <a:extLst>
                  <a:ext uri="{FF2B5EF4-FFF2-40B4-BE49-F238E27FC236}">
                    <a16:creationId xmlns:a16="http://schemas.microsoft.com/office/drawing/2014/main" id="{2DB4F605-2923-21F8-014A-13B63BD13B09}"/>
                  </a:ext>
                </a:extLst>
              </p:cNvPr>
              <p:cNvSpPr/>
              <p:nvPr/>
            </p:nvSpPr>
            <p:spPr>
              <a:xfrm>
                <a:off x="0" y="0"/>
                <a:ext cx="4254744" cy="1594048"/>
              </a:xfrm>
              <a:custGeom>
                <a:avLst/>
                <a:gdLst/>
                <a:ahLst/>
                <a:cxnLst/>
                <a:rect l="l" t="t" r="r" b="b"/>
                <a:pathLst>
                  <a:path w="4259674" h="1113138">
                    <a:moveTo>
                      <a:pt x="0" y="0"/>
                    </a:moveTo>
                    <a:lnTo>
                      <a:pt x="4259674" y="0"/>
                    </a:lnTo>
                    <a:lnTo>
                      <a:pt x="4259674" y="1113138"/>
                    </a:lnTo>
                    <a:lnTo>
                      <a:pt x="0" y="1113138"/>
                    </a:lnTo>
                    <a:close/>
                  </a:path>
                </a:pathLst>
              </a:custGeom>
              <a:solidFill>
                <a:srgbClr val="FDF7D8"/>
              </a:solidFill>
            </p:spPr>
            <p:txBody>
              <a:bodyPr/>
              <a:lstStyle/>
              <a:p>
                <a:endParaRPr lang="vi-VN"/>
              </a:p>
            </p:txBody>
          </p:sp>
          <p:sp>
            <p:nvSpPr>
              <p:cNvPr id="31" name="TextBox 8">
                <a:extLst>
                  <a:ext uri="{FF2B5EF4-FFF2-40B4-BE49-F238E27FC236}">
                    <a16:creationId xmlns:a16="http://schemas.microsoft.com/office/drawing/2014/main" id="{CA92847D-32D2-F8C2-49C6-5A136C091110}"/>
                  </a:ext>
                </a:extLst>
              </p:cNvPr>
              <p:cNvSpPr txBox="1"/>
              <p:nvPr/>
            </p:nvSpPr>
            <p:spPr>
              <a:xfrm>
                <a:off x="0" y="-47625"/>
                <a:ext cx="4259674" cy="1160763"/>
              </a:xfrm>
              <a:prstGeom prst="rect">
                <a:avLst/>
              </a:prstGeom>
            </p:spPr>
            <p:txBody>
              <a:bodyPr lIns="50800" tIns="50800" rIns="50800" bIns="50800" rtlCol="0" anchor="ctr"/>
              <a:lstStyle/>
              <a:p>
                <a:pPr algn="ctr">
                  <a:lnSpc>
                    <a:spcPts val="2800"/>
                  </a:lnSpc>
                </a:pPr>
                <a:endParaRPr/>
              </a:p>
            </p:txBody>
          </p:sp>
        </p:grpSp>
        <p:sp>
          <p:nvSpPr>
            <p:cNvPr id="29" name="TextBox 11">
              <a:extLst>
                <a:ext uri="{FF2B5EF4-FFF2-40B4-BE49-F238E27FC236}">
                  <a16:creationId xmlns:a16="http://schemas.microsoft.com/office/drawing/2014/main" id="{0E010145-6C08-5092-BE30-ED45AA479F02}"/>
                </a:ext>
              </a:extLst>
            </p:cNvPr>
            <p:cNvSpPr txBox="1"/>
            <p:nvPr/>
          </p:nvSpPr>
          <p:spPr>
            <a:xfrm>
              <a:off x="25400" y="7441422"/>
              <a:ext cx="21564600" cy="3496776"/>
            </a:xfrm>
            <a:prstGeom prst="rect">
              <a:avLst/>
            </a:prstGeom>
          </p:spPr>
          <p:txBody>
            <a:bodyPr lIns="50800" tIns="50800" rIns="50800" bIns="50800" rtlCol="0" anchor="ctr"/>
            <a:lstStyle/>
            <a:p>
              <a:pPr algn="ctr">
                <a:lnSpc>
                  <a:spcPts val="2800"/>
                </a:lnSpc>
              </a:pPr>
              <a:endParaRPr/>
            </a:p>
          </p:txBody>
        </p:sp>
        <p:grpSp>
          <p:nvGrpSpPr>
            <p:cNvPr id="13" name="Group 12">
              <a:extLst>
                <a:ext uri="{FF2B5EF4-FFF2-40B4-BE49-F238E27FC236}">
                  <a16:creationId xmlns:a16="http://schemas.microsoft.com/office/drawing/2014/main" id="{5C49D3AD-389C-9991-1010-761F7F7ADF5D}"/>
                </a:ext>
              </a:extLst>
            </p:cNvPr>
            <p:cNvGrpSpPr/>
            <p:nvPr/>
          </p:nvGrpSpPr>
          <p:grpSpPr>
            <a:xfrm>
              <a:off x="25400" y="0"/>
              <a:ext cx="2307837" cy="2009161"/>
              <a:chOff x="0" y="0"/>
              <a:chExt cx="455869" cy="396871"/>
            </a:xfrm>
          </p:grpSpPr>
          <p:sp>
            <p:nvSpPr>
              <p:cNvPr id="26" name="Freeform 13">
                <a:extLst>
                  <a:ext uri="{FF2B5EF4-FFF2-40B4-BE49-F238E27FC236}">
                    <a16:creationId xmlns:a16="http://schemas.microsoft.com/office/drawing/2014/main" id="{9991DEFE-6A9B-1228-E225-7E30FDEED188}"/>
                  </a:ext>
                </a:extLst>
              </p:cNvPr>
              <p:cNvSpPr/>
              <p:nvPr/>
            </p:nvSpPr>
            <p:spPr>
              <a:xfrm>
                <a:off x="0" y="0"/>
                <a:ext cx="455869" cy="396871"/>
              </a:xfrm>
              <a:custGeom>
                <a:avLst/>
                <a:gdLst/>
                <a:ahLst/>
                <a:cxnLst/>
                <a:rect l="l" t="t" r="r" b="b"/>
                <a:pathLst>
                  <a:path w="455869" h="396871">
                    <a:moveTo>
                      <a:pt x="0" y="0"/>
                    </a:moveTo>
                    <a:lnTo>
                      <a:pt x="455869" y="0"/>
                    </a:lnTo>
                    <a:lnTo>
                      <a:pt x="455869" y="396871"/>
                    </a:lnTo>
                    <a:lnTo>
                      <a:pt x="0" y="396871"/>
                    </a:lnTo>
                    <a:close/>
                  </a:path>
                </a:pathLst>
              </a:custGeom>
              <a:solidFill>
                <a:srgbClr val="7181C2"/>
              </a:solidFill>
            </p:spPr>
            <p:txBody>
              <a:bodyPr/>
              <a:lstStyle/>
              <a:p>
                <a:endParaRPr lang="vi-VN"/>
              </a:p>
            </p:txBody>
          </p:sp>
          <p:sp>
            <p:nvSpPr>
              <p:cNvPr id="27" name="TextBox 14">
                <a:extLst>
                  <a:ext uri="{FF2B5EF4-FFF2-40B4-BE49-F238E27FC236}">
                    <a16:creationId xmlns:a16="http://schemas.microsoft.com/office/drawing/2014/main" id="{49E2A6F3-8514-87C9-261A-E8DFF70CDB7F}"/>
                  </a:ext>
                </a:extLst>
              </p:cNvPr>
              <p:cNvSpPr txBox="1"/>
              <p:nvPr/>
            </p:nvSpPr>
            <p:spPr>
              <a:xfrm>
                <a:off x="0" y="-47625"/>
                <a:ext cx="455869" cy="444496"/>
              </a:xfrm>
              <a:prstGeom prst="rect">
                <a:avLst/>
              </a:prstGeom>
            </p:spPr>
            <p:txBody>
              <a:bodyPr lIns="50800" tIns="50800" rIns="50800" bIns="50800" rtlCol="0" anchor="ctr"/>
              <a:lstStyle/>
              <a:p>
                <a:pPr algn="ctr">
                  <a:lnSpc>
                    <a:spcPts val="2800"/>
                  </a:lnSpc>
                </a:pPr>
                <a:endParaRPr/>
              </a:p>
            </p:txBody>
          </p:sp>
        </p:grpSp>
        <p:grpSp>
          <p:nvGrpSpPr>
            <p:cNvPr id="14" name="Group 15">
              <a:extLst>
                <a:ext uri="{FF2B5EF4-FFF2-40B4-BE49-F238E27FC236}">
                  <a16:creationId xmlns:a16="http://schemas.microsoft.com/office/drawing/2014/main" id="{F842FAB5-A998-2729-CC5E-7988E0EA2954}"/>
                </a:ext>
              </a:extLst>
            </p:cNvPr>
            <p:cNvGrpSpPr/>
            <p:nvPr/>
          </p:nvGrpSpPr>
          <p:grpSpPr>
            <a:xfrm>
              <a:off x="25400" y="2039665"/>
              <a:ext cx="21564600" cy="1371791"/>
              <a:chOff x="0" y="0"/>
              <a:chExt cx="4259674" cy="270971"/>
            </a:xfrm>
          </p:grpSpPr>
          <p:sp>
            <p:nvSpPr>
              <p:cNvPr id="24" name="Freeform 16">
                <a:extLst>
                  <a:ext uri="{FF2B5EF4-FFF2-40B4-BE49-F238E27FC236}">
                    <a16:creationId xmlns:a16="http://schemas.microsoft.com/office/drawing/2014/main" id="{B7B06E2B-2FB8-8B02-900C-34B157438BE7}"/>
                  </a:ext>
                </a:extLst>
              </p:cNvPr>
              <p:cNvSpPr/>
              <p:nvPr/>
            </p:nvSpPr>
            <p:spPr>
              <a:xfrm>
                <a:off x="0" y="0"/>
                <a:ext cx="4259674" cy="270971"/>
              </a:xfrm>
              <a:custGeom>
                <a:avLst/>
                <a:gdLst/>
                <a:ahLst/>
                <a:cxnLst/>
                <a:rect l="l" t="t" r="r" b="b"/>
                <a:pathLst>
                  <a:path w="4259674" h="270971">
                    <a:moveTo>
                      <a:pt x="0" y="0"/>
                    </a:moveTo>
                    <a:lnTo>
                      <a:pt x="4259674" y="0"/>
                    </a:lnTo>
                    <a:lnTo>
                      <a:pt x="4259674" y="270971"/>
                    </a:lnTo>
                    <a:lnTo>
                      <a:pt x="0" y="270971"/>
                    </a:lnTo>
                    <a:close/>
                  </a:path>
                </a:pathLst>
              </a:custGeom>
              <a:solidFill>
                <a:srgbClr val="FACD71"/>
              </a:solidFill>
            </p:spPr>
            <p:txBody>
              <a:bodyPr/>
              <a:lstStyle/>
              <a:p>
                <a:endParaRPr lang="vi-VN"/>
              </a:p>
            </p:txBody>
          </p:sp>
          <p:sp>
            <p:nvSpPr>
              <p:cNvPr id="25" name="TextBox 17">
                <a:extLst>
                  <a:ext uri="{FF2B5EF4-FFF2-40B4-BE49-F238E27FC236}">
                    <a16:creationId xmlns:a16="http://schemas.microsoft.com/office/drawing/2014/main" id="{FD1E1421-D588-D98B-7007-6D536B51F607}"/>
                  </a:ext>
                </a:extLst>
              </p:cNvPr>
              <p:cNvSpPr txBox="1"/>
              <p:nvPr/>
            </p:nvSpPr>
            <p:spPr>
              <a:xfrm>
                <a:off x="0" y="-47625"/>
                <a:ext cx="4259674" cy="318596"/>
              </a:xfrm>
              <a:prstGeom prst="rect">
                <a:avLst/>
              </a:prstGeom>
            </p:spPr>
            <p:txBody>
              <a:bodyPr lIns="50800" tIns="50800" rIns="50800" bIns="50800" rtlCol="0" anchor="ctr"/>
              <a:lstStyle/>
              <a:p>
                <a:pPr algn="ctr">
                  <a:lnSpc>
                    <a:spcPts val="2800"/>
                  </a:lnSpc>
                </a:pPr>
                <a:endParaRPr/>
              </a:p>
            </p:txBody>
          </p:sp>
        </p:grpSp>
        <p:grpSp>
          <p:nvGrpSpPr>
            <p:cNvPr id="15" name="Group 18">
              <a:extLst>
                <a:ext uri="{FF2B5EF4-FFF2-40B4-BE49-F238E27FC236}">
                  <a16:creationId xmlns:a16="http://schemas.microsoft.com/office/drawing/2014/main" id="{B67BF8DF-1722-471F-614A-7487561FEDF0}"/>
                </a:ext>
              </a:extLst>
            </p:cNvPr>
            <p:cNvGrpSpPr/>
            <p:nvPr/>
          </p:nvGrpSpPr>
          <p:grpSpPr>
            <a:xfrm>
              <a:off x="-6" y="-23767"/>
              <a:ext cx="21640806" cy="10999874"/>
              <a:chOff x="-4" y="-19050"/>
              <a:chExt cx="15227284" cy="7739924"/>
            </a:xfrm>
          </p:grpSpPr>
          <p:sp>
            <p:nvSpPr>
              <p:cNvPr id="22" name="Freeform 19">
                <a:extLst>
                  <a:ext uri="{FF2B5EF4-FFF2-40B4-BE49-F238E27FC236}">
                    <a16:creationId xmlns:a16="http://schemas.microsoft.com/office/drawing/2014/main" id="{6CCE964F-6511-BC03-4E37-C416352DE7F6}"/>
                  </a:ext>
                </a:extLst>
              </p:cNvPr>
              <p:cNvSpPr/>
              <p:nvPr/>
            </p:nvSpPr>
            <p:spPr>
              <a:xfrm>
                <a:off x="-4" y="1423467"/>
                <a:ext cx="15156100" cy="5692999"/>
              </a:xfrm>
              <a:custGeom>
                <a:avLst/>
                <a:gdLst/>
                <a:ahLst/>
                <a:cxnLst/>
                <a:rect l="l" t="t" r="r" b="b"/>
                <a:pathLst>
                  <a:path w="15227280" h="7720874">
                    <a:moveTo>
                      <a:pt x="0" y="0"/>
                    </a:moveTo>
                    <a:lnTo>
                      <a:pt x="15227280" y="0"/>
                    </a:lnTo>
                    <a:lnTo>
                      <a:pt x="15227280" y="7720874"/>
                    </a:lnTo>
                    <a:lnTo>
                      <a:pt x="0" y="7720874"/>
                    </a:lnTo>
                    <a:close/>
                  </a:path>
                </a:pathLst>
              </a:custGeom>
              <a:solidFill>
                <a:srgbClr val="000000">
                  <a:alpha val="0"/>
                </a:srgbClr>
              </a:solidFill>
              <a:ln w="57150" cap="sq">
                <a:solidFill>
                  <a:srgbClr val="303030"/>
                </a:solidFill>
                <a:prstDash val="solid"/>
                <a:miter/>
              </a:ln>
            </p:spPr>
            <p:txBody>
              <a:bodyPr/>
              <a:lstStyle/>
              <a:p>
                <a:endParaRPr lang="en-US" dirty="0"/>
              </a:p>
            </p:txBody>
          </p:sp>
          <p:sp>
            <p:nvSpPr>
              <p:cNvPr id="23" name="TextBox 20">
                <a:extLst>
                  <a:ext uri="{FF2B5EF4-FFF2-40B4-BE49-F238E27FC236}">
                    <a16:creationId xmlns:a16="http://schemas.microsoft.com/office/drawing/2014/main" id="{C855489A-0DCA-6B08-211B-34B1EFB94648}"/>
                  </a:ext>
                </a:extLst>
              </p:cNvPr>
              <p:cNvSpPr txBox="1"/>
              <p:nvPr/>
            </p:nvSpPr>
            <p:spPr>
              <a:xfrm>
                <a:off x="0" y="-19050"/>
                <a:ext cx="15227280" cy="7739924"/>
              </a:xfrm>
              <a:prstGeom prst="rect">
                <a:avLst/>
              </a:prstGeom>
            </p:spPr>
            <p:txBody>
              <a:bodyPr lIns="22850" tIns="22850" rIns="22850" bIns="22850" rtlCol="0" anchor="ctr"/>
              <a:lstStyle/>
              <a:p>
                <a:pPr algn="ctr">
                  <a:lnSpc>
                    <a:spcPts val="1133"/>
                  </a:lnSpc>
                </a:pPr>
                <a:endParaRPr/>
              </a:p>
            </p:txBody>
          </p:sp>
        </p:grpSp>
        <p:sp>
          <p:nvSpPr>
            <p:cNvPr id="16" name="AutoShape 21">
              <a:extLst>
                <a:ext uri="{FF2B5EF4-FFF2-40B4-BE49-F238E27FC236}">
                  <a16:creationId xmlns:a16="http://schemas.microsoft.com/office/drawing/2014/main" id="{F501BC0D-0D0A-BE37-690B-0E05D45DEC12}"/>
                </a:ext>
              </a:extLst>
            </p:cNvPr>
            <p:cNvSpPr/>
            <p:nvPr/>
          </p:nvSpPr>
          <p:spPr>
            <a:xfrm>
              <a:off x="50357" y="10117130"/>
              <a:ext cx="21640800" cy="0"/>
            </a:xfrm>
            <a:prstGeom prst="line">
              <a:avLst/>
            </a:prstGeom>
            <a:ln w="76200" cap="flat">
              <a:solidFill>
                <a:srgbClr val="303030"/>
              </a:solidFill>
              <a:prstDash val="solid"/>
              <a:headEnd type="none" w="sm" len="sm"/>
              <a:tailEnd type="none" w="sm" len="sm"/>
            </a:ln>
          </p:spPr>
          <p:txBody>
            <a:bodyPr/>
            <a:lstStyle/>
            <a:p>
              <a:endParaRPr lang="vi-VN"/>
            </a:p>
          </p:txBody>
        </p:sp>
        <p:sp>
          <p:nvSpPr>
            <p:cNvPr id="17" name="AutoShape 22">
              <a:extLst>
                <a:ext uri="{FF2B5EF4-FFF2-40B4-BE49-F238E27FC236}">
                  <a16:creationId xmlns:a16="http://schemas.microsoft.com/office/drawing/2014/main" id="{7FEC6E86-4485-F834-620D-0E4205D1E4ED}"/>
                </a:ext>
              </a:extLst>
            </p:cNvPr>
            <p:cNvSpPr/>
            <p:nvPr/>
          </p:nvSpPr>
          <p:spPr>
            <a:xfrm>
              <a:off x="-25400" y="3449556"/>
              <a:ext cx="21640800" cy="0"/>
            </a:xfrm>
            <a:prstGeom prst="line">
              <a:avLst/>
            </a:prstGeom>
            <a:ln w="76200" cap="flat">
              <a:solidFill>
                <a:srgbClr val="303030"/>
              </a:solidFill>
              <a:prstDash val="solid"/>
              <a:headEnd type="none" w="sm" len="sm"/>
              <a:tailEnd type="none" w="sm" len="sm"/>
            </a:ln>
          </p:spPr>
          <p:txBody>
            <a:bodyPr/>
            <a:lstStyle/>
            <a:p>
              <a:endParaRPr lang="vi-VN"/>
            </a:p>
          </p:txBody>
        </p:sp>
        <p:sp>
          <p:nvSpPr>
            <p:cNvPr id="18" name="AutoShape 23">
              <a:extLst>
                <a:ext uri="{FF2B5EF4-FFF2-40B4-BE49-F238E27FC236}">
                  <a16:creationId xmlns:a16="http://schemas.microsoft.com/office/drawing/2014/main" id="{BBD32FCD-76C3-7226-0A46-E1C9D0FF77BF}"/>
                </a:ext>
              </a:extLst>
            </p:cNvPr>
            <p:cNvSpPr/>
            <p:nvPr/>
          </p:nvSpPr>
          <p:spPr>
            <a:xfrm>
              <a:off x="0" y="2009161"/>
              <a:ext cx="21615400" cy="0"/>
            </a:xfrm>
            <a:prstGeom prst="line">
              <a:avLst/>
            </a:prstGeom>
            <a:ln w="76200" cap="flat">
              <a:solidFill>
                <a:srgbClr val="303030"/>
              </a:solidFill>
              <a:prstDash val="solid"/>
              <a:headEnd type="none" w="sm" len="sm"/>
              <a:tailEnd type="none" w="sm" len="sm"/>
            </a:ln>
          </p:spPr>
          <p:txBody>
            <a:bodyPr/>
            <a:lstStyle/>
            <a:p>
              <a:endParaRPr lang="vi-VN"/>
            </a:p>
          </p:txBody>
        </p:sp>
        <p:sp>
          <p:nvSpPr>
            <p:cNvPr id="19" name="AutoShape 24">
              <a:extLst>
                <a:ext uri="{FF2B5EF4-FFF2-40B4-BE49-F238E27FC236}">
                  <a16:creationId xmlns:a16="http://schemas.microsoft.com/office/drawing/2014/main" id="{230E83BF-0FB3-E2F4-72C5-A87F5A2F849E}"/>
                </a:ext>
              </a:extLst>
            </p:cNvPr>
            <p:cNvSpPr/>
            <p:nvPr/>
          </p:nvSpPr>
          <p:spPr>
            <a:xfrm>
              <a:off x="2269737" y="25400"/>
              <a:ext cx="0" cy="1945661"/>
            </a:xfrm>
            <a:prstGeom prst="line">
              <a:avLst/>
            </a:prstGeom>
            <a:ln w="76200" cap="flat">
              <a:solidFill>
                <a:srgbClr val="303030"/>
              </a:solidFill>
              <a:prstDash val="solid"/>
              <a:headEnd type="none" w="sm" len="sm"/>
              <a:tailEnd type="none" w="sm" len="sm"/>
            </a:ln>
          </p:spPr>
          <p:txBody>
            <a:bodyPr/>
            <a:lstStyle/>
            <a:p>
              <a:endParaRPr lang="vi-VN"/>
            </a:p>
          </p:txBody>
        </p:sp>
        <p:sp>
          <p:nvSpPr>
            <p:cNvPr id="20" name="AutoShape 25">
              <a:extLst>
                <a:ext uri="{FF2B5EF4-FFF2-40B4-BE49-F238E27FC236}">
                  <a16:creationId xmlns:a16="http://schemas.microsoft.com/office/drawing/2014/main" id="{07000173-2CD2-9D9D-60EE-AAC9DBDD8AC2}"/>
                </a:ext>
              </a:extLst>
            </p:cNvPr>
            <p:cNvSpPr/>
            <p:nvPr/>
          </p:nvSpPr>
          <p:spPr>
            <a:xfrm>
              <a:off x="7231345" y="1971060"/>
              <a:ext cx="8755" cy="8107963"/>
            </a:xfrm>
            <a:prstGeom prst="line">
              <a:avLst/>
            </a:prstGeom>
            <a:ln w="76200" cap="flat">
              <a:solidFill>
                <a:srgbClr val="303030"/>
              </a:solidFill>
              <a:prstDash val="solid"/>
              <a:headEnd type="none" w="sm" len="sm"/>
              <a:tailEnd type="none" w="sm" len="sm"/>
            </a:ln>
          </p:spPr>
          <p:txBody>
            <a:bodyPr/>
            <a:lstStyle/>
            <a:p>
              <a:endParaRPr lang="vi-VN"/>
            </a:p>
          </p:txBody>
        </p:sp>
        <p:sp>
          <p:nvSpPr>
            <p:cNvPr id="21" name="AutoShape 26">
              <a:extLst>
                <a:ext uri="{FF2B5EF4-FFF2-40B4-BE49-F238E27FC236}">
                  <a16:creationId xmlns:a16="http://schemas.microsoft.com/office/drawing/2014/main" id="{F7B7A589-4CE0-32EF-F544-D0418FABEC3E}"/>
                </a:ext>
              </a:extLst>
            </p:cNvPr>
            <p:cNvSpPr/>
            <p:nvPr/>
          </p:nvSpPr>
          <p:spPr>
            <a:xfrm>
              <a:off x="14799129" y="2047452"/>
              <a:ext cx="39540" cy="8031571"/>
            </a:xfrm>
            <a:prstGeom prst="line">
              <a:avLst/>
            </a:prstGeom>
            <a:ln w="76200" cap="flat">
              <a:solidFill>
                <a:srgbClr val="303030"/>
              </a:solidFill>
              <a:prstDash val="solid"/>
              <a:headEnd type="none" w="sm" len="sm"/>
              <a:tailEnd type="none" w="sm" len="sm"/>
            </a:ln>
          </p:spPr>
          <p:txBody>
            <a:bodyPr/>
            <a:lstStyle/>
            <a:p>
              <a:endParaRPr lang="vi-VN"/>
            </a:p>
          </p:txBody>
        </p:sp>
      </p:grpSp>
      <p:sp>
        <p:nvSpPr>
          <p:cNvPr id="48" name="TextBox 107">
            <a:extLst>
              <a:ext uri="{FF2B5EF4-FFF2-40B4-BE49-F238E27FC236}">
                <a16:creationId xmlns:a16="http://schemas.microsoft.com/office/drawing/2014/main" id="{080203B7-01DD-2A89-0E2F-549C3E72868E}"/>
              </a:ext>
            </a:extLst>
          </p:cNvPr>
          <p:cNvSpPr txBox="1"/>
          <p:nvPr/>
        </p:nvSpPr>
        <p:spPr>
          <a:xfrm>
            <a:off x="1463749" y="3078524"/>
            <a:ext cx="4298459" cy="538609"/>
          </a:xfrm>
          <a:prstGeom prst="rect">
            <a:avLst/>
          </a:prstGeom>
        </p:spPr>
        <p:txBody>
          <a:bodyPr lIns="0" tIns="0" rIns="0" bIns="0" rtlCol="0" anchor="t">
            <a:spAutoFit/>
          </a:bodyPr>
          <a:lstStyle/>
          <a:p>
            <a:pPr algn="ctr">
              <a:lnSpc>
                <a:spcPts val="4200"/>
              </a:lnSpc>
              <a:spcBef>
                <a:spcPct val="0"/>
              </a:spcBef>
            </a:pPr>
            <a:r>
              <a:rPr lang="vi-VN" sz="4000" b="1" dirty="0">
                <a:solidFill>
                  <a:srgbClr val="303030"/>
                </a:solidFill>
                <a:latin typeface="Arial" panose="020B0604020202020204" pitchFamily="34" charset="0"/>
                <a:ea typeface="Nunito Bold"/>
                <a:cs typeface="Arial" panose="020B0604020202020204" pitchFamily="34" charset="0"/>
                <a:sym typeface="Nunito Bold"/>
              </a:rPr>
              <a:t>1</a:t>
            </a:r>
            <a:endParaRPr lang="en-US" sz="4000" b="1" dirty="0">
              <a:solidFill>
                <a:srgbClr val="303030"/>
              </a:solidFill>
              <a:latin typeface="Arial" panose="020B0604020202020204" pitchFamily="34" charset="0"/>
              <a:ea typeface="Nunito Bold"/>
              <a:cs typeface="Arial" panose="020B0604020202020204" pitchFamily="34" charset="0"/>
              <a:sym typeface="Nunito Bold"/>
            </a:endParaRPr>
          </a:p>
        </p:txBody>
      </p:sp>
      <p:sp>
        <p:nvSpPr>
          <p:cNvPr id="49" name="TextBox 108">
            <a:extLst>
              <a:ext uri="{FF2B5EF4-FFF2-40B4-BE49-F238E27FC236}">
                <a16:creationId xmlns:a16="http://schemas.microsoft.com/office/drawing/2014/main" id="{EC782FD8-8DA0-41C4-AD3D-B73DF4136258}"/>
              </a:ext>
            </a:extLst>
          </p:cNvPr>
          <p:cNvSpPr txBox="1"/>
          <p:nvPr/>
        </p:nvSpPr>
        <p:spPr>
          <a:xfrm>
            <a:off x="7251850" y="3041141"/>
            <a:ext cx="4507369" cy="538609"/>
          </a:xfrm>
          <a:prstGeom prst="rect">
            <a:avLst/>
          </a:prstGeom>
        </p:spPr>
        <p:txBody>
          <a:bodyPr lIns="0" tIns="0" rIns="0" bIns="0" rtlCol="0" anchor="t">
            <a:spAutoFit/>
          </a:bodyPr>
          <a:lstStyle/>
          <a:p>
            <a:pPr algn="ctr">
              <a:lnSpc>
                <a:spcPts val="4200"/>
              </a:lnSpc>
              <a:spcBef>
                <a:spcPct val="0"/>
              </a:spcBef>
            </a:pPr>
            <a:r>
              <a:rPr lang="vi-VN" sz="4000" b="1" dirty="0">
                <a:solidFill>
                  <a:srgbClr val="303030"/>
                </a:solidFill>
                <a:latin typeface="Arial" panose="020B0604020202020204" pitchFamily="34" charset="0"/>
                <a:ea typeface="Nunito Bold"/>
                <a:cs typeface="Arial" panose="020B0604020202020204" pitchFamily="34" charset="0"/>
                <a:sym typeface="Nunito Bold"/>
              </a:rPr>
              <a:t>2</a:t>
            </a:r>
            <a:endParaRPr lang="en-US" sz="4000" b="1" dirty="0">
              <a:solidFill>
                <a:srgbClr val="303030"/>
              </a:solidFill>
              <a:latin typeface="Arial" panose="020B0604020202020204" pitchFamily="34" charset="0"/>
              <a:ea typeface="Nunito Bold"/>
              <a:cs typeface="Arial" panose="020B0604020202020204" pitchFamily="34" charset="0"/>
              <a:sym typeface="Nunito Bold"/>
            </a:endParaRPr>
          </a:p>
        </p:txBody>
      </p:sp>
      <p:sp>
        <p:nvSpPr>
          <p:cNvPr id="50" name="TextBox 109">
            <a:extLst>
              <a:ext uri="{FF2B5EF4-FFF2-40B4-BE49-F238E27FC236}">
                <a16:creationId xmlns:a16="http://schemas.microsoft.com/office/drawing/2014/main" id="{D581DB79-B0E4-D62A-2E1C-BCA5C989E495}"/>
              </a:ext>
            </a:extLst>
          </p:cNvPr>
          <p:cNvSpPr txBox="1"/>
          <p:nvPr/>
        </p:nvSpPr>
        <p:spPr>
          <a:xfrm>
            <a:off x="12917531" y="3074904"/>
            <a:ext cx="3962620" cy="538609"/>
          </a:xfrm>
          <a:prstGeom prst="rect">
            <a:avLst/>
          </a:prstGeom>
        </p:spPr>
        <p:txBody>
          <a:bodyPr lIns="0" tIns="0" rIns="0" bIns="0" rtlCol="0" anchor="t">
            <a:spAutoFit/>
          </a:bodyPr>
          <a:lstStyle/>
          <a:p>
            <a:pPr algn="ctr">
              <a:lnSpc>
                <a:spcPts val="4200"/>
              </a:lnSpc>
              <a:spcBef>
                <a:spcPct val="0"/>
              </a:spcBef>
            </a:pPr>
            <a:r>
              <a:rPr lang="vi-VN" sz="4000" b="1" dirty="0">
                <a:solidFill>
                  <a:srgbClr val="303030"/>
                </a:solidFill>
                <a:latin typeface="Arial" panose="020B0604020202020204" pitchFamily="34" charset="0"/>
                <a:ea typeface="Nunito Bold"/>
                <a:cs typeface="Arial" panose="020B0604020202020204" pitchFamily="34" charset="0"/>
                <a:sym typeface="Nunito Bold"/>
              </a:rPr>
              <a:t>3</a:t>
            </a:r>
            <a:endParaRPr lang="en-US" sz="4000" b="1" dirty="0">
              <a:solidFill>
                <a:srgbClr val="303030"/>
              </a:solidFill>
              <a:latin typeface="Arial" panose="020B0604020202020204" pitchFamily="34" charset="0"/>
              <a:ea typeface="Nunito Bold"/>
              <a:cs typeface="Arial" panose="020B0604020202020204" pitchFamily="34" charset="0"/>
              <a:sym typeface="Nunito Bold"/>
            </a:endParaRPr>
          </a:p>
        </p:txBody>
      </p:sp>
      <p:sp>
        <p:nvSpPr>
          <p:cNvPr id="51" name="TextBox 50">
            <a:extLst>
              <a:ext uri="{FF2B5EF4-FFF2-40B4-BE49-F238E27FC236}">
                <a16:creationId xmlns:a16="http://schemas.microsoft.com/office/drawing/2014/main" id="{F54B39D2-D593-EBC7-7AFE-885AB5F059BC}"/>
              </a:ext>
            </a:extLst>
          </p:cNvPr>
          <p:cNvSpPr txBox="1"/>
          <p:nvPr/>
        </p:nvSpPr>
        <p:spPr>
          <a:xfrm>
            <a:off x="6081308" y="1405026"/>
            <a:ext cx="6954148" cy="1107996"/>
          </a:xfrm>
          <a:prstGeom prst="rect">
            <a:avLst/>
          </a:prstGeom>
          <a:noFill/>
        </p:spPr>
        <p:txBody>
          <a:bodyPr wrap="none" rtlCol="0">
            <a:spAutoFit/>
          </a:bodyPr>
          <a:lstStyle/>
          <a:p>
            <a:r>
              <a:rPr lang="vi-VN" sz="6600" b="1" dirty="0">
                <a:latin typeface="Arial" panose="020B0604020202020204" pitchFamily="34" charset="0"/>
                <a:cs typeface="Arial" panose="020B0604020202020204" pitchFamily="34" charset="0"/>
              </a:rPr>
              <a:t>DẶN DÒ VỀ NHÀ</a:t>
            </a:r>
            <a:endParaRPr lang="en-US" sz="6600" b="1" dirty="0">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6582C748-C7D6-6802-5428-9BCCB3897728}"/>
              </a:ext>
            </a:extLst>
          </p:cNvPr>
          <p:cNvSpPr/>
          <p:nvPr/>
        </p:nvSpPr>
        <p:spPr>
          <a:xfrm>
            <a:off x="1814143" y="4350730"/>
            <a:ext cx="3921266" cy="1631216"/>
          </a:xfrm>
          <a:prstGeom prst="rect">
            <a:avLst/>
          </a:prstGeom>
        </p:spPr>
        <p:txBody>
          <a:bodyPr wrap="none">
            <a:spAutoFit/>
          </a:bodyPr>
          <a:lstStyle/>
          <a:p>
            <a:pPr algn="just"/>
            <a:r>
              <a:rPr lang="vi-VN" sz="4000" dirty="0">
                <a:latin typeface="Arial" panose="020B0604020202020204" pitchFamily="34" charset="0"/>
                <a:cs typeface="Arial" panose="020B0604020202020204" pitchFamily="34" charset="0"/>
              </a:rPr>
              <a:t>Ôn lại kiến thức </a:t>
            </a:r>
          </a:p>
          <a:p>
            <a:pPr algn="ctr">
              <a:lnSpc>
                <a:spcPct val="150000"/>
              </a:lnSpc>
            </a:pPr>
            <a:r>
              <a:rPr lang="vi-VN" sz="4000" dirty="0">
                <a:latin typeface="Arial" panose="020B0604020202020204" pitchFamily="34" charset="0"/>
                <a:cs typeface="Arial" panose="020B0604020202020204" pitchFamily="34" charset="0"/>
              </a:rPr>
              <a:t>đã học trong bài</a:t>
            </a:r>
            <a:endParaRPr lang="en-US" sz="4000"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F3E30523-FB52-BF58-F7C7-921CCB5D9EA5}"/>
              </a:ext>
            </a:extLst>
          </p:cNvPr>
          <p:cNvSpPr/>
          <p:nvPr/>
        </p:nvSpPr>
        <p:spPr>
          <a:xfrm>
            <a:off x="6856544" y="4376539"/>
            <a:ext cx="4663456" cy="1323439"/>
          </a:xfrm>
          <a:prstGeom prst="rect">
            <a:avLst/>
          </a:prstGeom>
        </p:spPr>
        <p:txBody>
          <a:bodyPr wrap="none">
            <a:spAutoFit/>
          </a:bodyPr>
          <a:lstStyle/>
          <a:p>
            <a:pPr algn="ctr"/>
            <a:r>
              <a:rPr lang="vi-VN" sz="4000" dirty="0">
                <a:latin typeface="Arial" panose="020B0604020202020204" pitchFamily="34" charset="0"/>
                <a:cs typeface="Arial" panose="020B0604020202020204" pitchFamily="34" charset="0"/>
              </a:rPr>
              <a:t>Hoàn thành bài tập </a:t>
            </a:r>
          </a:p>
          <a:p>
            <a:pPr algn="ctr"/>
            <a:r>
              <a:rPr lang="vi-VN" sz="4000" dirty="0">
                <a:latin typeface="Arial" panose="020B0604020202020204" pitchFamily="34" charset="0"/>
                <a:cs typeface="Arial" panose="020B0604020202020204" pitchFamily="34" charset="0"/>
              </a:rPr>
              <a:t>trong VBT</a:t>
            </a:r>
            <a:endParaRPr lang="en-US" sz="4000" dirty="0">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FA908318-DD6B-DF6B-C90D-725560D8E99E}"/>
              </a:ext>
            </a:extLst>
          </p:cNvPr>
          <p:cNvSpPr/>
          <p:nvPr/>
        </p:nvSpPr>
        <p:spPr>
          <a:xfrm>
            <a:off x="12409019" y="3979627"/>
            <a:ext cx="4592917" cy="4594912"/>
          </a:xfrm>
          <a:prstGeom prst="rect">
            <a:avLst/>
          </a:prstGeom>
        </p:spPr>
        <p:txBody>
          <a:bodyPr wrap="square">
            <a:spAutoFit/>
          </a:bodyPr>
          <a:lstStyle/>
          <a:p>
            <a:pPr algn="ctr">
              <a:lnSpc>
                <a:spcPct val="150000"/>
              </a:lnSpc>
            </a:pPr>
            <a:r>
              <a:rPr lang="vi-VN" sz="4000" dirty="0">
                <a:latin typeface="Arial" panose="020B0604020202020204" pitchFamily="34" charset="0"/>
                <a:cs typeface="Arial" panose="020B0604020202020204" pitchFamily="34" charset="0"/>
              </a:rPr>
              <a:t>Chuẩn bị bài </a:t>
            </a:r>
          </a:p>
          <a:p>
            <a:pPr algn="ctr">
              <a:lnSpc>
                <a:spcPct val="150000"/>
              </a:lnSpc>
            </a:pPr>
            <a:r>
              <a:rPr lang="vi-VN" sz="4000" b="1" dirty="0">
                <a:latin typeface="Arial" panose="020B0604020202020204" pitchFamily="34" charset="0"/>
                <a:cs typeface="Arial" panose="020B0604020202020204" pitchFamily="34" charset="0"/>
              </a:rPr>
              <a:t>Bài </a:t>
            </a:r>
            <a:r>
              <a:rPr lang="en-US" sz="4000" b="1" dirty="0">
                <a:latin typeface="Arial" panose="020B0604020202020204" pitchFamily="34" charset="0"/>
                <a:cs typeface="Arial" panose="020B0604020202020204" pitchFamily="34" charset="0"/>
              </a:rPr>
              <a:t>11</a:t>
            </a:r>
            <a:r>
              <a:rPr lang="vi-VN" sz="4000" b="1" dirty="0">
                <a:latin typeface="Arial" panose="020B0604020202020204" pitchFamily="34" charset="0"/>
                <a:cs typeface="Arial" panose="020B0604020202020204" pitchFamily="34" charset="0"/>
              </a:rPr>
              <a:t>. </a:t>
            </a:r>
            <a:r>
              <a:rPr lang="vi-VN" sz="4000" b="1" dirty="0">
                <a:cs typeface="Arial" panose="020B0604020202020204" pitchFamily="34" charset="0"/>
              </a:rPr>
              <a:t>Vòng đời của động vật đẻ trứng và động vật đẻ con. </a:t>
            </a:r>
            <a:endParaRPr lang="en-US" sz="4000" b="1" dirty="0">
              <a:latin typeface="Arial" panose="020B0604020202020204" pitchFamily="34" charset="0"/>
              <a:cs typeface="Arial" panose="020B0604020202020204" pitchFamily="34" charset="0"/>
            </a:endParaRPr>
          </a:p>
        </p:txBody>
      </p:sp>
      <p:grpSp>
        <p:nvGrpSpPr>
          <p:cNvPr id="5" name="Group 78">
            <a:extLst>
              <a:ext uri="{FF2B5EF4-FFF2-40B4-BE49-F238E27FC236}">
                <a16:creationId xmlns:a16="http://schemas.microsoft.com/office/drawing/2014/main" id="{5209DA43-4004-6245-614A-83696186B5EF}"/>
              </a:ext>
            </a:extLst>
          </p:cNvPr>
          <p:cNvGrpSpPr/>
          <p:nvPr/>
        </p:nvGrpSpPr>
        <p:grpSpPr>
          <a:xfrm>
            <a:off x="1030408" y="1336549"/>
            <a:ext cx="1371660" cy="1334801"/>
            <a:chOff x="0" y="0"/>
            <a:chExt cx="1828881" cy="1779734"/>
          </a:xfrm>
        </p:grpSpPr>
        <p:sp>
          <p:nvSpPr>
            <p:cNvPr id="6" name="Freeform 79">
              <a:extLst>
                <a:ext uri="{FF2B5EF4-FFF2-40B4-BE49-F238E27FC236}">
                  <a16:creationId xmlns:a16="http://schemas.microsoft.com/office/drawing/2014/main" id="{3DC499B2-0A0A-41AB-4D26-854B696B5242}"/>
                </a:ext>
              </a:extLst>
            </p:cNvPr>
            <p:cNvSpPr/>
            <p:nvPr/>
          </p:nvSpPr>
          <p:spPr>
            <a:xfrm>
              <a:off x="0" y="113508"/>
              <a:ext cx="1742252" cy="1666226"/>
            </a:xfrm>
            <a:custGeom>
              <a:avLst/>
              <a:gdLst/>
              <a:ahLst/>
              <a:cxnLst/>
              <a:rect l="l" t="t" r="r" b="b"/>
              <a:pathLst>
                <a:path w="1742252" h="1666226">
                  <a:moveTo>
                    <a:pt x="0" y="0"/>
                  </a:moveTo>
                  <a:lnTo>
                    <a:pt x="1742252" y="0"/>
                  </a:lnTo>
                  <a:lnTo>
                    <a:pt x="1742252" y="1666226"/>
                  </a:lnTo>
                  <a:lnTo>
                    <a:pt x="0" y="1666226"/>
                  </a:lnTo>
                  <a:lnTo>
                    <a:pt x="0" y="0"/>
                  </a:lnTo>
                  <a:close/>
                </a:path>
              </a:pathLst>
            </a:custGeom>
            <a:blipFill>
              <a:blip r:embed="rId2"/>
              <a:stretch>
                <a:fillRect/>
              </a:stretch>
            </a:blipFill>
          </p:spPr>
          <p:txBody>
            <a:bodyPr/>
            <a:lstStyle/>
            <a:p>
              <a:endParaRPr lang="vi-VN"/>
            </a:p>
          </p:txBody>
        </p:sp>
        <p:sp>
          <p:nvSpPr>
            <p:cNvPr id="7" name="Freeform 80">
              <a:extLst>
                <a:ext uri="{FF2B5EF4-FFF2-40B4-BE49-F238E27FC236}">
                  <a16:creationId xmlns:a16="http://schemas.microsoft.com/office/drawing/2014/main" id="{9C4E36E0-9C22-4A47-9FF4-87E287F5C141}"/>
                </a:ext>
              </a:extLst>
            </p:cNvPr>
            <p:cNvSpPr/>
            <p:nvPr/>
          </p:nvSpPr>
          <p:spPr>
            <a:xfrm>
              <a:off x="86629" y="0"/>
              <a:ext cx="1742252" cy="1666226"/>
            </a:xfrm>
            <a:custGeom>
              <a:avLst/>
              <a:gdLst/>
              <a:ahLst/>
              <a:cxnLst/>
              <a:rect l="l" t="t" r="r" b="b"/>
              <a:pathLst>
                <a:path w="1742252" h="1666226">
                  <a:moveTo>
                    <a:pt x="0" y="0"/>
                  </a:moveTo>
                  <a:lnTo>
                    <a:pt x="1742252" y="0"/>
                  </a:lnTo>
                  <a:lnTo>
                    <a:pt x="1742252" y="1666226"/>
                  </a:lnTo>
                  <a:lnTo>
                    <a:pt x="0" y="1666226"/>
                  </a:lnTo>
                  <a:lnTo>
                    <a:pt x="0" y="0"/>
                  </a:lnTo>
                  <a:close/>
                </a:path>
              </a:pathLst>
            </a:custGeom>
            <a:blipFill>
              <a:blip r:embed="rId3"/>
              <a:stretch>
                <a:fillRect/>
              </a:stretch>
            </a:blipFill>
          </p:spPr>
          <p:txBody>
            <a:bodyPr/>
            <a:lstStyle/>
            <a:p>
              <a:endParaRPr lang="vi-VN"/>
            </a:p>
          </p:txBody>
        </p:sp>
      </p:grpSp>
    </p:spTree>
    <p:extLst>
      <p:ext uri="{BB962C8B-B14F-4D97-AF65-F5344CB8AC3E}">
        <p14:creationId xmlns:p14="http://schemas.microsoft.com/office/powerpoint/2010/main" val="359585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barn(inVertical)">
                                      <p:cBhvr>
                                        <p:cTn id="12" dur="500"/>
                                        <p:tgtEl>
                                          <p:spTgt spid="5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0"/>
            <a:ext cx="6629400" cy="218276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a:buClr>
                  <a:schemeClr val="lt1"/>
                </a:buClr>
                <a:buSzPts val="4000"/>
              </a:pPr>
              <a:endParaRPr sz="6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a:buClr>
                  <a:schemeClr val="lt1"/>
                </a:buClr>
                <a:buSzPts val="4000"/>
              </a:pPr>
              <a:endParaRPr sz="6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a:buClr>
                  <a:srgbClr val="FFFFFF"/>
                </a:buClr>
                <a:buSzPts val="4400"/>
              </a:pPr>
              <a:r>
                <a:rPr lang="en-US" sz="6600" b="1">
                  <a:solidFill>
                    <a:srgbClr val="FFFFFF"/>
                  </a:solidFill>
                  <a:latin typeface="Arial"/>
                  <a:ea typeface="Arial"/>
                  <a:cs typeface="Arial"/>
                  <a:sym typeface="Arial"/>
                </a:rPr>
                <a:t>kenhgiaovien</a:t>
              </a:r>
              <a:endParaRPr sz="2700"/>
            </a:p>
          </p:txBody>
        </p:sp>
      </p:grpSp>
      <p:grpSp>
        <p:nvGrpSpPr>
          <p:cNvPr id="164" name="Google Shape;164;p1"/>
          <p:cNvGrpSpPr/>
          <p:nvPr/>
        </p:nvGrpSpPr>
        <p:grpSpPr>
          <a:xfrm>
            <a:off x="1173767" y="7234940"/>
            <a:ext cx="9573359"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a:buClr>
                  <a:srgbClr val="000000"/>
                </a:buClr>
                <a:buSzPts val="2400"/>
              </a:pPr>
              <a:r>
                <a:rPr lang="en-US" sz="3600" u="sng">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https://kenhgiaovien.com/</a:t>
              </a:r>
              <a:r>
                <a:rPr lang="en-US" sz="3600">
                  <a:solidFill>
                    <a:srgbClr val="000000"/>
                  </a:solidFill>
                  <a:latin typeface="Arial"/>
                  <a:ea typeface="Arial"/>
                  <a:cs typeface="Arial"/>
                  <a:sym typeface="Arial"/>
                </a:rPr>
                <a:t> </a:t>
              </a:r>
              <a:endParaRPr sz="270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5" y="2694920"/>
            <a:ext cx="12269540" cy="4293422"/>
          </a:xfrm>
          <a:prstGeom prst="rect">
            <a:avLst/>
          </a:prstGeom>
          <a:noFill/>
          <a:ln>
            <a:noFill/>
          </a:ln>
        </p:spPr>
        <p:txBody>
          <a:bodyPr spcFirstLastPara="1" wrap="square" lIns="137138" tIns="68550" rIns="137138" bIns="68550" anchor="t" anchorCtr="0">
            <a:spAutoFit/>
          </a:bodyPr>
          <a:lstStyle/>
          <a:p>
            <a:pPr marL="685835" indent="-685835" algn="just">
              <a:lnSpc>
                <a:spcPct val="150000"/>
              </a:lnSpc>
              <a:buClr>
                <a:srgbClr val="000000"/>
              </a:buClr>
              <a:buSzPts val="2400"/>
              <a:buFont typeface="Arial"/>
              <a:buChar char="•"/>
            </a:pPr>
            <a:r>
              <a:rPr lang="en-US" sz="3600">
                <a:solidFill>
                  <a:srgbClr val="000000"/>
                </a:solidFill>
                <a:latin typeface="Arial"/>
                <a:ea typeface="Arial"/>
                <a:cs typeface="Arial"/>
                <a:sym typeface="Arial"/>
              </a:rPr>
              <a:t>Bài giảng và giáo án này chỉ có duy nhất trên </a:t>
            </a:r>
            <a:r>
              <a:rPr lang="en-US" sz="3600" b="1">
                <a:solidFill>
                  <a:srgbClr val="000000"/>
                </a:solidFill>
                <a:latin typeface="Arial"/>
                <a:ea typeface="Arial"/>
                <a:cs typeface="Arial"/>
                <a:sym typeface="Arial"/>
              </a:rPr>
              <a:t>kenhgiaovien.com </a:t>
            </a:r>
            <a:endParaRPr sz="3600" b="1">
              <a:solidFill>
                <a:srgbClr val="000000"/>
              </a:solidFill>
              <a:latin typeface="Arial"/>
              <a:ea typeface="Arial"/>
              <a:cs typeface="Arial"/>
              <a:sym typeface="Arial"/>
            </a:endParaRPr>
          </a:p>
          <a:p>
            <a:pPr marL="685835" indent="-685835" algn="just">
              <a:lnSpc>
                <a:spcPct val="150000"/>
              </a:lnSpc>
              <a:buClr>
                <a:srgbClr val="000000"/>
              </a:buClr>
              <a:buSzPts val="2400"/>
              <a:buFont typeface="Arial"/>
              <a:buChar char="•"/>
            </a:pPr>
            <a:r>
              <a:rPr lang="en-US" sz="3600">
                <a:solidFill>
                  <a:srgbClr val="000000"/>
                </a:solidFill>
                <a:latin typeface="Arial"/>
                <a:ea typeface="Arial"/>
                <a:cs typeface="Arial"/>
                <a:sym typeface="Arial"/>
              </a:rPr>
              <a:t>Bất cứ nơi nào đăng bán lại đều là đánh cắp bản quyền và hưởng lợi bất chính trên công sức của giáo viên. </a:t>
            </a:r>
            <a:endParaRPr sz="2700"/>
          </a:p>
          <a:p>
            <a:pPr marL="685835" indent="-685835" algn="just">
              <a:lnSpc>
                <a:spcPct val="150000"/>
              </a:lnSpc>
              <a:buClr>
                <a:srgbClr val="000000"/>
              </a:buClr>
              <a:buSzPts val="2400"/>
              <a:buFont typeface="Arial"/>
              <a:buChar char="•"/>
            </a:pPr>
            <a:r>
              <a:rPr lang="en-US" sz="3600">
                <a:solidFill>
                  <a:srgbClr val="000000"/>
                </a:solidFill>
                <a:latin typeface="Arial"/>
                <a:ea typeface="Arial"/>
                <a:cs typeface="Arial"/>
                <a:sym typeface="Arial"/>
              </a:rPr>
              <a:t>Vui lòng không tiếp tay cho hành vi xấu.</a:t>
            </a:r>
            <a:endParaRPr sz="2700"/>
          </a:p>
        </p:txBody>
      </p:sp>
      <p:sp>
        <p:nvSpPr>
          <p:cNvPr id="169" name="Google Shape;169;p1"/>
          <p:cNvSpPr txBox="1"/>
          <p:nvPr/>
        </p:nvSpPr>
        <p:spPr>
          <a:xfrm>
            <a:off x="2706569" y="8566590"/>
            <a:ext cx="7916378" cy="1154102"/>
          </a:xfrm>
          <a:prstGeom prst="rect">
            <a:avLst/>
          </a:prstGeom>
          <a:noFill/>
          <a:ln>
            <a:noFill/>
          </a:ln>
        </p:spPr>
        <p:txBody>
          <a:bodyPr spcFirstLastPara="1" wrap="square" lIns="137138" tIns="68550" rIns="137138" bIns="68550" anchor="t" anchorCtr="0">
            <a:spAutoFit/>
          </a:bodyPr>
          <a:lstStyle/>
          <a:p>
            <a:pPr algn="ctr">
              <a:buClr>
                <a:srgbClr val="000000"/>
              </a:buClr>
              <a:buSzPts val="4000"/>
            </a:pPr>
            <a:r>
              <a:rPr lang="en-US" sz="6000" dirty="0" err="1">
                <a:solidFill>
                  <a:srgbClr val="000000"/>
                </a:solidFill>
                <a:latin typeface="Aharoni"/>
                <a:ea typeface="Aharoni"/>
                <a:cs typeface="Aharoni"/>
                <a:sym typeface="Aharoni"/>
              </a:rPr>
              <a:t>Zalo</a:t>
            </a:r>
            <a:r>
              <a:rPr lang="en-US" sz="6000" dirty="0">
                <a:solidFill>
                  <a:srgbClr val="000000"/>
                </a:solidFill>
                <a:latin typeface="Aharoni"/>
                <a:ea typeface="Aharoni"/>
                <a:cs typeface="Aharoni"/>
                <a:sym typeface="Aharoni"/>
              </a:rPr>
              <a:t>: </a:t>
            </a:r>
            <a:r>
              <a:rPr lang="en-US" sz="6600" b="1" dirty="0">
                <a:solidFill>
                  <a:srgbClr val="4EA72E"/>
                </a:solidFill>
                <a:latin typeface="Aharoni"/>
                <a:ea typeface="Aharoni"/>
                <a:cs typeface="Aharoni"/>
                <a:sym typeface="Aharoni"/>
              </a:rPr>
              <a:t>0386 168 725</a:t>
            </a:r>
            <a:endParaRPr sz="6000" b="1" dirty="0">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1" cy="7077617"/>
          </a:xfrm>
          <a:prstGeom prst="rect">
            <a:avLst/>
          </a:prstGeom>
          <a:noFill/>
          <a:ln>
            <a:noFill/>
          </a:ln>
        </p:spPr>
      </p:pic>
    </p:spTree>
    <p:extLst>
      <p:ext uri="{BB962C8B-B14F-4D97-AF65-F5344CB8AC3E}">
        <p14:creationId xmlns:p14="http://schemas.microsoft.com/office/powerpoint/2010/main" val="2343291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BD59"/>
        </a:solidFill>
        <a:effectLst/>
      </p:bgPr>
    </p:bg>
    <p:spTree>
      <p:nvGrpSpPr>
        <p:cNvPr id="1" name=""/>
        <p:cNvGrpSpPr/>
        <p:nvPr/>
      </p:nvGrpSpPr>
      <p:grpSpPr>
        <a:xfrm>
          <a:off x="0" y="0"/>
          <a:ext cx="0" cy="0"/>
          <a:chOff x="0" y="0"/>
          <a:chExt cx="0" cy="0"/>
        </a:xfrm>
      </p:grpSpPr>
      <p:grpSp>
        <p:nvGrpSpPr>
          <p:cNvPr id="5" name="Group 4"/>
          <p:cNvGrpSpPr/>
          <p:nvPr/>
        </p:nvGrpSpPr>
        <p:grpSpPr>
          <a:xfrm>
            <a:off x="1519723" y="1409700"/>
            <a:ext cx="15248545" cy="5938199"/>
            <a:chOff x="1519723" y="1409700"/>
            <a:chExt cx="15248545" cy="5938199"/>
          </a:xfrm>
        </p:grpSpPr>
        <p:grpSp>
          <p:nvGrpSpPr>
            <p:cNvPr id="2" name="Group 2"/>
            <p:cNvGrpSpPr/>
            <p:nvPr/>
          </p:nvGrpSpPr>
          <p:grpSpPr>
            <a:xfrm>
              <a:off x="1981200" y="1409700"/>
              <a:ext cx="14787068" cy="5938199"/>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9">
              <a:extLst>
                <a:ext uri="{FF2B5EF4-FFF2-40B4-BE49-F238E27FC236}">
                  <a16:creationId xmlns:a16="http://schemas.microsoft.com/office/drawing/2014/main" id="{909D74FC-78BA-4DD5-D2F4-71FDB69FB4F0}"/>
                </a:ext>
              </a:extLst>
            </p:cNvPr>
            <p:cNvSpPr txBox="1"/>
            <p:nvPr/>
          </p:nvSpPr>
          <p:spPr>
            <a:xfrm>
              <a:off x="1519723" y="2324100"/>
              <a:ext cx="15248545" cy="3323987"/>
            </a:xfrm>
            <a:prstGeom prst="rect">
              <a:avLst/>
            </a:prstGeom>
          </p:spPr>
          <p:txBody>
            <a:bodyPr wrap="square" lIns="0" tIns="0" rIns="0" bIns="0" rtlCol="0" anchor="t">
              <a:spAutoFit/>
            </a:bodyPr>
            <a:lstStyle/>
            <a:p>
              <a:pPr algn="ctr" defTabSz="1371600">
                <a:lnSpc>
                  <a:spcPct val="150000"/>
                </a:lnSpc>
              </a:pPr>
              <a:r>
                <a:rPr lang="vi-VN" sz="7200" b="1" dirty="0">
                  <a:solidFill>
                    <a:prstClr val="black"/>
                  </a:solidFill>
                  <a:latin typeface="Arial" panose="020B0604020202020204" pitchFamily="34" charset="0"/>
                  <a:cs typeface="Arial" panose="020B0604020202020204" pitchFamily="34" charset="0"/>
                </a:rPr>
                <a:t>CẢM ƠN CÁC EM ĐÃ </a:t>
              </a:r>
            </a:p>
            <a:p>
              <a:pPr algn="ctr" defTabSz="1371600">
                <a:lnSpc>
                  <a:spcPct val="150000"/>
                </a:lnSpc>
              </a:pPr>
              <a:r>
                <a:rPr lang="vi-VN" sz="7200" b="1" dirty="0">
                  <a:solidFill>
                    <a:prstClr val="black"/>
                  </a:solidFill>
                  <a:latin typeface="Arial" panose="020B0604020202020204" pitchFamily="34" charset="0"/>
                  <a:cs typeface="Arial" panose="020B0604020202020204" pitchFamily="34" charset="0"/>
                </a:rPr>
                <a:t>THAM GIA TIẾT HỌC HÔM NAY!</a:t>
              </a:r>
              <a:endParaRPr lang="en-US" sz="7200" b="1" dirty="0">
                <a:solidFill>
                  <a:prstClr val="black"/>
                </a:solidFill>
                <a:latin typeface="Arial" panose="020B0604020202020204" pitchFamily="34" charset="0"/>
                <a:cs typeface="Arial" panose="020B0604020202020204" pitchFamily="34" charset="0"/>
              </a:endParaRPr>
            </a:p>
          </p:txBody>
        </p:sp>
      </p:grpSp>
      <p:sp>
        <p:nvSpPr>
          <p:cNvPr id="8" name="Freeform 33"/>
          <p:cNvSpPr/>
          <p:nvPr/>
        </p:nvSpPr>
        <p:spPr>
          <a:xfrm>
            <a:off x="0" y="-1702269"/>
            <a:ext cx="18440400" cy="12162135"/>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7E5EF"/>
        </a:solidFill>
        <a:effectLst/>
      </p:bgPr>
    </p:bg>
    <p:spTree>
      <p:nvGrpSpPr>
        <p:cNvPr id="1" name=""/>
        <p:cNvGrpSpPr/>
        <p:nvPr/>
      </p:nvGrpSpPr>
      <p:grpSpPr>
        <a:xfrm>
          <a:off x="0" y="0"/>
          <a:ext cx="0" cy="0"/>
          <a:chOff x="0" y="0"/>
          <a:chExt cx="0" cy="0"/>
        </a:xfrm>
      </p:grpSpPr>
      <p:grpSp>
        <p:nvGrpSpPr>
          <p:cNvPr id="3" name="Group 3"/>
          <p:cNvGrpSpPr/>
          <p:nvPr/>
        </p:nvGrpSpPr>
        <p:grpSpPr>
          <a:xfrm>
            <a:off x="-42871" y="7295459"/>
            <a:ext cx="18288000" cy="3314441"/>
            <a:chOff x="0" y="0"/>
            <a:chExt cx="4816593" cy="872939"/>
          </a:xfrm>
        </p:grpSpPr>
        <p:sp>
          <p:nvSpPr>
            <p:cNvPr id="4" name="Freeform 4"/>
            <p:cNvSpPr/>
            <p:nvPr/>
          </p:nvSpPr>
          <p:spPr>
            <a:xfrm>
              <a:off x="0" y="0"/>
              <a:ext cx="4816592" cy="872939"/>
            </a:xfrm>
            <a:custGeom>
              <a:avLst/>
              <a:gdLst/>
              <a:ahLst/>
              <a:cxnLst/>
              <a:rect l="l" t="t" r="r" b="b"/>
              <a:pathLst>
                <a:path w="4816592" h="872939">
                  <a:moveTo>
                    <a:pt x="0" y="0"/>
                  </a:moveTo>
                  <a:lnTo>
                    <a:pt x="4816592" y="0"/>
                  </a:lnTo>
                  <a:lnTo>
                    <a:pt x="4816592" y="872939"/>
                  </a:lnTo>
                  <a:lnTo>
                    <a:pt x="0" y="872939"/>
                  </a:lnTo>
                  <a:close/>
                </a:path>
              </a:pathLst>
            </a:custGeom>
            <a:solidFill>
              <a:srgbClr val="587A40"/>
            </a:solidFill>
          </p:spPr>
          <p:txBody>
            <a:bodyPr/>
            <a:lstStyle/>
            <a:p>
              <a:endParaRPr lang="vi-VN"/>
            </a:p>
          </p:txBody>
        </p:sp>
        <p:sp>
          <p:nvSpPr>
            <p:cNvPr id="5" name="TextBox 5"/>
            <p:cNvSpPr txBox="1"/>
            <p:nvPr/>
          </p:nvSpPr>
          <p:spPr>
            <a:xfrm>
              <a:off x="0" y="-47625"/>
              <a:ext cx="4816593" cy="920564"/>
            </a:xfrm>
            <a:prstGeom prst="rect">
              <a:avLst/>
            </a:prstGeom>
          </p:spPr>
          <p:txBody>
            <a:bodyPr lIns="50800" tIns="50800" rIns="50800" bIns="50800" rtlCol="0" anchor="ctr"/>
            <a:lstStyle/>
            <a:p>
              <a:pPr algn="ctr">
                <a:lnSpc>
                  <a:spcPts val="2630"/>
                </a:lnSpc>
              </a:pPr>
              <a:endParaRPr/>
            </a:p>
          </p:txBody>
        </p:sp>
      </p:grpSp>
      <p:sp>
        <p:nvSpPr>
          <p:cNvPr id="6" name="Freeform 6"/>
          <p:cNvSpPr/>
          <p:nvPr/>
        </p:nvSpPr>
        <p:spPr>
          <a:xfrm>
            <a:off x="14812034" y="5562578"/>
            <a:ext cx="3826197" cy="4246499"/>
          </a:xfrm>
          <a:custGeom>
            <a:avLst/>
            <a:gdLst/>
            <a:ahLst/>
            <a:cxnLst/>
            <a:rect l="l" t="t" r="r" b="b"/>
            <a:pathLst>
              <a:path w="3826197" h="4246499">
                <a:moveTo>
                  <a:pt x="0" y="0"/>
                </a:moveTo>
                <a:lnTo>
                  <a:pt x="3826197" y="0"/>
                </a:lnTo>
                <a:lnTo>
                  <a:pt x="3826197" y="4246499"/>
                </a:lnTo>
                <a:lnTo>
                  <a:pt x="0" y="4246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7" name="Freeform 7"/>
          <p:cNvSpPr/>
          <p:nvPr/>
        </p:nvSpPr>
        <p:spPr>
          <a:xfrm flipH="1">
            <a:off x="15356311" y="6763760"/>
            <a:ext cx="2362247" cy="1876913"/>
          </a:xfrm>
          <a:custGeom>
            <a:avLst/>
            <a:gdLst/>
            <a:ahLst/>
            <a:cxnLst/>
            <a:rect l="l" t="t" r="r" b="b"/>
            <a:pathLst>
              <a:path w="2362247" h="1876913">
                <a:moveTo>
                  <a:pt x="2362247" y="0"/>
                </a:moveTo>
                <a:lnTo>
                  <a:pt x="0" y="0"/>
                </a:lnTo>
                <a:lnTo>
                  <a:pt x="0" y="1876913"/>
                </a:lnTo>
                <a:lnTo>
                  <a:pt x="2362247" y="1876913"/>
                </a:lnTo>
                <a:lnTo>
                  <a:pt x="236224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8" name="Freeform 8"/>
          <p:cNvSpPr/>
          <p:nvPr/>
        </p:nvSpPr>
        <p:spPr>
          <a:xfrm>
            <a:off x="3617278" y="7284075"/>
            <a:ext cx="3685233" cy="4240330"/>
          </a:xfrm>
          <a:custGeom>
            <a:avLst/>
            <a:gdLst/>
            <a:ahLst/>
            <a:cxnLst/>
            <a:rect l="l" t="t" r="r" b="b"/>
            <a:pathLst>
              <a:path w="3685233" h="4240330">
                <a:moveTo>
                  <a:pt x="0" y="0"/>
                </a:moveTo>
                <a:lnTo>
                  <a:pt x="3685233" y="0"/>
                </a:lnTo>
                <a:lnTo>
                  <a:pt x="3685233" y="4240331"/>
                </a:lnTo>
                <a:lnTo>
                  <a:pt x="0" y="4240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9" name="Freeform 9"/>
          <p:cNvSpPr/>
          <p:nvPr/>
        </p:nvSpPr>
        <p:spPr>
          <a:xfrm>
            <a:off x="11179445" y="6950797"/>
            <a:ext cx="5017011" cy="4360108"/>
          </a:xfrm>
          <a:custGeom>
            <a:avLst/>
            <a:gdLst/>
            <a:ahLst/>
            <a:cxnLst/>
            <a:rect l="l" t="t" r="r" b="b"/>
            <a:pathLst>
              <a:path w="5017011" h="4360108">
                <a:moveTo>
                  <a:pt x="0" y="0"/>
                </a:moveTo>
                <a:lnTo>
                  <a:pt x="5017011" y="0"/>
                </a:lnTo>
                <a:lnTo>
                  <a:pt x="5017011" y="4360108"/>
                </a:lnTo>
                <a:lnTo>
                  <a:pt x="0" y="43601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0" name="Freeform 10"/>
          <p:cNvSpPr/>
          <p:nvPr/>
        </p:nvSpPr>
        <p:spPr>
          <a:xfrm flipH="1">
            <a:off x="11152719" y="8827386"/>
            <a:ext cx="1186544" cy="1902621"/>
          </a:xfrm>
          <a:custGeom>
            <a:avLst/>
            <a:gdLst/>
            <a:ahLst/>
            <a:cxnLst/>
            <a:rect l="l" t="t" r="r" b="b"/>
            <a:pathLst>
              <a:path w="1186544" h="1902621">
                <a:moveTo>
                  <a:pt x="1186544" y="0"/>
                </a:moveTo>
                <a:lnTo>
                  <a:pt x="0" y="0"/>
                </a:lnTo>
                <a:lnTo>
                  <a:pt x="0" y="1902620"/>
                </a:lnTo>
                <a:lnTo>
                  <a:pt x="1186544" y="1902620"/>
                </a:lnTo>
                <a:lnTo>
                  <a:pt x="118654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1" name="Freeform 11"/>
          <p:cNvSpPr/>
          <p:nvPr/>
        </p:nvSpPr>
        <p:spPr>
          <a:xfrm>
            <a:off x="12209372" y="8436277"/>
            <a:ext cx="1926745" cy="1432798"/>
          </a:xfrm>
          <a:custGeom>
            <a:avLst/>
            <a:gdLst/>
            <a:ahLst/>
            <a:cxnLst/>
            <a:rect l="l" t="t" r="r" b="b"/>
            <a:pathLst>
              <a:path w="1926745" h="1432798">
                <a:moveTo>
                  <a:pt x="0" y="0"/>
                </a:moveTo>
                <a:lnTo>
                  <a:pt x="1926745" y="0"/>
                </a:lnTo>
                <a:lnTo>
                  <a:pt x="1926745" y="1432798"/>
                </a:lnTo>
                <a:lnTo>
                  <a:pt x="0" y="14327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2" name="Freeform 12"/>
          <p:cNvSpPr/>
          <p:nvPr/>
        </p:nvSpPr>
        <p:spPr>
          <a:xfrm>
            <a:off x="8156406" y="6731809"/>
            <a:ext cx="3159625" cy="3892200"/>
          </a:xfrm>
          <a:custGeom>
            <a:avLst/>
            <a:gdLst/>
            <a:ahLst/>
            <a:cxnLst/>
            <a:rect l="l" t="t" r="r" b="b"/>
            <a:pathLst>
              <a:path w="3159625" h="3892200">
                <a:moveTo>
                  <a:pt x="0" y="0"/>
                </a:moveTo>
                <a:lnTo>
                  <a:pt x="3159625" y="0"/>
                </a:lnTo>
                <a:lnTo>
                  <a:pt x="3159625" y="3892199"/>
                </a:lnTo>
                <a:lnTo>
                  <a:pt x="0" y="38921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3" name="Freeform 13"/>
          <p:cNvSpPr/>
          <p:nvPr/>
        </p:nvSpPr>
        <p:spPr>
          <a:xfrm>
            <a:off x="6767538" y="7961341"/>
            <a:ext cx="1163521" cy="1792540"/>
          </a:xfrm>
          <a:custGeom>
            <a:avLst/>
            <a:gdLst/>
            <a:ahLst/>
            <a:cxnLst/>
            <a:rect l="l" t="t" r="r" b="b"/>
            <a:pathLst>
              <a:path w="1163521" h="1792540">
                <a:moveTo>
                  <a:pt x="0" y="0"/>
                </a:moveTo>
                <a:lnTo>
                  <a:pt x="1163522" y="0"/>
                </a:lnTo>
                <a:lnTo>
                  <a:pt x="1163522" y="1792541"/>
                </a:lnTo>
                <a:lnTo>
                  <a:pt x="0" y="179254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4" name="Freeform 14"/>
          <p:cNvSpPr/>
          <p:nvPr/>
        </p:nvSpPr>
        <p:spPr>
          <a:xfrm>
            <a:off x="-1204101" y="7558521"/>
            <a:ext cx="5615244" cy="2853221"/>
          </a:xfrm>
          <a:custGeom>
            <a:avLst/>
            <a:gdLst/>
            <a:ahLst/>
            <a:cxnLst/>
            <a:rect l="l" t="t" r="r" b="b"/>
            <a:pathLst>
              <a:path w="5615244" h="2853221">
                <a:moveTo>
                  <a:pt x="0" y="0"/>
                </a:moveTo>
                <a:lnTo>
                  <a:pt x="5615244" y="0"/>
                </a:lnTo>
                <a:lnTo>
                  <a:pt x="5615244" y="2853221"/>
                </a:lnTo>
                <a:lnTo>
                  <a:pt x="0" y="285322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15" name="Freeform 15"/>
          <p:cNvSpPr/>
          <p:nvPr/>
        </p:nvSpPr>
        <p:spPr>
          <a:xfrm>
            <a:off x="1842071" y="7408229"/>
            <a:ext cx="1312607" cy="2414494"/>
          </a:xfrm>
          <a:custGeom>
            <a:avLst/>
            <a:gdLst/>
            <a:ahLst/>
            <a:cxnLst/>
            <a:rect l="l" t="t" r="r" b="b"/>
            <a:pathLst>
              <a:path w="1312607" h="2414494">
                <a:moveTo>
                  <a:pt x="0" y="0"/>
                </a:moveTo>
                <a:lnTo>
                  <a:pt x="1312607" y="0"/>
                </a:lnTo>
                <a:lnTo>
                  <a:pt x="1312607" y="2414494"/>
                </a:lnTo>
                <a:lnTo>
                  <a:pt x="0" y="241449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16" name="Freeform 16"/>
          <p:cNvSpPr/>
          <p:nvPr/>
        </p:nvSpPr>
        <p:spPr>
          <a:xfrm>
            <a:off x="8774004" y="7952770"/>
            <a:ext cx="1595084" cy="1652159"/>
          </a:xfrm>
          <a:custGeom>
            <a:avLst/>
            <a:gdLst/>
            <a:ahLst/>
            <a:cxnLst/>
            <a:rect l="l" t="t" r="r" b="b"/>
            <a:pathLst>
              <a:path w="1595084" h="1652159">
                <a:moveTo>
                  <a:pt x="0" y="0"/>
                </a:moveTo>
                <a:lnTo>
                  <a:pt x="1595084" y="0"/>
                </a:lnTo>
                <a:lnTo>
                  <a:pt x="1595084" y="1652159"/>
                </a:lnTo>
                <a:lnTo>
                  <a:pt x="0" y="165215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17" name="Freeform 17"/>
          <p:cNvSpPr/>
          <p:nvPr/>
        </p:nvSpPr>
        <p:spPr>
          <a:xfrm>
            <a:off x="4800244" y="7832123"/>
            <a:ext cx="1891139" cy="2543096"/>
          </a:xfrm>
          <a:custGeom>
            <a:avLst/>
            <a:gdLst/>
            <a:ahLst/>
            <a:cxnLst/>
            <a:rect l="l" t="t" r="r" b="b"/>
            <a:pathLst>
              <a:path w="1891139" h="2543096">
                <a:moveTo>
                  <a:pt x="0" y="0"/>
                </a:moveTo>
                <a:lnTo>
                  <a:pt x="1891139" y="0"/>
                </a:lnTo>
                <a:lnTo>
                  <a:pt x="1891139" y="2543095"/>
                </a:lnTo>
                <a:lnTo>
                  <a:pt x="0" y="254309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18" name="Freeform 18"/>
          <p:cNvSpPr/>
          <p:nvPr/>
        </p:nvSpPr>
        <p:spPr>
          <a:xfrm>
            <a:off x="3803163" y="6950797"/>
            <a:ext cx="1028186" cy="2063877"/>
          </a:xfrm>
          <a:custGeom>
            <a:avLst/>
            <a:gdLst/>
            <a:ahLst/>
            <a:cxnLst/>
            <a:rect l="l" t="t" r="r" b="b"/>
            <a:pathLst>
              <a:path w="1028186" h="2063877">
                <a:moveTo>
                  <a:pt x="0" y="0"/>
                </a:moveTo>
                <a:lnTo>
                  <a:pt x="1028186" y="0"/>
                </a:lnTo>
                <a:lnTo>
                  <a:pt x="1028186" y="2063876"/>
                </a:lnTo>
                <a:lnTo>
                  <a:pt x="0" y="206387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sp>
        <p:nvSpPr>
          <p:cNvPr id="19" name="Freeform 19"/>
          <p:cNvSpPr/>
          <p:nvPr/>
        </p:nvSpPr>
        <p:spPr>
          <a:xfrm>
            <a:off x="16044838" y="8009062"/>
            <a:ext cx="1097464" cy="2179080"/>
          </a:xfrm>
          <a:custGeom>
            <a:avLst/>
            <a:gdLst/>
            <a:ahLst/>
            <a:cxnLst/>
            <a:rect l="l" t="t" r="r" b="b"/>
            <a:pathLst>
              <a:path w="1097464" h="2179080">
                <a:moveTo>
                  <a:pt x="0" y="0"/>
                </a:moveTo>
                <a:lnTo>
                  <a:pt x="1097464" y="0"/>
                </a:lnTo>
                <a:lnTo>
                  <a:pt x="1097464" y="2179079"/>
                </a:lnTo>
                <a:lnTo>
                  <a:pt x="0" y="217907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vi-VN"/>
          </a:p>
        </p:txBody>
      </p:sp>
      <p:sp>
        <p:nvSpPr>
          <p:cNvPr id="20" name="Freeform 20"/>
          <p:cNvSpPr/>
          <p:nvPr/>
        </p:nvSpPr>
        <p:spPr>
          <a:xfrm>
            <a:off x="15682267" y="2931170"/>
            <a:ext cx="2738156" cy="796555"/>
          </a:xfrm>
          <a:custGeom>
            <a:avLst/>
            <a:gdLst/>
            <a:ahLst/>
            <a:cxnLst/>
            <a:rect l="l" t="t" r="r" b="b"/>
            <a:pathLst>
              <a:path w="2738156" h="796555">
                <a:moveTo>
                  <a:pt x="0" y="0"/>
                </a:moveTo>
                <a:lnTo>
                  <a:pt x="2738156" y="0"/>
                </a:lnTo>
                <a:lnTo>
                  <a:pt x="2738156" y="796555"/>
                </a:lnTo>
                <a:lnTo>
                  <a:pt x="0" y="79655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vi-VN"/>
          </a:p>
        </p:txBody>
      </p:sp>
      <p:sp>
        <p:nvSpPr>
          <p:cNvPr id="22" name="Freeform 22"/>
          <p:cNvSpPr/>
          <p:nvPr/>
        </p:nvSpPr>
        <p:spPr>
          <a:xfrm>
            <a:off x="9677706" y="262518"/>
            <a:ext cx="1409382" cy="410002"/>
          </a:xfrm>
          <a:custGeom>
            <a:avLst/>
            <a:gdLst/>
            <a:ahLst/>
            <a:cxnLst/>
            <a:rect l="l" t="t" r="r" b="b"/>
            <a:pathLst>
              <a:path w="1409382" h="410002">
                <a:moveTo>
                  <a:pt x="0" y="0"/>
                </a:moveTo>
                <a:lnTo>
                  <a:pt x="1409382" y="0"/>
                </a:lnTo>
                <a:lnTo>
                  <a:pt x="1409382" y="410002"/>
                </a:lnTo>
                <a:lnTo>
                  <a:pt x="0" y="41000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dirty="0"/>
          </a:p>
        </p:txBody>
      </p:sp>
      <p:sp>
        <p:nvSpPr>
          <p:cNvPr id="25" name="Freeform 25"/>
          <p:cNvSpPr/>
          <p:nvPr/>
        </p:nvSpPr>
        <p:spPr>
          <a:xfrm>
            <a:off x="5824663" y="62958"/>
            <a:ext cx="1477848" cy="355322"/>
          </a:xfrm>
          <a:custGeom>
            <a:avLst/>
            <a:gdLst/>
            <a:ahLst/>
            <a:cxnLst/>
            <a:rect l="l" t="t" r="r" b="b"/>
            <a:pathLst>
              <a:path w="1221420" h="355322">
                <a:moveTo>
                  <a:pt x="0" y="0"/>
                </a:moveTo>
                <a:lnTo>
                  <a:pt x="1221421" y="0"/>
                </a:lnTo>
                <a:lnTo>
                  <a:pt x="1221421" y="355322"/>
                </a:lnTo>
                <a:lnTo>
                  <a:pt x="0" y="35532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vi-VN"/>
          </a:p>
        </p:txBody>
      </p:sp>
      <p:sp>
        <p:nvSpPr>
          <p:cNvPr id="26" name="Freeform 26"/>
          <p:cNvSpPr/>
          <p:nvPr/>
        </p:nvSpPr>
        <p:spPr>
          <a:xfrm>
            <a:off x="6309898" y="5882073"/>
            <a:ext cx="1510131" cy="439311"/>
          </a:xfrm>
          <a:custGeom>
            <a:avLst/>
            <a:gdLst/>
            <a:ahLst/>
            <a:cxnLst/>
            <a:rect l="l" t="t" r="r" b="b"/>
            <a:pathLst>
              <a:path w="1510131" h="439311">
                <a:moveTo>
                  <a:pt x="0" y="0"/>
                </a:moveTo>
                <a:lnTo>
                  <a:pt x="1510131" y="0"/>
                </a:lnTo>
                <a:lnTo>
                  <a:pt x="1510131" y="439311"/>
                </a:lnTo>
                <a:lnTo>
                  <a:pt x="0" y="43931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vi-VN"/>
          </a:p>
        </p:txBody>
      </p:sp>
      <p:sp>
        <p:nvSpPr>
          <p:cNvPr id="27" name="Freeform 27"/>
          <p:cNvSpPr/>
          <p:nvPr/>
        </p:nvSpPr>
        <p:spPr>
          <a:xfrm>
            <a:off x="-42871" y="1790700"/>
            <a:ext cx="2933892" cy="853496"/>
          </a:xfrm>
          <a:custGeom>
            <a:avLst/>
            <a:gdLst/>
            <a:ahLst/>
            <a:cxnLst/>
            <a:rect l="l" t="t" r="r" b="b"/>
            <a:pathLst>
              <a:path w="2933892" h="853496">
                <a:moveTo>
                  <a:pt x="0" y="0"/>
                </a:moveTo>
                <a:lnTo>
                  <a:pt x="2933892" y="0"/>
                </a:lnTo>
                <a:lnTo>
                  <a:pt x="2933892" y="853496"/>
                </a:lnTo>
                <a:lnTo>
                  <a:pt x="0" y="853496"/>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vi-VN"/>
          </a:p>
        </p:txBody>
      </p:sp>
      <p:sp>
        <p:nvSpPr>
          <p:cNvPr id="29" name="Freeform 29"/>
          <p:cNvSpPr/>
          <p:nvPr/>
        </p:nvSpPr>
        <p:spPr>
          <a:xfrm>
            <a:off x="-338713" y="5778261"/>
            <a:ext cx="1477848" cy="1689847"/>
          </a:xfrm>
          <a:custGeom>
            <a:avLst/>
            <a:gdLst/>
            <a:ahLst/>
            <a:cxnLst/>
            <a:rect l="l" t="t" r="r" b="b"/>
            <a:pathLst>
              <a:path w="1477848" h="1689847">
                <a:moveTo>
                  <a:pt x="0" y="0"/>
                </a:moveTo>
                <a:lnTo>
                  <a:pt x="1477848" y="0"/>
                </a:lnTo>
                <a:lnTo>
                  <a:pt x="1477848" y="1689848"/>
                </a:lnTo>
                <a:lnTo>
                  <a:pt x="0" y="168984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vi-VN"/>
          </a:p>
        </p:txBody>
      </p:sp>
      <p:sp>
        <p:nvSpPr>
          <p:cNvPr id="21" name="TextBox 20"/>
          <p:cNvSpPr txBox="1"/>
          <p:nvPr/>
        </p:nvSpPr>
        <p:spPr>
          <a:xfrm>
            <a:off x="921175" y="390746"/>
            <a:ext cx="15705657" cy="5078313"/>
          </a:xfrm>
          <a:prstGeom prst="rect">
            <a:avLst/>
          </a:prstGeom>
          <a:noFill/>
        </p:spPr>
        <p:txBody>
          <a:bodyPr wrap="square" rtlCol="0">
            <a:spAutoFit/>
          </a:bodyPr>
          <a:lstStyle/>
          <a:p>
            <a:pPr algn="ctr">
              <a:lnSpc>
                <a:spcPct val="150000"/>
              </a:lnSpc>
            </a:pPr>
            <a:r>
              <a:rPr lang="vi-VN" sz="7200" b="1" dirty="0">
                <a:latin typeface="Arial" panose="020B0604020202020204" pitchFamily="34" charset="0"/>
                <a:cs typeface="Arial" panose="020B0604020202020204" pitchFamily="34" charset="0"/>
              </a:rPr>
              <a:t>BÀI 10:</a:t>
            </a:r>
          </a:p>
          <a:p>
            <a:pPr algn="ctr">
              <a:lnSpc>
                <a:spcPct val="150000"/>
              </a:lnSpc>
            </a:pPr>
            <a:r>
              <a:rPr lang="vi-VN" sz="7200" b="1" dirty="0">
                <a:latin typeface="Arial" panose="020B0604020202020204" pitchFamily="34" charset="0"/>
                <a:cs typeface="Arial" panose="020B0604020202020204" pitchFamily="34" charset="0"/>
              </a:rPr>
              <a:t>SỰ SINH SẢN Ở ĐỘNG VẬT </a:t>
            </a:r>
          </a:p>
          <a:p>
            <a:pPr algn="ctr">
              <a:lnSpc>
                <a:spcPct val="150000"/>
              </a:lnSpc>
            </a:pPr>
            <a:r>
              <a:rPr lang="vi-VN" sz="7200" b="1" dirty="0">
                <a:latin typeface="Arial" panose="020B0604020202020204" pitchFamily="34" charset="0"/>
                <a:cs typeface="Arial" panose="020B0604020202020204" pitchFamily="34" charset="0"/>
              </a:rPr>
              <a:t>ĐẺ TRỨNG VÀ ĐỘNG VẬT ĐẺ CON</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ct val="150000"/>
                </a:lnSpc>
                <a:spcBef>
                  <a:spcPct val="0"/>
                </a:spcBef>
              </a:pPr>
              <a:endParaRPr/>
            </a:p>
          </p:txBody>
        </p:sp>
      </p:grpSp>
      <p:sp>
        <p:nvSpPr>
          <p:cNvPr id="5" name="Freeform 9">
            <a:extLst>
              <a:ext uri="{FF2B5EF4-FFF2-40B4-BE49-F238E27FC236}">
                <a16:creationId xmlns:a16="http://schemas.microsoft.com/office/drawing/2014/main" id="{FC4B8753-590A-D30F-6153-375CE80A48A7}"/>
              </a:ext>
            </a:extLst>
          </p:cNvPr>
          <p:cNvSpPr/>
          <p:nvPr/>
        </p:nvSpPr>
        <p:spPr>
          <a:xfrm>
            <a:off x="-777482" y="2291408"/>
            <a:ext cx="8620129" cy="7995592"/>
          </a:xfrm>
          <a:custGeom>
            <a:avLst/>
            <a:gdLst/>
            <a:ahLst/>
            <a:cxnLst/>
            <a:rect l="l" t="t" r="r" b="b"/>
            <a:pathLst>
              <a:path w="2800758" h="2639715">
                <a:moveTo>
                  <a:pt x="0" y="0"/>
                </a:moveTo>
                <a:lnTo>
                  <a:pt x="2800758" y="0"/>
                </a:lnTo>
                <a:lnTo>
                  <a:pt x="2800758" y="2639715"/>
                </a:lnTo>
                <a:lnTo>
                  <a:pt x="0" y="2639715"/>
                </a:lnTo>
                <a:lnTo>
                  <a:pt x="0" y="0"/>
                </a:lnTo>
                <a:close/>
              </a:path>
            </a:pathLst>
          </a:custGeom>
          <a:blipFill>
            <a:blip r:embed="rId3"/>
            <a:stretch>
              <a:fillRect/>
            </a:stretch>
          </a:blipFill>
        </p:spPr>
        <p:txBody>
          <a:bodyPr/>
          <a:lstStyle/>
          <a:p>
            <a:endParaRPr lang="vi-VN"/>
          </a:p>
        </p:txBody>
      </p:sp>
      <p:sp>
        <p:nvSpPr>
          <p:cNvPr id="13" name="Rectangle 12">
            <a:extLst>
              <a:ext uri="{FF2B5EF4-FFF2-40B4-BE49-F238E27FC236}">
                <a16:creationId xmlns:a16="http://schemas.microsoft.com/office/drawing/2014/main" id="{4324F2A7-F8B1-CBAA-CC5B-1D31556972AD}"/>
              </a:ext>
            </a:extLst>
          </p:cNvPr>
          <p:cNvSpPr/>
          <p:nvPr/>
        </p:nvSpPr>
        <p:spPr>
          <a:xfrm>
            <a:off x="8229601" y="3060272"/>
            <a:ext cx="6934200" cy="17204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en-US" sz="4000" dirty="0">
                <a:latin typeface="Arial" panose="020B0604020202020204" pitchFamily="34" charset="0"/>
                <a:cs typeface="Arial" panose="020B0604020202020204" pitchFamily="34" charset="0"/>
              </a:rPr>
              <a:t>1. </a:t>
            </a:r>
            <a:r>
              <a:rPr lang="vi-VN" sz="4000" dirty="0">
                <a:latin typeface="Arial" panose="020B0604020202020204" pitchFamily="34" charset="0"/>
                <a:cs typeface="Arial" panose="020B0604020202020204" pitchFamily="34" charset="0"/>
              </a:rPr>
              <a:t>Sinh sản ở động vật</a:t>
            </a:r>
            <a:endParaRPr lang="en-US" sz="40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B85F50A-5557-781C-4FE9-EA3C241D8AA4}"/>
              </a:ext>
            </a:extLst>
          </p:cNvPr>
          <p:cNvSpPr/>
          <p:nvPr/>
        </p:nvSpPr>
        <p:spPr>
          <a:xfrm>
            <a:off x="8229600" y="5153434"/>
            <a:ext cx="6912771" cy="166646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en-US" sz="4000" dirty="0">
                <a:latin typeface="Arial" panose="020B0604020202020204" pitchFamily="34" charset="0"/>
                <a:cs typeface="Arial" panose="020B0604020202020204" pitchFamily="34" charset="0"/>
              </a:rPr>
              <a:t>2. </a:t>
            </a:r>
            <a:r>
              <a:rPr lang="vi-VN" sz="4000" dirty="0">
                <a:latin typeface="Arial" panose="020B0604020202020204" pitchFamily="34" charset="0"/>
                <a:cs typeface="Arial" panose="020B0604020202020204" pitchFamily="34" charset="0"/>
              </a:rPr>
              <a:t>Sinh sản ở động vật </a:t>
            </a:r>
          </a:p>
          <a:p>
            <a:pPr algn="ctr">
              <a:lnSpc>
                <a:spcPct val="150000"/>
              </a:lnSpc>
            </a:pPr>
            <a:r>
              <a:rPr lang="vi-VN" sz="4000" dirty="0">
                <a:latin typeface="Arial" panose="020B0604020202020204" pitchFamily="34" charset="0"/>
                <a:cs typeface="Arial" panose="020B0604020202020204" pitchFamily="34" charset="0"/>
              </a:rPr>
              <a:t>đẻ trứng</a:t>
            </a:r>
            <a:endParaRPr lang="en-US" sz="40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0BE6C89-A353-07FA-8A10-5D0480BEAB52}"/>
              </a:ext>
            </a:extLst>
          </p:cNvPr>
          <p:cNvSpPr/>
          <p:nvPr/>
        </p:nvSpPr>
        <p:spPr>
          <a:xfrm>
            <a:off x="8229599" y="7152810"/>
            <a:ext cx="6912771" cy="17204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en-US" sz="4000" dirty="0">
                <a:latin typeface="Arial" panose="020B0604020202020204" pitchFamily="34" charset="0"/>
                <a:cs typeface="Arial" panose="020B0604020202020204" pitchFamily="34" charset="0"/>
              </a:rPr>
              <a:t>3. </a:t>
            </a:r>
            <a:r>
              <a:rPr lang="vi-VN" sz="4000" dirty="0">
                <a:latin typeface="Arial" panose="020B0604020202020204" pitchFamily="34" charset="0"/>
                <a:cs typeface="Arial" panose="020B0604020202020204" pitchFamily="34" charset="0"/>
              </a:rPr>
              <a:t>Sinh sản ở động vật </a:t>
            </a:r>
          </a:p>
          <a:p>
            <a:pPr algn="ctr">
              <a:lnSpc>
                <a:spcPct val="150000"/>
              </a:lnSpc>
            </a:pPr>
            <a:r>
              <a:rPr lang="vi-VN" sz="4000" dirty="0">
                <a:latin typeface="Arial" panose="020B0604020202020204" pitchFamily="34" charset="0"/>
                <a:cs typeface="Arial" panose="020B0604020202020204" pitchFamily="34" charset="0"/>
              </a:rPr>
              <a:t>đẻ con</a:t>
            </a:r>
            <a:endParaRPr lang="en-US" sz="4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6181EA3C-316A-52BB-CBA4-B5311326525F}"/>
              </a:ext>
            </a:extLst>
          </p:cNvPr>
          <p:cNvSpPr/>
          <p:nvPr/>
        </p:nvSpPr>
        <p:spPr>
          <a:xfrm>
            <a:off x="8229600" y="1114834"/>
            <a:ext cx="6934200" cy="166646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lnSpc>
                <a:spcPct val="150000"/>
              </a:lnSpc>
            </a:pPr>
            <a:r>
              <a:rPr lang="en-US" sz="4000" b="1" dirty="0">
                <a:latin typeface="Arial" panose="020B0604020202020204" pitchFamily="34" charset="0"/>
                <a:cs typeface="Arial" panose="020B0604020202020204" pitchFamily="34" charset="0"/>
              </a:rPr>
              <a:t>NỘI DUNG BÀI HỌC</a:t>
            </a:r>
          </a:p>
        </p:txBody>
      </p:sp>
      <p:sp>
        <p:nvSpPr>
          <p:cNvPr id="10" name="Freeform 8"/>
          <p:cNvSpPr/>
          <p:nvPr/>
        </p:nvSpPr>
        <p:spPr>
          <a:xfrm>
            <a:off x="15142370" y="7223964"/>
            <a:ext cx="3274461" cy="3082086"/>
          </a:xfrm>
          <a:custGeom>
            <a:avLst/>
            <a:gdLst/>
            <a:ahLst/>
            <a:cxnLst/>
            <a:rect l="l" t="t" r="r" b="b"/>
            <a:pathLst>
              <a:path w="8207092" h="7724925">
                <a:moveTo>
                  <a:pt x="0" y="0"/>
                </a:moveTo>
                <a:lnTo>
                  <a:pt x="8207091" y="0"/>
                </a:lnTo>
                <a:lnTo>
                  <a:pt x="8207091" y="7724924"/>
                </a:lnTo>
                <a:lnTo>
                  <a:pt x="0" y="7724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1" name="Freeform 2"/>
          <p:cNvSpPr/>
          <p:nvPr/>
        </p:nvSpPr>
        <p:spPr>
          <a:xfrm>
            <a:off x="12877800" y="8656805"/>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2" name="Freeform 3"/>
          <p:cNvSpPr/>
          <p:nvPr/>
        </p:nvSpPr>
        <p:spPr>
          <a:xfrm>
            <a:off x="5562600" y="8656805"/>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3" name="Freeform 4"/>
          <p:cNvSpPr/>
          <p:nvPr/>
        </p:nvSpPr>
        <p:spPr>
          <a:xfrm>
            <a:off x="-1752600" y="8656805"/>
            <a:ext cx="7315200" cy="1649245"/>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Tree>
    <p:extLst>
      <p:ext uri="{BB962C8B-B14F-4D97-AF65-F5344CB8AC3E}">
        <p14:creationId xmlns:p14="http://schemas.microsoft.com/office/powerpoint/2010/main" val="413891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2024062" y="1295400"/>
            <a:ext cx="14239875" cy="76962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en-US" dirty="0"/>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15">
            <a:extLst>
              <a:ext uri="{FF2B5EF4-FFF2-40B4-BE49-F238E27FC236}">
                <a16:creationId xmlns:a16="http://schemas.microsoft.com/office/drawing/2014/main" id="{C398C941-4412-0261-CE95-578E017DE15E}"/>
              </a:ext>
            </a:extLst>
          </p:cNvPr>
          <p:cNvSpPr txBox="1"/>
          <p:nvPr/>
        </p:nvSpPr>
        <p:spPr>
          <a:xfrm>
            <a:off x="2247899" y="3086100"/>
            <a:ext cx="13792200" cy="3118674"/>
          </a:xfrm>
          <a:prstGeom prst="rect">
            <a:avLst/>
          </a:prstGeom>
        </p:spPr>
        <p:txBody>
          <a:bodyPr wrap="square" lIns="0" tIns="0" rIns="0" bIns="0" rtlCol="0" anchor="t">
            <a:spAutoFit/>
          </a:bodyPr>
          <a:lstStyle/>
          <a:p>
            <a:pPr algn="ctr">
              <a:lnSpc>
                <a:spcPct val="150000"/>
              </a:lnSpc>
            </a:pPr>
            <a:r>
              <a:rPr lang="en-US" sz="7200" b="1" dirty="0">
                <a:latin typeface="Arial" panose="020B0604020202020204" pitchFamily="34" charset="0"/>
                <a:ea typeface="KG Primary Penmanship"/>
                <a:cs typeface="Arial" panose="020B0604020202020204" pitchFamily="34" charset="0"/>
                <a:sym typeface="KG Primary Penmanship"/>
              </a:rPr>
              <a:t>1</a:t>
            </a:r>
          </a:p>
          <a:p>
            <a:pPr algn="ctr">
              <a:lnSpc>
                <a:spcPct val="150000"/>
              </a:lnSpc>
            </a:pPr>
            <a:r>
              <a:rPr lang="en-US" sz="7200" b="1" dirty="0">
                <a:latin typeface="Arial" panose="020B0604020202020204" pitchFamily="34" charset="0"/>
                <a:ea typeface="KG Primary Penmanship"/>
                <a:cs typeface="Arial" panose="020B0604020202020204" pitchFamily="34" charset="0"/>
                <a:sym typeface="KG Primary Penmanship"/>
              </a:rPr>
              <a:t>SINH SẢN Ở ĐỘNG VẬT</a:t>
            </a:r>
          </a:p>
        </p:txBody>
      </p:sp>
      <p:sp>
        <p:nvSpPr>
          <p:cNvPr id="10" name="Freeform 33">
            <a:extLst>
              <a:ext uri="{FF2B5EF4-FFF2-40B4-BE49-F238E27FC236}">
                <a16:creationId xmlns:a16="http://schemas.microsoft.com/office/drawing/2014/main" id="{52B65336-8257-CF15-E785-B2E9F2165096}"/>
              </a:ext>
            </a:extLst>
          </p:cNvPr>
          <p:cNvSpPr/>
          <p:nvPr/>
        </p:nvSpPr>
        <p:spPr>
          <a:xfrm>
            <a:off x="0" y="0"/>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vi-VN"/>
          </a:p>
        </p:txBody>
      </p:sp>
      <p:sp>
        <p:nvSpPr>
          <p:cNvPr id="11" name="Freeform 31">
            <a:extLst>
              <a:ext uri="{FF2B5EF4-FFF2-40B4-BE49-F238E27FC236}">
                <a16:creationId xmlns:a16="http://schemas.microsoft.com/office/drawing/2014/main" id="{DF691E39-3AEE-5175-8323-F34CA0D35017}"/>
              </a:ext>
            </a:extLst>
          </p:cNvPr>
          <p:cNvSpPr/>
          <p:nvPr/>
        </p:nvSpPr>
        <p:spPr>
          <a:xfrm>
            <a:off x="16263937" y="8763000"/>
            <a:ext cx="1477422" cy="1524000"/>
          </a:xfrm>
          <a:custGeom>
            <a:avLst/>
            <a:gdLst/>
            <a:ahLst/>
            <a:cxnLst/>
            <a:rect l="l" t="t" r="r" b="b"/>
            <a:pathLst>
              <a:path w="3564445" h="4114800">
                <a:moveTo>
                  <a:pt x="0" y="0"/>
                </a:moveTo>
                <a:lnTo>
                  <a:pt x="3564446" y="0"/>
                </a:lnTo>
                <a:lnTo>
                  <a:pt x="356444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Tree>
    <p:extLst>
      <p:ext uri="{BB962C8B-B14F-4D97-AF65-F5344CB8AC3E}">
        <p14:creationId xmlns:p14="http://schemas.microsoft.com/office/powerpoint/2010/main" val="72931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9" name="Rounded Rectangle 1">
            <a:extLst>
              <a:ext uri="{FF2B5EF4-FFF2-40B4-BE49-F238E27FC236}">
                <a16:creationId xmlns:a16="http://schemas.microsoft.com/office/drawing/2014/main" id="{2C4FA380-B83F-9A72-896E-58575BF69066}"/>
              </a:ext>
            </a:extLst>
          </p:cNvPr>
          <p:cNvSpPr/>
          <p:nvPr/>
        </p:nvSpPr>
        <p:spPr>
          <a:xfrm>
            <a:off x="5715000" y="162529"/>
            <a:ext cx="5440680" cy="11430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4000" b="1" dirty="0">
                <a:latin typeface="Arial" panose="020B0604020202020204" pitchFamily="34" charset="0"/>
                <a:ea typeface="KG Primary Penmanship"/>
                <a:cs typeface="Arial" panose="020B0604020202020204" pitchFamily="34" charset="0"/>
                <a:sym typeface="KG Primary Penmanship"/>
              </a:rPr>
              <a:t>Câu hỏi 1 SGK- tr</a:t>
            </a:r>
            <a:r>
              <a:rPr lang="en-US" sz="4000" b="1" dirty="0">
                <a:latin typeface="Arial" panose="020B0604020202020204" pitchFamily="34" charset="0"/>
                <a:ea typeface="KG Primary Penmanship"/>
                <a:cs typeface="Arial" panose="020B0604020202020204" pitchFamily="34" charset="0"/>
                <a:sym typeface="KG Primary Penmanship"/>
              </a:rPr>
              <a:t>47</a:t>
            </a:r>
            <a:r>
              <a:rPr lang="vi-VN" sz="4000" b="1" dirty="0">
                <a:latin typeface="Arial" panose="020B0604020202020204" pitchFamily="34" charset="0"/>
                <a:ea typeface="KG Primary Penmanship"/>
                <a:cs typeface="Arial" panose="020B0604020202020204" pitchFamily="34" charset="0"/>
                <a:sym typeface="KG Primary Penmanship"/>
              </a:rPr>
              <a:t>:</a:t>
            </a:r>
          </a:p>
        </p:txBody>
      </p:sp>
      <p:pic>
        <p:nvPicPr>
          <p:cNvPr id="11" name="Picture 10" descr="image (12)">
            <a:extLst>
              <a:ext uri="{FF2B5EF4-FFF2-40B4-BE49-F238E27FC236}">
                <a16:creationId xmlns:a16="http://schemas.microsoft.com/office/drawing/2014/main" id="{EC424DB0-6FB4-0F5D-6306-BDA18D892FE8}"/>
              </a:ext>
            </a:extLst>
          </p:cNvPr>
          <p:cNvPicPr>
            <a:picLocks noGrp="1" noChangeAspect="1"/>
          </p:cNvPicPr>
          <p:nvPr isPhoto="1"/>
        </p:nvPicPr>
        <p:blipFill>
          <a:blip r:embed="rId2">
            <a:lum/>
            <a:extLst>
              <a:ext uri="{28A0092B-C50C-407E-A947-70E740481C1C}">
                <a14:useLocalDpi xmlns:a14="http://schemas.microsoft.com/office/drawing/2010/main" val="0"/>
              </a:ext>
            </a:extLst>
          </a:blip>
          <a:srcRect l="9489" t="25439" r="10240" b="4912"/>
          <a:stretch/>
        </p:blipFill>
        <p:spPr>
          <a:xfrm>
            <a:off x="4498609" y="3654565"/>
            <a:ext cx="9212295" cy="5402189"/>
          </a:xfrm>
          <a:prstGeom prst="rect">
            <a:avLst/>
          </a:prstGeom>
        </p:spPr>
      </p:pic>
      <p:sp>
        <p:nvSpPr>
          <p:cNvPr id="12" name="Rectangle 11">
            <a:extLst>
              <a:ext uri="{FF2B5EF4-FFF2-40B4-BE49-F238E27FC236}">
                <a16:creationId xmlns:a16="http://schemas.microsoft.com/office/drawing/2014/main" id="{9A3A3E5C-33D9-4C6F-7375-B58587DD5D72}"/>
              </a:ext>
            </a:extLst>
          </p:cNvPr>
          <p:cNvSpPr/>
          <p:nvPr/>
        </p:nvSpPr>
        <p:spPr>
          <a:xfrm>
            <a:off x="1689002" y="4404421"/>
            <a:ext cx="1635678"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dirty="0" err="1">
                <a:solidFill>
                  <a:srgbClr val="FF0000"/>
                </a:solidFill>
                <a:latin typeface="Arial" panose="020B0604020202020204" pitchFamily="34" charset="0"/>
                <a:cs typeface="Arial" panose="020B0604020202020204" pitchFamily="34" charset="0"/>
              </a:rPr>
              <a:t>Đẻ</a:t>
            </a:r>
            <a:r>
              <a:rPr lang="en-US" sz="3600" dirty="0">
                <a:solidFill>
                  <a:srgbClr val="FF0000"/>
                </a:solidFill>
                <a:latin typeface="Arial" panose="020B0604020202020204" pitchFamily="34" charset="0"/>
                <a:cs typeface="Arial" panose="020B0604020202020204" pitchFamily="34" charset="0"/>
              </a:rPr>
              <a:t> con</a:t>
            </a:r>
          </a:p>
        </p:txBody>
      </p:sp>
      <p:sp>
        <p:nvSpPr>
          <p:cNvPr id="13" name="Rectangle 12">
            <a:extLst>
              <a:ext uri="{FF2B5EF4-FFF2-40B4-BE49-F238E27FC236}">
                <a16:creationId xmlns:a16="http://schemas.microsoft.com/office/drawing/2014/main" id="{43C468AD-672E-3E22-5F7D-DD5D6071CDEF}"/>
              </a:ext>
            </a:extLst>
          </p:cNvPr>
          <p:cNvSpPr/>
          <p:nvPr/>
        </p:nvSpPr>
        <p:spPr>
          <a:xfrm>
            <a:off x="14906834" y="4387734"/>
            <a:ext cx="1642311" cy="9064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dirty="0" err="1">
                <a:solidFill>
                  <a:srgbClr val="FF0000"/>
                </a:solidFill>
                <a:latin typeface="Arial" panose="020B0604020202020204" pitchFamily="34" charset="0"/>
                <a:cs typeface="Arial" panose="020B0604020202020204" pitchFamily="34" charset="0"/>
              </a:rPr>
              <a:t>Đẻ</a:t>
            </a:r>
            <a:r>
              <a:rPr lang="en-US" sz="3600" dirty="0">
                <a:solidFill>
                  <a:srgbClr val="FF0000"/>
                </a:solidFill>
                <a:latin typeface="Arial" panose="020B0604020202020204" pitchFamily="34" charset="0"/>
                <a:cs typeface="Arial" panose="020B0604020202020204" pitchFamily="34" charset="0"/>
              </a:rPr>
              <a:t> con</a:t>
            </a:r>
          </a:p>
        </p:txBody>
      </p:sp>
      <p:sp>
        <p:nvSpPr>
          <p:cNvPr id="14" name="Rectangle 13">
            <a:extLst>
              <a:ext uri="{FF2B5EF4-FFF2-40B4-BE49-F238E27FC236}">
                <a16:creationId xmlns:a16="http://schemas.microsoft.com/office/drawing/2014/main" id="{36EDA19F-0AF3-6483-7F24-0D4B0FC6C799}"/>
              </a:ext>
            </a:extLst>
          </p:cNvPr>
          <p:cNvSpPr/>
          <p:nvPr/>
        </p:nvSpPr>
        <p:spPr>
          <a:xfrm>
            <a:off x="8151006" y="9197650"/>
            <a:ext cx="1907499" cy="7978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dirty="0" err="1">
                <a:solidFill>
                  <a:srgbClr val="FF0000"/>
                </a:solidFill>
                <a:latin typeface="Arial" panose="020B0604020202020204" pitchFamily="34" charset="0"/>
                <a:cs typeface="Arial" panose="020B0604020202020204" pitchFamily="34" charset="0"/>
              </a:rPr>
              <a:t>Đẻ</a:t>
            </a:r>
            <a:r>
              <a:rPr lang="en-US" sz="3600" dirty="0">
                <a:solidFill>
                  <a:srgbClr val="FF0000"/>
                </a:solidFill>
                <a:latin typeface="Arial" panose="020B0604020202020204" pitchFamily="34" charset="0"/>
                <a:cs typeface="Arial" panose="020B0604020202020204" pitchFamily="34" charset="0"/>
              </a:rPr>
              <a:t> con</a:t>
            </a:r>
          </a:p>
        </p:txBody>
      </p:sp>
      <p:sp>
        <p:nvSpPr>
          <p:cNvPr id="15" name="Rectangle 14">
            <a:extLst>
              <a:ext uri="{FF2B5EF4-FFF2-40B4-BE49-F238E27FC236}">
                <a16:creationId xmlns:a16="http://schemas.microsoft.com/office/drawing/2014/main" id="{C0035F72-FA2E-CFB3-B741-815D4614D636}"/>
              </a:ext>
            </a:extLst>
          </p:cNvPr>
          <p:cNvSpPr/>
          <p:nvPr/>
        </p:nvSpPr>
        <p:spPr>
          <a:xfrm>
            <a:off x="1434297" y="7078429"/>
            <a:ext cx="2040664" cy="8634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dirty="0" err="1">
                <a:solidFill>
                  <a:srgbClr val="FF0000"/>
                </a:solidFill>
                <a:latin typeface="Arial" panose="020B0604020202020204" pitchFamily="34" charset="0"/>
                <a:cs typeface="Arial" panose="020B0604020202020204" pitchFamily="34" charset="0"/>
              </a:rPr>
              <a:t>Đẻ</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trứng</a:t>
            </a:r>
            <a:endParaRPr lang="en-US" sz="3600" dirty="0">
              <a:solidFill>
                <a:srgbClr val="FF000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A23BE5A-1F72-DD33-76C4-FF6FA6035DC2}"/>
              </a:ext>
            </a:extLst>
          </p:cNvPr>
          <p:cNvSpPr/>
          <p:nvPr/>
        </p:nvSpPr>
        <p:spPr>
          <a:xfrm>
            <a:off x="14707657" y="6972300"/>
            <a:ext cx="2040664" cy="9064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dirty="0" err="1">
                <a:solidFill>
                  <a:srgbClr val="FF0000"/>
                </a:solidFill>
                <a:latin typeface="Arial" panose="020B0604020202020204" pitchFamily="34" charset="0"/>
                <a:cs typeface="Arial" panose="020B0604020202020204" pitchFamily="34" charset="0"/>
              </a:rPr>
              <a:t>Đẻ</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trứng</a:t>
            </a:r>
            <a:endParaRPr lang="en-US" sz="3600" dirty="0">
              <a:solidFill>
                <a:srgbClr val="FF000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AAA89BF-17E3-2AB7-725C-1C1446E68BFA}"/>
              </a:ext>
            </a:extLst>
          </p:cNvPr>
          <p:cNvSpPr/>
          <p:nvPr/>
        </p:nvSpPr>
        <p:spPr>
          <a:xfrm>
            <a:off x="7924800" y="2477802"/>
            <a:ext cx="2000189" cy="7658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dirty="0" err="1">
                <a:solidFill>
                  <a:srgbClr val="FF0000"/>
                </a:solidFill>
                <a:latin typeface="Arial" panose="020B0604020202020204" pitchFamily="34" charset="0"/>
                <a:cs typeface="Arial" panose="020B0604020202020204" pitchFamily="34" charset="0"/>
              </a:rPr>
              <a:t>Đẻ</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trứng</a:t>
            </a:r>
            <a:endParaRPr lang="en-US" sz="3600" dirty="0">
              <a:solidFill>
                <a:srgbClr val="FF0000"/>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DFD497D0-3567-C18A-AC61-4DF9C0B31EE5}"/>
              </a:ext>
            </a:extLst>
          </p:cNvPr>
          <p:cNvCxnSpPr>
            <a:cxnSpLocks/>
            <a:endCxn id="12" idx="3"/>
          </p:cNvCxnSpPr>
          <p:nvPr/>
        </p:nvCxnSpPr>
        <p:spPr>
          <a:xfrm flipH="1">
            <a:off x="3324680" y="4747321"/>
            <a:ext cx="178072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4CDFDC3-D5B3-6248-A7E5-24D724A6C1BB}"/>
              </a:ext>
            </a:extLst>
          </p:cNvPr>
          <p:cNvCxnSpPr>
            <a:cxnSpLocks/>
          </p:cNvCxnSpPr>
          <p:nvPr/>
        </p:nvCxnSpPr>
        <p:spPr>
          <a:xfrm>
            <a:off x="9100802" y="8267700"/>
            <a:ext cx="0" cy="92995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2160C96-F193-265F-3247-67916F189B2E}"/>
              </a:ext>
            </a:extLst>
          </p:cNvPr>
          <p:cNvCxnSpPr>
            <a:cxnSpLocks/>
          </p:cNvCxnSpPr>
          <p:nvPr/>
        </p:nvCxnSpPr>
        <p:spPr>
          <a:xfrm flipV="1">
            <a:off x="8924894" y="3243659"/>
            <a:ext cx="0" cy="75684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73D6BEE-7438-E98D-F17E-674A4C36E8F1}"/>
              </a:ext>
            </a:extLst>
          </p:cNvPr>
          <p:cNvCxnSpPr>
            <a:cxnSpLocks/>
          </p:cNvCxnSpPr>
          <p:nvPr/>
        </p:nvCxnSpPr>
        <p:spPr>
          <a:xfrm flipH="1">
            <a:off x="3477080" y="7533078"/>
            <a:ext cx="162832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67FBB2D-61F8-D1F5-2CFA-873A588A1115}"/>
              </a:ext>
            </a:extLst>
          </p:cNvPr>
          <p:cNvCxnSpPr>
            <a:cxnSpLocks/>
          </p:cNvCxnSpPr>
          <p:nvPr/>
        </p:nvCxnSpPr>
        <p:spPr>
          <a:xfrm>
            <a:off x="12954000" y="4840959"/>
            <a:ext cx="195283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D35BA88-9EDB-D876-B29A-E57BD8DFEC8C}"/>
              </a:ext>
            </a:extLst>
          </p:cNvPr>
          <p:cNvCxnSpPr>
            <a:cxnSpLocks/>
          </p:cNvCxnSpPr>
          <p:nvPr/>
        </p:nvCxnSpPr>
        <p:spPr>
          <a:xfrm>
            <a:off x="12754823" y="7425525"/>
            <a:ext cx="195283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55753" y="1277090"/>
            <a:ext cx="16844431" cy="1824923"/>
            <a:chOff x="355753" y="1277090"/>
            <a:chExt cx="16844431" cy="1824923"/>
          </a:xfrm>
        </p:grpSpPr>
        <p:sp>
          <p:nvSpPr>
            <p:cNvPr id="10" name="TextBox 9">
              <a:extLst>
                <a:ext uri="{FF2B5EF4-FFF2-40B4-BE49-F238E27FC236}">
                  <a16:creationId xmlns:a16="http://schemas.microsoft.com/office/drawing/2014/main" id="{58B051FC-9172-1AE6-6E42-1E56F3382BEC}"/>
                </a:ext>
              </a:extLst>
            </p:cNvPr>
            <p:cNvSpPr txBox="1"/>
            <p:nvPr/>
          </p:nvSpPr>
          <p:spPr>
            <a:xfrm>
              <a:off x="1693484" y="1277090"/>
              <a:ext cx="15506700" cy="1824923"/>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Nói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đẻ</a:t>
              </a:r>
              <a:r>
                <a:rPr lang="en-US" sz="4000" dirty="0">
                  <a:latin typeface="Arial" panose="020B0604020202020204" pitchFamily="34" charset="0"/>
                  <a:cs typeface="Arial" panose="020B0604020202020204" pitchFamily="34" charset="0"/>
                </a:rPr>
                <a:t> con?</a:t>
              </a:r>
            </a:p>
          </p:txBody>
        </p:sp>
        <p:sp>
          <p:nvSpPr>
            <p:cNvPr id="20" name="Freeform 18"/>
            <p:cNvSpPr/>
            <p:nvPr/>
          </p:nvSpPr>
          <p:spPr>
            <a:xfrm rot="988896">
              <a:off x="355753" y="1280242"/>
              <a:ext cx="1467755" cy="1409656"/>
            </a:xfrm>
            <a:custGeom>
              <a:avLst/>
              <a:gdLst/>
              <a:ahLst/>
              <a:cxnLst/>
              <a:rect l="l" t="t" r="r" b="b"/>
              <a:pathLst>
                <a:path w="2098689" h="2015616">
                  <a:moveTo>
                    <a:pt x="0" y="0"/>
                  </a:moveTo>
                  <a:lnTo>
                    <a:pt x="2098689" y="0"/>
                  </a:lnTo>
                  <a:lnTo>
                    <a:pt x="2098689" y="2015616"/>
                  </a:lnTo>
                  <a:lnTo>
                    <a:pt x="0" y="2015616"/>
                  </a:lnTo>
                  <a:lnTo>
                    <a:pt x="0" y="0"/>
                  </a:lnTo>
                  <a:close/>
                </a:path>
              </a:pathLst>
            </a:custGeom>
            <a:blipFill>
              <a:blip r:embed="rId3"/>
              <a:stretch>
                <a:fillRect/>
              </a:stretch>
            </a:blipFill>
          </p:spPr>
          <p:txBody>
            <a:bodyPr/>
            <a:lstStyle/>
            <a:p>
              <a:endParaRPr lang="en-US"/>
            </a:p>
          </p:txBody>
        </p:sp>
      </p:grpSp>
    </p:spTree>
    <p:extLst>
      <p:ext uri="{BB962C8B-B14F-4D97-AF65-F5344CB8AC3E}">
        <p14:creationId xmlns:p14="http://schemas.microsoft.com/office/powerpoint/2010/main" val="104779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542925" y="419100"/>
            <a:ext cx="17202150" cy="94488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vi-VN"/>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8">
            <a:extLst>
              <a:ext uri="{FF2B5EF4-FFF2-40B4-BE49-F238E27FC236}">
                <a16:creationId xmlns:a16="http://schemas.microsoft.com/office/drawing/2014/main" id="{90EF40A2-9766-A465-6986-DD00C35735CC}"/>
              </a:ext>
            </a:extLst>
          </p:cNvPr>
          <p:cNvGrpSpPr/>
          <p:nvPr/>
        </p:nvGrpSpPr>
        <p:grpSpPr>
          <a:xfrm>
            <a:off x="457201" y="647701"/>
            <a:ext cx="13367215" cy="1473200"/>
            <a:chOff x="1034585" y="760343"/>
            <a:chExt cx="13367214" cy="1473200"/>
          </a:xfrm>
        </p:grpSpPr>
        <p:sp>
          <p:nvSpPr>
            <p:cNvPr id="10" name="Rectangle 9">
              <a:extLst>
                <a:ext uri="{FF2B5EF4-FFF2-40B4-BE49-F238E27FC236}">
                  <a16:creationId xmlns:a16="http://schemas.microsoft.com/office/drawing/2014/main" id="{E037A511-81C1-8F8F-E2C0-12DF10796643}"/>
                </a:ext>
              </a:extLst>
            </p:cNvPr>
            <p:cNvSpPr/>
            <p:nvPr/>
          </p:nvSpPr>
          <p:spPr>
            <a:xfrm>
              <a:off x="2810672" y="760343"/>
              <a:ext cx="11591127" cy="1473200"/>
            </a:xfrm>
            <a:prstGeom prst="rect">
              <a:avLst/>
            </a:prstGeom>
            <a:solidFill>
              <a:srgbClr val="AFDF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3ECE9F58-7616-8F9D-D366-65B4BF55FDF5}"/>
                </a:ext>
              </a:extLst>
            </p:cNvPr>
            <p:cNvGrpSpPr/>
            <p:nvPr/>
          </p:nvGrpSpPr>
          <p:grpSpPr>
            <a:xfrm>
              <a:off x="1034585" y="760343"/>
              <a:ext cx="11630388" cy="1473200"/>
              <a:chOff x="1034585" y="760343"/>
              <a:chExt cx="11630388" cy="1473200"/>
            </a:xfrm>
          </p:grpSpPr>
          <p:sp>
            <p:nvSpPr>
              <p:cNvPr id="12" name="Rectangle 11">
                <a:extLst>
                  <a:ext uri="{FF2B5EF4-FFF2-40B4-BE49-F238E27FC236}">
                    <a16:creationId xmlns:a16="http://schemas.microsoft.com/office/drawing/2014/main" id="{8FF28829-A8A3-04EF-4B40-F428502D370D}"/>
                  </a:ext>
                </a:extLst>
              </p:cNvPr>
              <p:cNvSpPr/>
              <p:nvPr/>
            </p:nvSpPr>
            <p:spPr>
              <a:xfrm>
                <a:off x="1034585" y="760343"/>
                <a:ext cx="1776088" cy="1473200"/>
              </a:xfrm>
              <a:prstGeom prst="rect">
                <a:avLst/>
              </a:prstGeom>
              <a:solidFill>
                <a:srgbClr val="7181C2"/>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54DEE59-AE90-17F9-6CA4-DDC6B3C9F31E}"/>
                  </a:ext>
                </a:extLst>
              </p:cNvPr>
              <p:cNvSpPr/>
              <p:nvPr/>
            </p:nvSpPr>
            <p:spPr>
              <a:xfrm>
                <a:off x="3011369" y="1048517"/>
                <a:ext cx="9653604" cy="90185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t>
                </a:r>
                <a:r>
                  <a:rPr kumimoji="0" lang="nl-NL"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ọc </a:t>
                </a:r>
                <a:r>
                  <a:rPr kumimoji="0" lang="pt-BR" sz="4001"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nội dung mục Con ong SGK trang </a:t>
                </a:r>
                <a:r>
                  <a:rPr lang="en-US" sz="4001" dirty="0">
                    <a:solidFill>
                      <a:prstClr val="black"/>
                    </a:solidFill>
                    <a:latin typeface="Arial" panose="020B0604020202020204" pitchFamily="34" charset="0"/>
                    <a:ea typeface="Calibri" panose="020F0502020204030204" pitchFamily="34" charset="0"/>
                    <a:cs typeface="Arial" panose="020B0604020202020204" pitchFamily="34" charset="0"/>
                  </a:rPr>
                  <a:t>47</a:t>
                </a:r>
                <a:endParaRPr kumimoji="0" lang="en-US" sz="400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15" name="Rectangle 14">
            <a:extLst>
              <a:ext uri="{FF2B5EF4-FFF2-40B4-BE49-F238E27FC236}">
                <a16:creationId xmlns:a16="http://schemas.microsoft.com/office/drawing/2014/main" id="{4C1D7793-18E9-ED25-C92E-FE5FD743B043}"/>
              </a:ext>
            </a:extLst>
          </p:cNvPr>
          <p:cNvSpPr/>
          <p:nvPr/>
        </p:nvSpPr>
        <p:spPr>
          <a:xfrm>
            <a:off x="1126892" y="3788330"/>
            <a:ext cx="16034215" cy="4004508"/>
          </a:xfrm>
          <a:prstGeom prst="rect">
            <a:avLst/>
          </a:prstGeom>
          <a:solidFill>
            <a:srgbClr val="E3F1D2"/>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4000" dirty="0">
                <a:latin typeface="Arial" panose="020B0604020202020204" pitchFamily="34" charset="0"/>
                <a:cs typeface="Arial" panose="020B0604020202020204" pitchFamily="34" charset="0"/>
              </a:rPr>
              <a:t>Động vật có hình thức sinh sản là đẻ trứng hoặc đẻ con. Con đực tạo ra tinh trùng, con cái tạo ra trứng. Trứng kết hợp với tinh trùng trong quá trình thụ tinh tạo thành hợp tử. Hợp tử phát triển thành phôi, phôi phát triển thành cơ thể mới.</a:t>
            </a:r>
            <a:endParaRPr lang="en-US" sz="4000" dirty="0">
              <a:latin typeface="Arial" panose="020B0604020202020204" pitchFamily="34" charset="0"/>
              <a:cs typeface="Arial" panose="020B0604020202020204" pitchFamily="34" charset="0"/>
            </a:endParaRPr>
          </a:p>
        </p:txBody>
      </p:sp>
      <p:sp>
        <p:nvSpPr>
          <p:cNvPr id="21" name="Freeform 3">
            <a:extLst>
              <a:ext uri="{FF2B5EF4-FFF2-40B4-BE49-F238E27FC236}">
                <a16:creationId xmlns:a16="http://schemas.microsoft.com/office/drawing/2014/main" id="{2B903285-C421-F2C7-D885-9647A2BC1526}"/>
              </a:ext>
            </a:extLst>
          </p:cNvPr>
          <p:cNvSpPr/>
          <p:nvPr/>
        </p:nvSpPr>
        <p:spPr>
          <a:xfrm rot="20836615">
            <a:off x="606258" y="2638275"/>
            <a:ext cx="1477970" cy="1518389"/>
          </a:xfrm>
          <a:custGeom>
            <a:avLst/>
            <a:gdLst/>
            <a:ahLst/>
            <a:cxnLst/>
            <a:rect l="l" t="t" r="r" b="b"/>
            <a:pathLst>
              <a:path w="4017541" h="4114800">
                <a:moveTo>
                  <a:pt x="0" y="0"/>
                </a:moveTo>
                <a:lnTo>
                  <a:pt x="4017542" y="0"/>
                </a:lnTo>
                <a:lnTo>
                  <a:pt x="40175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4" name="Freeform 17">
            <a:extLst>
              <a:ext uri="{FF2B5EF4-FFF2-40B4-BE49-F238E27FC236}">
                <a16:creationId xmlns:a16="http://schemas.microsoft.com/office/drawing/2014/main" id="{F8947B72-E1FF-453E-83CE-A5F5301C61A1}"/>
              </a:ext>
            </a:extLst>
          </p:cNvPr>
          <p:cNvSpPr/>
          <p:nvPr/>
        </p:nvSpPr>
        <p:spPr>
          <a:xfrm flipH="1">
            <a:off x="665918" y="829852"/>
            <a:ext cx="1358653" cy="1007873"/>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4"/>
            <a:stretch>
              <a:fillRect/>
            </a:stretch>
          </a:blipFill>
        </p:spPr>
        <p:txBody>
          <a:bodyPr/>
          <a:lstStyle/>
          <a:p>
            <a:endParaRPr lang="vi-VN"/>
          </a:p>
        </p:txBody>
      </p:sp>
      <p:sp>
        <p:nvSpPr>
          <p:cNvPr id="25" name="Freeform 30">
            <a:extLst>
              <a:ext uri="{FF2B5EF4-FFF2-40B4-BE49-F238E27FC236}">
                <a16:creationId xmlns:a16="http://schemas.microsoft.com/office/drawing/2014/main" id="{10F9E65E-520F-3775-95EB-EBA611CAFDC5}"/>
              </a:ext>
            </a:extLst>
          </p:cNvPr>
          <p:cNvSpPr/>
          <p:nvPr/>
        </p:nvSpPr>
        <p:spPr>
          <a:xfrm>
            <a:off x="12649200" y="6697107"/>
            <a:ext cx="5679842" cy="4004508"/>
          </a:xfrm>
          <a:custGeom>
            <a:avLst/>
            <a:gdLst/>
            <a:ahLst/>
            <a:cxnLst/>
            <a:rect l="l" t="t" r="r" b="b"/>
            <a:pathLst>
              <a:path w="7315200" h="4032504">
                <a:moveTo>
                  <a:pt x="0" y="0"/>
                </a:moveTo>
                <a:lnTo>
                  <a:pt x="7315200" y="0"/>
                </a:lnTo>
                <a:lnTo>
                  <a:pt x="7315200" y="4032504"/>
                </a:lnTo>
                <a:lnTo>
                  <a:pt x="0" y="40325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Tree>
    <p:extLst>
      <p:ext uri="{BB962C8B-B14F-4D97-AF65-F5344CB8AC3E}">
        <p14:creationId xmlns:p14="http://schemas.microsoft.com/office/powerpoint/2010/main" val="208810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B747"/>
        </a:solidFill>
        <a:effectLst/>
      </p:bgPr>
    </p:bg>
    <p:spTree>
      <p:nvGrpSpPr>
        <p:cNvPr id="1" name=""/>
        <p:cNvGrpSpPr/>
        <p:nvPr/>
      </p:nvGrpSpPr>
      <p:grpSpPr>
        <a:xfrm>
          <a:off x="0" y="0"/>
          <a:ext cx="0" cy="0"/>
          <a:chOff x="0" y="0"/>
          <a:chExt cx="0" cy="0"/>
        </a:xfrm>
      </p:grpSpPr>
      <p:grpSp>
        <p:nvGrpSpPr>
          <p:cNvPr id="2" name="Group 2"/>
          <p:cNvGrpSpPr/>
          <p:nvPr/>
        </p:nvGrpSpPr>
        <p:grpSpPr>
          <a:xfrm>
            <a:off x="2024062" y="1295400"/>
            <a:ext cx="14239875" cy="7696200"/>
            <a:chOff x="0" y="0"/>
            <a:chExt cx="4530607" cy="2488573"/>
          </a:xfrm>
        </p:grpSpPr>
        <p:sp>
          <p:nvSpPr>
            <p:cNvPr id="3" name="Freeform 3"/>
            <p:cNvSpPr/>
            <p:nvPr/>
          </p:nvSpPr>
          <p:spPr>
            <a:xfrm>
              <a:off x="0" y="0"/>
              <a:ext cx="4530608" cy="2488573"/>
            </a:xfrm>
            <a:custGeom>
              <a:avLst/>
              <a:gdLst/>
              <a:ahLst/>
              <a:cxnLst/>
              <a:rect l="l" t="t" r="r" b="b"/>
              <a:pathLst>
                <a:path w="4530608" h="2488573">
                  <a:moveTo>
                    <a:pt x="22953" y="0"/>
                  </a:moveTo>
                  <a:lnTo>
                    <a:pt x="4507655" y="0"/>
                  </a:lnTo>
                  <a:cubicBezTo>
                    <a:pt x="4520331" y="0"/>
                    <a:pt x="4530608" y="10276"/>
                    <a:pt x="4530608" y="22953"/>
                  </a:cubicBezTo>
                  <a:lnTo>
                    <a:pt x="4530608" y="2465620"/>
                  </a:lnTo>
                  <a:cubicBezTo>
                    <a:pt x="4530608" y="2471707"/>
                    <a:pt x="4528189" y="2477546"/>
                    <a:pt x="4523885" y="2481850"/>
                  </a:cubicBezTo>
                  <a:cubicBezTo>
                    <a:pt x="4519580" y="2486155"/>
                    <a:pt x="4513742" y="2488573"/>
                    <a:pt x="4507655" y="2488573"/>
                  </a:cubicBezTo>
                  <a:lnTo>
                    <a:pt x="22953" y="2488573"/>
                  </a:lnTo>
                  <a:cubicBezTo>
                    <a:pt x="10276" y="2488573"/>
                    <a:pt x="0" y="2478297"/>
                    <a:pt x="0" y="2465620"/>
                  </a:cubicBezTo>
                  <a:lnTo>
                    <a:pt x="0" y="22953"/>
                  </a:lnTo>
                  <a:cubicBezTo>
                    <a:pt x="0" y="16865"/>
                    <a:pt x="2418" y="11027"/>
                    <a:pt x="6723" y="6723"/>
                  </a:cubicBezTo>
                  <a:cubicBezTo>
                    <a:pt x="11027" y="2418"/>
                    <a:pt x="16865" y="0"/>
                    <a:pt x="22953" y="0"/>
                  </a:cubicBezTo>
                  <a:close/>
                </a:path>
              </a:pathLst>
            </a:custGeom>
            <a:solidFill>
              <a:srgbClr val="FFFFFF"/>
            </a:solidFill>
          </p:spPr>
          <p:txBody>
            <a:bodyPr/>
            <a:lstStyle/>
            <a:p>
              <a:endParaRPr lang="en-US" dirty="0"/>
            </a:p>
          </p:txBody>
        </p:sp>
        <p:sp>
          <p:nvSpPr>
            <p:cNvPr id="4" name="TextBox 4"/>
            <p:cNvSpPr txBox="1"/>
            <p:nvPr/>
          </p:nvSpPr>
          <p:spPr>
            <a:xfrm>
              <a:off x="0" y="-38100"/>
              <a:ext cx="4530607" cy="2526673"/>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15">
            <a:extLst>
              <a:ext uri="{FF2B5EF4-FFF2-40B4-BE49-F238E27FC236}">
                <a16:creationId xmlns:a16="http://schemas.microsoft.com/office/drawing/2014/main" id="{C398C941-4412-0261-CE95-578E017DE15E}"/>
              </a:ext>
            </a:extLst>
          </p:cNvPr>
          <p:cNvSpPr txBox="1"/>
          <p:nvPr/>
        </p:nvSpPr>
        <p:spPr>
          <a:xfrm>
            <a:off x="3429000" y="2476500"/>
            <a:ext cx="10629901" cy="4780668"/>
          </a:xfrm>
          <a:prstGeom prst="rect">
            <a:avLst/>
          </a:prstGeom>
        </p:spPr>
        <p:txBody>
          <a:bodyPr wrap="square" lIns="0" tIns="0" rIns="0" bIns="0" rtlCol="0" anchor="t">
            <a:spAutoFit/>
          </a:bodyPr>
          <a:lstStyle/>
          <a:p>
            <a:pPr algn="ctr">
              <a:lnSpc>
                <a:spcPct val="150000"/>
              </a:lnSpc>
            </a:pPr>
            <a:r>
              <a:rPr lang="en-US" sz="7200" b="1" dirty="0">
                <a:latin typeface="Arial" panose="020B0604020202020204" pitchFamily="34" charset="0"/>
                <a:ea typeface="KG Primary Penmanship"/>
                <a:cs typeface="Arial" panose="020B0604020202020204" pitchFamily="34" charset="0"/>
                <a:sym typeface="KG Primary Penmanship"/>
              </a:rPr>
              <a:t>2</a:t>
            </a:r>
          </a:p>
          <a:p>
            <a:pPr algn="ctr">
              <a:lnSpc>
                <a:spcPct val="150000"/>
              </a:lnSpc>
            </a:pPr>
            <a:r>
              <a:rPr lang="en-US" sz="7200" b="1" dirty="0">
                <a:latin typeface="Arial" panose="020B0604020202020204" pitchFamily="34" charset="0"/>
                <a:ea typeface="KG Primary Penmanship"/>
                <a:cs typeface="Arial" panose="020B0604020202020204" pitchFamily="34" charset="0"/>
                <a:sym typeface="KG Primary Penmanship"/>
              </a:rPr>
              <a:t>SINH SẢN Ở ĐỘNG VẬT ĐẺ TRỨNG</a:t>
            </a:r>
          </a:p>
        </p:txBody>
      </p:sp>
      <p:sp>
        <p:nvSpPr>
          <p:cNvPr id="10" name="Freeform 33">
            <a:extLst>
              <a:ext uri="{FF2B5EF4-FFF2-40B4-BE49-F238E27FC236}">
                <a16:creationId xmlns:a16="http://schemas.microsoft.com/office/drawing/2014/main" id="{52B65336-8257-CF15-E785-B2E9F2165096}"/>
              </a:ext>
            </a:extLst>
          </p:cNvPr>
          <p:cNvSpPr/>
          <p:nvPr/>
        </p:nvSpPr>
        <p:spPr>
          <a:xfrm>
            <a:off x="0" y="0"/>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dirty="0"/>
          </a:p>
        </p:txBody>
      </p:sp>
      <p:sp>
        <p:nvSpPr>
          <p:cNvPr id="11" name="Freeform 31">
            <a:extLst>
              <a:ext uri="{FF2B5EF4-FFF2-40B4-BE49-F238E27FC236}">
                <a16:creationId xmlns:a16="http://schemas.microsoft.com/office/drawing/2014/main" id="{DF691E39-3AEE-5175-8323-F34CA0D35017}"/>
              </a:ext>
            </a:extLst>
          </p:cNvPr>
          <p:cNvSpPr/>
          <p:nvPr/>
        </p:nvSpPr>
        <p:spPr>
          <a:xfrm>
            <a:off x="16263937" y="8763000"/>
            <a:ext cx="1477422" cy="1524000"/>
          </a:xfrm>
          <a:custGeom>
            <a:avLst/>
            <a:gdLst/>
            <a:ahLst/>
            <a:cxnLst/>
            <a:rect l="l" t="t" r="r" b="b"/>
            <a:pathLst>
              <a:path w="3564445" h="4114800">
                <a:moveTo>
                  <a:pt x="0" y="0"/>
                </a:moveTo>
                <a:lnTo>
                  <a:pt x="3564446" y="0"/>
                </a:lnTo>
                <a:lnTo>
                  <a:pt x="356444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Tree>
    <p:extLst>
      <p:ext uri="{BB962C8B-B14F-4D97-AF65-F5344CB8AC3E}">
        <p14:creationId xmlns:p14="http://schemas.microsoft.com/office/powerpoint/2010/main" val="206627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1559</Words>
  <Application>Microsoft Office PowerPoint</Application>
  <PresentationFormat>Custom</PresentationFormat>
  <Paragraphs>175</Paragraphs>
  <Slides>35</Slides>
  <Notes>6</Notes>
  <HiddenSlides>0</HiddenSlides>
  <MMClips>10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Wingdings</vt:lpstr>
      <vt:lpstr>Calibri</vt:lpstr>
      <vt:lpstr>Calibri Light</vt:lpstr>
      <vt:lpstr>Aharoni</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Illustrated English Animal Alphabet Education Presentation</dc:title>
  <dc:creator>ADMIN</dc:creator>
  <cp:lastModifiedBy>LE OANH</cp:lastModifiedBy>
  <cp:revision>24</cp:revision>
  <dcterms:created xsi:type="dcterms:W3CDTF">2006-08-16T00:00:00Z</dcterms:created>
  <dcterms:modified xsi:type="dcterms:W3CDTF">2025-12-23T07:09:59Z</dcterms:modified>
  <dc:identifier>DAGQQBurowI</dc:identifier>
</cp:coreProperties>
</file>