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294" r:id="rId4"/>
    <p:sldId id="278" r:id="rId5"/>
    <p:sldId id="268" r:id="rId6"/>
    <p:sldId id="296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4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CHU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VĂN AN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19761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50: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HÌNH TAM GIÁC. CHU VI HÌNH TỨ GIÁC (Tiết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89" y="76130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844223" y="750706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="" xmlns:a16="http://schemas.microsoft.com/office/drawing/2014/main" id="{BEE64CEF-4EA1-48C8-8A54-F3405F5CB9C8}"/>
              </a:ext>
            </a:extLst>
          </p:cNvPr>
          <p:cNvGrpSpPr/>
          <p:nvPr/>
        </p:nvGrpSpPr>
        <p:grpSpPr>
          <a:xfrm>
            <a:off x="1494585" y="928662"/>
            <a:ext cx="13625471" cy="653023"/>
            <a:chOff x="1585119" y="1655539"/>
            <a:chExt cx="13335000" cy="1015873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8B91E6B-665E-4A64-8CCE-DD6FD6209794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F2C70A32-B7F9-49F5-A7A2-C8AFA7B7CC21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Tính chu vi của các hình tam giác, hình tứ giác sau:</a:t>
              </a:r>
            </a:p>
          </p:txBody>
        </p:sp>
      </p:grpSp>
      <p:pic>
        <p:nvPicPr>
          <p:cNvPr id="18434" name="Picture 2" descr="https://img.loigiaihay.com/picture/2022/0323/bai-1_3.PNG">
            <a:extLst>
              <a:ext uri="{FF2B5EF4-FFF2-40B4-BE49-F238E27FC236}">
                <a16:creationId xmlns="" xmlns:a16="http://schemas.microsoft.com/office/drawing/2014/main" id="{FFAD0522-4584-4101-ADA8-CADC6B4E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23" y="1928794"/>
            <a:ext cx="12639297" cy="41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A4E2E9F-BAD0-4106-906F-81AE352AF7CA}"/>
              </a:ext>
            </a:extLst>
          </p:cNvPr>
          <p:cNvSpPr/>
          <p:nvPr/>
        </p:nvSpPr>
        <p:spPr>
          <a:xfrm>
            <a:off x="983120" y="6939915"/>
            <a:ext cx="4915448" cy="98488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vi-VN">
                <a:solidFill>
                  <a:srgbClr val="FF0000"/>
                </a:solidFill>
              </a:rPr>
              <a:t>Chu vi hình tam giác ABC là:</a:t>
            </a:r>
          </a:p>
          <a:p>
            <a:pPr algn="ctr"/>
            <a:r>
              <a:rPr lang="vi-VN">
                <a:solidFill>
                  <a:srgbClr val="FF0000"/>
                </a:solidFill>
              </a:rPr>
              <a:t> 3 + 4 + 2 = 9 (cm)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8DAB43-87CD-4BED-B568-1CD47E614E68}"/>
              </a:ext>
            </a:extLst>
          </p:cNvPr>
          <p:cNvSpPr/>
          <p:nvPr/>
        </p:nvSpPr>
        <p:spPr>
          <a:xfrm>
            <a:off x="5944527" y="6963168"/>
            <a:ext cx="502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B050"/>
                </a:solidFill>
              </a:rPr>
              <a:t>Chu vi hình tứ giác DEGH là: </a:t>
            </a:r>
          </a:p>
          <a:p>
            <a:pPr algn="ctr"/>
            <a:r>
              <a:rPr lang="vi-VN">
                <a:solidFill>
                  <a:srgbClr val="00B050"/>
                </a:solidFill>
              </a:rPr>
              <a:t> 3 + 3 + 3 + 3 = 12 (cm)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18CDA8-E1A4-4EE2-81BC-CAD43A733C48}"/>
              </a:ext>
            </a:extLst>
          </p:cNvPr>
          <p:cNvSpPr/>
          <p:nvPr/>
        </p:nvSpPr>
        <p:spPr>
          <a:xfrm>
            <a:off x="11019686" y="6939915"/>
            <a:ext cx="53649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C00000"/>
                </a:solidFill>
              </a:rPr>
              <a:t>Chu vi hình tứ giác MNPQ là:</a:t>
            </a:r>
          </a:p>
          <a:p>
            <a:pPr algn="ctr"/>
            <a:r>
              <a:rPr lang="vi-VN">
                <a:solidFill>
                  <a:srgbClr val="C00000"/>
                </a:solidFill>
              </a:rPr>
              <a:t> 35 + 30 + 25 + 13 = 103 (mm)</a:t>
            </a:r>
          </a:p>
        </p:txBody>
      </p:sp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494585" y="928662"/>
            <a:ext cx="13633044" cy="1200329"/>
            <a:chOff x="1585119" y="1549424"/>
            <a:chExt cx="13342412" cy="18672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7855" y="1549424"/>
              <a:ext cx="12529676" cy="1867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/>
                <a:t>Thực hành: Đo độ dài mỗi cạnh rồi tính chu vi của hình tam giác, hình tứ giác dưới đây.</a:t>
              </a:r>
            </a:p>
          </p:txBody>
        </p:sp>
      </p:grpSp>
      <p:pic>
        <p:nvPicPr>
          <p:cNvPr id="20482" name="Picture 2" descr="https://img.loigiaihay.com/picture/2022/0323/bai-2_3.PNG">
            <a:extLst>
              <a:ext uri="{FF2B5EF4-FFF2-40B4-BE49-F238E27FC236}">
                <a16:creationId xmlns:a16="http://schemas.microsoft.com/office/drawing/2014/main" xmlns="" id="{70ABF7FB-47CF-4EB5-B70C-5798EA4E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31" y="2357422"/>
            <a:ext cx="11686274" cy="3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032E8E-1827-4660-9C60-C39FC98BBE4F}"/>
              </a:ext>
            </a:extLst>
          </p:cNvPr>
          <p:cNvSpPr/>
          <p:nvPr/>
        </p:nvSpPr>
        <p:spPr>
          <a:xfrm>
            <a:off x="1851775" y="6143636"/>
            <a:ext cx="128026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1">
                <a:solidFill>
                  <a:srgbClr val="0000FF"/>
                </a:solidFill>
              </a:rPr>
              <a:t>Muốn tính chu vi của một hình nào đó (hình tam giác, tứ giác) ta phải xác định các cạnh, đo độ dài các cạnh rồi </a:t>
            </a:r>
            <a:r>
              <a:rPr lang="en-US" sz="4400" b="1" i="1">
                <a:solidFill>
                  <a:srgbClr val="0000FF"/>
                </a:solidFill>
              </a:rPr>
              <a:t>tính tổng độ dài các cạnh của hình, đó chính là chu vi của hình.</a:t>
            </a:r>
            <a:endParaRPr lang="vi-VN" sz="40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9460" name="Picture 4" descr="https://img.loigiaihay.com/picture/2022/0323/bai-3_3.PNG">
            <a:extLst>
              <a:ext uri="{FF2B5EF4-FFF2-40B4-BE49-F238E27FC236}">
                <a16:creationId xmlns:a16="http://schemas.microsoft.com/office/drawing/2014/main" xmlns="" id="{98AB20C9-CB02-49A0-A5A1-4174EEE1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9" y="2714612"/>
            <a:ext cx="15639309" cy="64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A24FF8-AAEE-4D7A-8F50-FDFD87C1F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2703" r="25156" b="63333"/>
          <a:stretch/>
        </p:blipFill>
        <p:spPr>
          <a:xfrm>
            <a:off x="565891" y="0"/>
            <a:ext cx="15287732" cy="3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9460" name="Picture 4" descr="https://img.loigiaihay.com/picture/2022/0323/bai-3_3.PNG">
            <a:extLst>
              <a:ext uri="{FF2B5EF4-FFF2-40B4-BE49-F238E27FC236}">
                <a16:creationId xmlns:a16="http://schemas.microsoft.com/office/drawing/2014/main" xmlns="" id="{98AB20C9-CB02-49A0-A5A1-4174EEE1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224"/>
            <a:ext cx="8924137" cy="56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5C5052-2ECF-4CA6-8765-FF295633EB9A}"/>
              </a:ext>
            </a:extLst>
          </p:cNvPr>
          <p:cNvSpPr/>
          <p:nvPr/>
        </p:nvSpPr>
        <p:spPr>
          <a:xfrm>
            <a:off x="9281318" y="3926477"/>
            <a:ext cx="699531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3200" dirty="0">
                <a:solidFill>
                  <a:srgbClr val="0000FF"/>
                </a:solidFill>
              </a:rPr>
              <a:t>Bài giải</a:t>
            </a:r>
          </a:p>
          <a:p>
            <a:pPr>
              <a:spcBef>
                <a:spcPts val="600"/>
              </a:spcBef>
            </a:pPr>
            <a:r>
              <a:rPr lang="vi-VN" sz="3200" dirty="0">
                <a:solidFill>
                  <a:srgbClr val="0000FF"/>
                </a:solidFill>
              </a:rPr>
              <a:t>Số mét lưới cần dùng để rào mảnh vườn trồng hoa là:</a:t>
            </a:r>
          </a:p>
          <a:p>
            <a:pPr>
              <a:spcBef>
                <a:spcPts val="600"/>
              </a:spcBef>
            </a:pPr>
            <a:r>
              <a:rPr lang="vi-VN" sz="3200" dirty="0">
                <a:solidFill>
                  <a:srgbClr val="0000FF"/>
                </a:solidFill>
              </a:rPr>
              <a:t>             4 + 5 + 6 = 15 (mét)</a:t>
            </a:r>
          </a:p>
          <a:p>
            <a:pPr>
              <a:spcBef>
                <a:spcPts val="600"/>
              </a:spcBef>
            </a:pPr>
            <a:r>
              <a:rPr lang="vi-VN" sz="3200" dirty="0">
                <a:solidFill>
                  <a:srgbClr val="0000FF"/>
                </a:solidFill>
              </a:rPr>
              <a:t>Số mét lưới cần dùng để rào mảnh vườn trồng rau là:</a:t>
            </a:r>
          </a:p>
          <a:p>
            <a:pPr>
              <a:spcBef>
                <a:spcPts val="600"/>
              </a:spcBef>
            </a:pPr>
            <a:r>
              <a:rPr lang="vi-VN" sz="3200" dirty="0">
                <a:solidFill>
                  <a:srgbClr val="0000FF"/>
                </a:solidFill>
              </a:rPr>
              <a:t>             5 + 6 + 4 + 3 = 18 (mét)</a:t>
            </a:r>
          </a:p>
          <a:p>
            <a:pPr>
              <a:spcBef>
                <a:spcPts val="600"/>
              </a:spcBef>
            </a:pPr>
            <a:r>
              <a:rPr lang="vi-VN" sz="3200" dirty="0">
                <a:solidFill>
                  <a:srgbClr val="0000FF"/>
                </a:solidFill>
              </a:rPr>
              <a:t>                               Đáp số: 15 mét</a:t>
            </a:r>
          </a:p>
          <a:p>
            <a:pPr>
              <a:spcBef>
                <a:spcPts val="600"/>
              </a:spcBef>
            </a:pPr>
            <a:r>
              <a:rPr lang="vi-VN" sz="3200" dirty="0">
                <a:solidFill>
                  <a:srgbClr val="0000FF"/>
                </a:solidFill>
              </a:rPr>
              <a:t>                                            18 mét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A24FF8-AAEE-4D7A-8F50-FDFD87C1F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2703" r="25156" b="63333"/>
          <a:stretch/>
        </p:blipFill>
        <p:spPr>
          <a:xfrm>
            <a:off x="565891" y="0"/>
            <a:ext cx="15287732" cy="3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264</Words>
  <Application>Microsoft Office PowerPoint</Application>
  <PresentationFormat>Custom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827</cp:revision>
  <dcterms:created xsi:type="dcterms:W3CDTF">2022-07-10T01:37:20Z</dcterms:created>
  <dcterms:modified xsi:type="dcterms:W3CDTF">2025-12-28T13:43:12Z</dcterms:modified>
</cp:coreProperties>
</file>