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7" r:id="rId2"/>
    <p:sldId id="407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340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72" d="100"/>
          <a:sy n="72" d="100"/>
        </p:scale>
        <p:origin x="96" y="18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7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6096000"/>
            <a:ext cx="1532049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80319" y="3886200"/>
            <a:ext cx="13639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VIẾT 3: CÙNG VUI CHƠI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9050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3771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76" y="557058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36385" y="6183135"/>
            <a:ext cx="1086631" cy="7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183" y="5670136"/>
            <a:ext cx="3552194" cy="253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718719" y="4114800"/>
            <a:ext cx="90678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4107913" y="1267466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959183"/>
            <a:chOff x="4998717" y="210532"/>
            <a:chExt cx="5399539" cy="959183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959183"/>
              <a:chOff x="4998717" y="210532"/>
              <a:chExt cx="5399539" cy="959183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22617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322816" y="999589"/>
            <a:ext cx="5102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VIẾT 3: CÙNG VUI CHƠI</a:t>
            </a:r>
          </a:p>
        </p:txBody>
      </p:sp>
      <p:sp>
        <p:nvSpPr>
          <p:cNvPr id="9" name="Hộp Văn bản 5">
            <a:extLst>
              <a:ext uri="{FF2B5EF4-FFF2-40B4-BE49-F238E27FC236}">
                <a16:creationId xmlns:a16="http://schemas.microsoft.com/office/drawing/2014/main" xmlns="" id="{D13F2D11-9B74-40DF-9686-75F3D50798F5}"/>
              </a:ext>
            </a:extLst>
          </p:cNvPr>
          <p:cNvSpPr txBox="1"/>
          <p:nvPr/>
        </p:nvSpPr>
        <p:spPr>
          <a:xfrm>
            <a:off x="4709319" y="1928872"/>
            <a:ext cx="6477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Ra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Qua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Bay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Cho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9272119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959183"/>
            <a:chOff x="4998717" y="210532"/>
            <a:chExt cx="5399539" cy="959183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959183"/>
              <a:chOff x="4998717" y="210532"/>
              <a:chExt cx="5399539" cy="959183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22617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322816" y="999589"/>
            <a:ext cx="5102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VIẾT 3: CÙNG VUI CHƠI</a:t>
            </a:r>
          </a:p>
        </p:txBody>
      </p:sp>
      <p:sp>
        <p:nvSpPr>
          <p:cNvPr id="9" name="Hộp Văn bản 5">
            <a:extLst>
              <a:ext uri="{FF2B5EF4-FFF2-40B4-BE49-F238E27FC236}">
                <a16:creationId xmlns:a16="http://schemas.microsoft.com/office/drawing/2014/main" xmlns="" id="{D13F2D11-9B74-40DF-9686-75F3D50798F5}"/>
              </a:ext>
            </a:extLst>
          </p:cNvPr>
          <p:cNvSpPr txBox="1"/>
          <p:nvPr/>
        </p:nvSpPr>
        <p:spPr>
          <a:xfrm>
            <a:off x="823119" y="1849605"/>
            <a:ext cx="6477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Ra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Qua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Bay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Cho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ounded Rectangle 1">
            <a:extLst>
              <a:ext uri="{FF2B5EF4-FFF2-40B4-BE49-F238E27FC236}">
                <a16:creationId xmlns:a16="http://schemas.microsoft.com/office/drawing/2014/main" xmlns="" id="{38D68AEB-25A9-426C-A504-E65B218A6C0B}"/>
              </a:ext>
            </a:extLst>
          </p:cNvPr>
          <p:cNvSpPr/>
          <p:nvPr/>
        </p:nvSpPr>
        <p:spPr>
          <a:xfrm>
            <a:off x="8537989" y="1872704"/>
            <a:ext cx="2663785" cy="7942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512156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2400" b="1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 TỪ KHÓ</a:t>
            </a:r>
            <a:endParaRPr kumimoji="0" lang="vi-VN" altLang="zh-C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康海报体W12(P)" panose="040B0C00000000000000" pitchFamily="82" charset="-122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6">
            <a:extLst>
              <a:ext uri="{FF2B5EF4-FFF2-40B4-BE49-F238E27FC236}">
                <a16:creationId xmlns:a16="http://schemas.microsoft.com/office/drawing/2014/main" xmlns="" id="{10922130-6C6E-4CA6-AF8C-479D1EED1D06}"/>
              </a:ext>
            </a:extLst>
          </p:cNvPr>
          <p:cNvCxnSpPr>
            <a:cxnSpLocks/>
          </p:cNvCxnSpPr>
          <p:nvPr/>
        </p:nvCxnSpPr>
        <p:spPr>
          <a:xfrm>
            <a:off x="7223919" y="2556164"/>
            <a:ext cx="0" cy="60544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A54FAAE-9F61-4051-A80D-DF829AF8B997}"/>
              </a:ext>
            </a:extLst>
          </p:cNvPr>
          <p:cNvSpPr txBox="1"/>
          <p:nvPr/>
        </p:nvSpPr>
        <p:spPr>
          <a:xfrm>
            <a:off x="8332401" y="3058180"/>
            <a:ext cx="277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A54FAAE-9F61-4051-A80D-DF829AF8B997}"/>
              </a:ext>
            </a:extLst>
          </p:cNvPr>
          <p:cNvSpPr txBox="1"/>
          <p:nvPr/>
        </p:nvSpPr>
        <p:spPr>
          <a:xfrm>
            <a:off x="8366919" y="3606225"/>
            <a:ext cx="277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noProof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ắng</a:t>
            </a:r>
            <a:r>
              <a:rPr lang="en-US" sz="3200" b="1" noProof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A54FAAE-9F61-4051-A80D-DF829AF8B997}"/>
              </a:ext>
            </a:extLst>
          </p:cNvPr>
          <p:cNvSpPr txBox="1"/>
          <p:nvPr/>
        </p:nvSpPr>
        <p:spPr>
          <a:xfrm>
            <a:off x="11643519" y="3021450"/>
            <a:ext cx="277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A54FAAE-9F61-4051-A80D-DF829AF8B997}"/>
              </a:ext>
            </a:extLst>
          </p:cNvPr>
          <p:cNvSpPr txBox="1"/>
          <p:nvPr/>
        </p:nvSpPr>
        <p:spPr>
          <a:xfrm>
            <a:off x="11643519" y="3615750"/>
            <a:ext cx="277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ình chữ nhật: Góc Tròn 12">
            <a:extLst>
              <a:ext uri="{FF2B5EF4-FFF2-40B4-BE49-F238E27FC236}">
                <a16:creationId xmlns:a16="http://schemas.microsoft.com/office/drawing/2014/main" xmlns="" id="{20240E84-1DA5-48E5-A2A3-75A65F2331C1}"/>
              </a:ext>
            </a:extLst>
          </p:cNvPr>
          <p:cNvSpPr/>
          <p:nvPr/>
        </p:nvSpPr>
        <p:spPr>
          <a:xfrm>
            <a:off x="7972699" y="4953000"/>
            <a:ext cx="6261619" cy="33558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-</a:t>
            </a:r>
            <a:r>
              <a:rPr lang="en-US" sz="3600" dirty="0"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80683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9" grpId="0"/>
      <p:bldP spid="20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959183"/>
            <a:chOff x="4998717" y="210532"/>
            <a:chExt cx="5399539" cy="959183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959183"/>
              <a:chOff x="4998717" y="210532"/>
              <a:chExt cx="5399539" cy="959183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22617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322816" y="999589"/>
            <a:ext cx="5102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VIẾT 3: CÙNG VUI CHƠI</a:t>
            </a:r>
          </a:p>
        </p:txBody>
      </p:sp>
      <p:sp>
        <p:nvSpPr>
          <p:cNvPr id="23" name="文本框 6">
            <a:extLst>
              <a:ext uri="{FF2B5EF4-FFF2-40B4-BE49-F238E27FC236}">
                <a16:creationId xmlns:a16="http://schemas.microsoft.com/office/drawing/2014/main" xmlns="" id="{E4321C04-4102-4AF2-8B3F-444F8DDDA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7293" y="1732002"/>
            <a:ext cx="38314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21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3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Lưu ý tư thế ngồi viết </a:t>
            </a:r>
            <a:endParaRPr lang="zh-CN" altLang="en-US" sz="3000" b="1" kern="0" dirty="0">
              <a:solidFill>
                <a:srgbClr val="FF0000"/>
              </a:solidFill>
              <a:latin typeface="Times New Roman" panose="02020603050405020304" pitchFamily="18" charset="0"/>
              <a:ea typeface="华康海报体W12(P)" panose="040B0C00000000000000" pitchFamily="82" charset="-122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3628775D-DEC4-4130-8E8D-A4A81868BA1B}"/>
              </a:ext>
            </a:extLst>
          </p:cNvPr>
          <p:cNvGrpSpPr/>
          <p:nvPr/>
        </p:nvGrpSpPr>
        <p:grpSpPr>
          <a:xfrm>
            <a:off x="5895666" y="4928086"/>
            <a:ext cx="3690453" cy="3929366"/>
            <a:chOff x="7271396" y="3464736"/>
            <a:chExt cx="4920604" cy="329485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B1D6AB0F-CDF4-4427-839C-0EC40E416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1396" y="3464736"/>
              <a:ext cx="4920604" cy="3294851"/>
            </a:xfrm>
            <a:prstGeom prst="rect">
              <a:avLst/>
            </a:prstGeom>
          </p:spPr>
        </p:pic>
        <p:sp>
          <p:nvSpPr>
            <p:cNvPr id="26" name="Rectangle: Rounded Corners 14">
              <a:extLst>
                <a:ext uri="{FF2B5EF4-FFF2-40B4-BE49-F238E27FC236}">
                  <a16:creationId xmlns:a16="http://schemas.microsoft.com/office/drawing/2014/main" xmlns="" id="{8DE10B49-3CBF-44E6-873C-67A8D41236D3}"/>
                </a:ext>
              </a:extLst>
            </p:cNvPr>
            <p:cNvSpPr/>
            <p:nvPr/>
          </p:nvSpPr>
          <p:spPr>
            <a:xfrm>
              <a:off x="9581606" y="4636715"/>
              <a:ext cx="627017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" name="Rectangle: Rounded Corners 15">
              <a:extLst>
                <a:ext uri="{FF2B5EF4-FFF2-40B4-BE49-F238E27FC236}">
                  <a16:creationId xmlns:a16="http://schemas.microsoft.com/office/drawing/2014/main" xmlns="" id="{63E1B3B7-BA28-48CF-B470-DA35CF986E79}"/>
                </a:ext>
              </a:extLst>
            </p:cNvPr>
            <p:cNvSpPr/>
            <p:nvPr/>
          </p:nvSpPr>
          <p:spPr>
            <a:xfrm>
              <a:off x="7359588" y="5112162"/>
              <a:ext cx="428758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8" name="组合 40">
            <a:extLst>
              <a:ext uri="{FF2B5EF4-FFF2-40B4-BE49-F238E27FC236}">
                <a16:creationId xmlns:a16="http://schemas.microsoft.com/office/drawing/2014/main" xmlns="" id="{F1E476E0-F293-455B-BD02-D22D2B311D3D}"/>
              </a:ext>
            </a:extLst>
          </p:cNvPr>
          <p:cNvGrpSpPr/>
          <p:nvPr/>
        </p:nvGrpSpPr>
        <p:grpSpPr>
          <a:xfrm rot="21020369">
            <a:off x="1681153" y="5954898"/>
            <a:ext cx="3875055" cy="2040231"/>
            <a:chOff x="2561601" y="3694377"/>
            <a:chExt cx="3629722" cy="884856"/>
          </a:xfrm>
        </p:grpSpPr>
        <p:sp>
          <p:nvSpPr>
            <p:cNvPr id="29" name="Freeform: Shape 35">
              <a:extLst>
                <a:ext uri="{FF2B5EF4-FFF2-40B4-BE49-F238E27FC236}">
                  <a16:creationId xmlns:a16="http://schemas.microsoft.com/office/drawing/2014/main" xmlns="" id="{781FDEDD-DF46-4879-B48F-0F864008D18B}"/>
                </a:ext>
              </a:extLst>
            </p:cNvPr>
            <p:cNvSpPr/>
            <p:nvPr/>
          </p:nvSpPr>
          <p:spPr>
            <a:xfrm rot="565617">
              <a:off x="2561601" y="3861346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B092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30" name="Rectangle 56">
              <a:extLst>
                <a:ext uri="{FF2B5EF4-FFF2-40B4-BE49-F238E27FC236}">
                  <a16:creationId xmlns:a16="http://schemas.microsoft.com/office/drawing/2014/main" xmlns="" id="{2549BAB5-648D-4642-84D8-005505E00446}"/>
                </a:ext>
              </a:extLst>
            </p:cNvPr>
            <p:cNvSpPr/>
            <p:nvPr/>
          </p:nvSpPr>
          <p:spPr>
            <a:xfrm rot="720999">
              <a:off x="4778057" y="3694377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r">
                <a:defRPr/>
              </a:pPr>
              <a:r>
                <a:rPr lang="en-US" altLang="zh-CN" sz="1400" dirty="0">
                  <a:solidFill>
                    <a:srgbClr val="FFFFFF"/>
                  </a:solidFill>
                  <a:latin typeface="+mj-lt"/>
                </a:rPr>
                <a:t>ADD YOUR TITLE</a:t>
              </a:r>
              <a:endParaRPr lang="zh-CN" altLang="en-US" sz="1400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D56A83C-C656-46FA-BE4B-297BC44219DB}"/>
              </a:ext>
            </a:extLst>
          </p:cNvPr>
          <p:cNvSpPr txBox="1"/>
          <p:nvPr/>
        </p:nvSpPr>
        <p:spPr>
          <a:xfrm>
            <a:off x="2112912" y="6432727"/>
            <a:ext cx="3176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lưng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đặt thoải mái, đúng vị 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Freeform: Shape 34">
            <a:extLst>
              <a:ext uri="{FF2B5EF4-FFF2-40B4-BE49-F238E27FC236}">
                <a16:creationId xmlns:a16="http://schemas.microsoft.com/office/drawing/2014/main" xmlns="" id="{620727F4-3998-4ED8-B57F-F51A65E71CE6}"/>
              </a:ext>
            </a:extLst>
          </p:cNvPr>
          <p:cNvSpPr/>
          <p:nvPr/>
        </p:nvSpPr>
        <p:spPr>
          <a:xfrm>
            <a:off x="5988546" y="3276600"/>
            <a:ext cx="3826173" cy="1462592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F7E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3DA2773-D796-4DD4-8950-1C6596F8B465}"/>
              </a:ext>
            </a:extLst>
          </p:cNvPr>
          <p:cNvSpPr txBox="1"/>
          <p:nvPr/>
        </p:nvSpPr>
        <p:spPr>
          <a:xfrm>
            <a:off x="6198938" y="3371671"/>
            <a:ext cx="3692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tay giữ trang vở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36B825CD-B689-4EEA-9AA9-E8AF981183C6}"/>
              </a:ext>
            </a:extLst>
          </p:cNvPr>
          <p:cNvSpPr/>
          <p:nvPr/>
        </p:nvSpPr>
        <p:spPr>
          <a:xfrm rot="38486">
            <a:off x="9834267" y="5719462"/>
            <a:ext cx="3893141" cy="1593856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         </a:t>
            </a:r>
            <a:endParaRPr lang="vi-VN" sz="36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60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            </a:t>
            </a:r>
            <a:endParaRPr lang="en-US" sz="36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C4AC33F-3DF3-47C5-B924-DFE4F9711D4D}"/>
              </a:ext>
            </a:extLst>
          </p:cNvPr>
          <p:cNvSpPr txBox="1"/>
          <p:nvPr/>
        </p:nvSpPr>
        <p:spPr>
          <a:xfrm>
            <a:off x="10485374" y="5731560"/>
            <a:ext cx="3328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đến 30 cm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4542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32" grpId="0" animBg="1"/>
      <p:bldP spid="33" grpId="0"/>
      <p:bldP spid="34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959183"/>
            <a:chOff x="4998717" y="210532"/>
            <a:chExt cx="5399539" cy="959183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959183"/>
              <a:chOff x="4998717" y="210532"/>
              <a:chExt cx="5399539" cy="959183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22617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322816" y="999589"/>
            <a:ext cx="5102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VIẾT 3: CÙNG VUI CHƠI</a:t>
            </a:r>
          </a:p>
        </p:txBody>
      </p:sp>
      <p:sp>
        <p:nvSpPr>
          <p:cNvPr id="30" name="Rectangle 56">
            <a:extLst>
              <a:ext uri="{FF2B5EF4-FFF2-40B4-BE49-F238E27FC236}">
                <a16:creationId xmlns:a16="http://schemas.microsoft.com/office/drawing/2014/main" xmlns="" id="{2549BAB5-648D-4642-84D8-005505E00446}"/>
              </a:ext>
            </a:extLst>
          </p:cNvPr>
          <p:cNvSpPr/>
          <p:nvPr/>
        </p:nvSpPr>
        <p:spPr>
          <a:xfrm rot="141368">
            <a:off x="3920146" y="5779352"/>
            <a:ext cx="1347175" cy="709648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r">
              <a:defRPr/>
            </a:pPr>
            <a:r>
              <a:rPr lang="en-US" altLang="zh-CN" sz="1400" dirty="0">
                <a:solidFill>
                  <a:srgbClr val="FFFFFF"/>
                </a:solidFill>
                <a:latin typeface="+mj-lt"/>
              </a:rPr>
              <a:t>ADD YOUR TITLE</a:t>
            </a:r>
            <a:endParaRPr lang="zh-CN" altLang="en-US" sz="1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AEE2CC9-EEED-4887-A9DC-16EED9DE9AB0}"/>
              </a:ext>
            </a:extLst>
          </p:cNvPr>
          <p:cNvSpPr txBox="1"/>
          <p:nvPr/>
        </p:nvSpPr>
        <p:spPr>
          <a:xfrm>
            <a:off x="4982292" y="2158329"/>
            <a:ext cx="5365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6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Học sinh viết bài vào vở</a:t>
            </a:r>
            <a:endParaRPr lang="en-US" sz="36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6" name="Picture 35" descr="Student Writing (#4) | Free SVG">
            <a:extLst>
              <a:ext uri="{FF2B5EF4-FFF2-40B4-BE49-F238E27FC236}">
                <a16:creationId xmlns:a16="http://schemas.microsoft.com/office/drawing/2014/main" xmlns="" id="{25DE012F-5D89-4D77-BBDD-AFBE1DD65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94" y="4151052"/>
            <a:ext cx="4301525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713619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6255239" cy="1020738"/>
            <a:chOff x="4998717" y="210532"/>
            <a:chExt cx="6149694" cy="102073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6149694" cy="1020738"/>
              <a:chOff x="4998717" y="210532"/>
              <a:chExt cx="6149694" cy="102073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969194" y="999589"/>
            <a:ext cx="58097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VIẾT 3: CÙNG VUI CHƠI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xmlns="" id="{5CB1C879-E487-428E-A561-085CEE180173}"/>
              </a:ext>
            </a:extLst>
          </p:cNvPr>
          <p:cNvSpPr txBox="1"/>
          <p:nvPr/>
        </p:nvSpPr>
        <p:spPr>
          <a:xfrm>
            <a:off x="529477" y="1945957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xmlns="" id="{5CB1C879-E487-428E-A561-085CEE180173}"/>
              </a:ext>
            </a:extLst>
          </p:cNvPr>
          <p:cNvSpPr txBox="1"/>
          <p:nvPr/>
        </p:nvSpPr>
        <p:spPr>
          <a:xfrm>
            <a:off x="453277" y="2707957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oăn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6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xmlns="" id="{5CB1C879-E487-428E-A561-085CEE180173}"/>
              </a:ext>
            </a:extLst>
          </p:cNvPr>
          <p:cNvSpPr txBox="1"/>
          <p:nvPr/>
        </p:nvSpPr>
        <p:spPr>
          <a:xfrm>
            <a:off x="605677" y="3439180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khoăn</a:t>
            </a:r>
            <a:endParaRPr lang="en-US" sz="36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36">
            <a:extLst>
              <a:ext uri="{FF2B5EF4-FFF2-40B4-BE49-F238E27FC236}">
                <a16:creationId xmlns:a16="http://schemas.microsoft.com/office/drawing/2014/main" xmlns="" id="{6DD714C3-1BA3-4061-A0C6-D0319F3C87CF}"/>
              </a:ext>
            </a:extLst>
          </p:cNvPr>
          <p:cNvSpPr txBox="1"/>
          <p:nvPr/>
        </p:nvSpPr>
        <p:spPr>
          <a:xfrm>
            <a:off x="3718719" y="3439180"/>
            <a:ext cx="56624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xmlns="" id="{5CB1C879-E487-428E-A561-085CEE180173}"/>
              </a:ext>
            </a:extLst>
          </p:cNvPr>
          <p:cNvSpPr txBox="1"/>
          <p:nvPr/>
        </p:nvSpPr>
        <p:spPr>
          <a:xfrm>
            <a:off x="2739277" y="3439180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36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xmlns="" id="{5CB1C879-E487-428E-A561-085CEE180173}"/>
              </a:ext>
            </a:extLst>
          </p:cNvPr>
          <p:cNvSpPr txBox="1"/>
          <p:nvPr/>
        </p:nvSpPr>
        <p:spPr>
          <a:xfrm>
            <a:off x="5330077" y="3429000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ngoằn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ngoèo</a:t>
            </a:r>
            <a:endParaRPr lang="en-US" sz="36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xmlns="" id="{5CB1C879-E487-428E-A561-085CEE180173}"/>
              </a:ext>
            </a:extLst>
          </p:cNvPr>
          <p:cNvSpPr txBox="1"/>
          <p:nvPr/>
        </p:nvSpPr>
        <p:spPr>
          <a:xfrm>
            <a:off x="8073277" y="3429000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endParaRPr lang="en-US" sz="36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36">
            <a:extLst>
              <a:ext uri="{FF2B5EF4-FFF2-40B4-BE49-F238E27FC236}">
                <a16:creationId xmlns:a16="http://schemas.microsoft.com/office/drawing/2014/main" xmlns="" id="{6DD714C3-1BA3-4061-A0C6-D0319F3C87CF}"/>
              </a:ext>
            </a:extLst>
          </p:cNvPr>
          <p:cNvSpPr txBox="1"/>
          <p:nvPr/>
        </p:nvSpPr>
        <p:spPr>
          <a:xfrm>
            <a:off x="5879559" y="3490555"/>
            <a:ext cx="56624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24" name="Hộp Văn bản 36">
            <a:extLst>
              <a:ext uri="{FF2B5EF4-FFF2-40B4-BE49-F238E27FC236}">
                <a16:creationId xmlns:a16="http://schemas.microsoft.com/office/drawing/2014/main" xmlns="" id="{6DD714C3-1BA3-4061-A0C6-D0319F3C87CF}"/>
              </a:ext>
            </a:extLst>
          </p:cNvPr>
          <p:cNvSpPr txBox="1"/>
          <p:nvPr/>
        </p:nvSpPr>
        <p:spPr>
          <a:xfrm>
            <a:off x="7572072" y="3576935"/>
            <a:ext cx="56624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25" name="Hộp Văn bản 36">
            <a:extLst>
              <a:ext uri="{FF2B5EF4-FFF2-40B4-BE49-F238E27FC236}">
                <a16:creationId xmlns:a16="http://schemas.microsoft.com/office/drawing/2014/main" xmlns="" id="{6DD714C3-1BA3-4061-A0C6-D0319F3C87CF}"/>
              </a:ext>
            </a:extLst>
          </p:cNvPr>
          <p:cNvSpPr txBox="1"/>
          <p:nvPr/>
        </p:nvSpPr>
        <p:spPr>
          <a:xfrm>
            <a:off x="10652920" y="3505200"/>
            <a:ext cx="381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xmlns="" id="{5CB1C879-E487-428E-A561-085CEE180173}"/>
              </a:ext>
            </a:extLst>
          </p:cNvPr>
          <p:cNvSpPr txBox="1"/>
          <p:nvPr/>
        </p:nvSpPr>
        <p:spPr>
          <a:xfrm>
            <a:off x="442119" y="4124980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oăt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ăt</a:t>
            </a:r>
            <a:endParaRPr lang="en-US" sz="36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xmlns="" id="{5CB1C879-E487-428E-A561-085CEE180173}"/>
              </a:ext>
            </a:extLst>
          </p:cNvPr>
          <p:cNvSpPr txBox="1"/>
          <p:nvPr/>
        </p:nvSpPr>
        <p:spPr>
          <a:xfrm>
            <a:off x="453276" y="5111115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endParaRPr lang="en-US" sz="36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36">
            <a:extLst>
              <a:ext uri="{FF2B5EF4-FFF2-40B4-BE49-F238E27FC236}">
                <a16:creationId xmlns:a16="http://schemas.microsoft.com/office/drawing/2014/main" xmlns="" id="{6DD714C3-1BA3-4061-A0C6-D0319F3C87CF}"/>
              </a:ext>
            </a:extLst>
          </p:cNvPr>
          <p:cNvSpPr txBox="1"/>
          <p:nvPr/>
        </p:nvSpPr>
        <p:spPr>
          <a:xfrm>
            <a:off x="3032918" y="5253335"/>
            <a:ext cx="304801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xmlns="" id="{5CB1C879-E487-428E-A561-085CEE180173}"/>
              </a:ext>
            </a:extLst>
          </p:cNvPr>
          <p:cNvSpPr txBox="1"/>
          <p:nvPr/>
        </p:nvSpPr>
        <p:spPr>
          <a:xfrm>
            <a:off x="2586876" y="5111115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thoăn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endParaRPr lang="en-US" sz="36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5">
            <a:extLst>
              <a:ext uri="{FF2B5EF4-FFF2-40B4-BE49-F238E27FC236}">
                <a16:creationId xmlns:a16="http://schemas.microsoft.com/office/drawing/2014/main" xmlns="" id="{5CB1C879-E487-428E-A561-085CEE180173}"/>
              </a:ext>
            </a:extLst>
          </p:cNvPr>
          <p:cNvSpPr txBox="1"/>
          <p:nvPr/>
        </p:nvSpPr>
        <p:spPr>
          <a:xfrm>
            <a:off x="5177676" y="5105400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loắt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choắt</a:t>
            </a:r>
            <a:endParaRPr lang="en-US" sz="36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Hộp Văn bản 36">
            <a:extLst>
              <a:ext uri="{FF2B5EF4-FFF2-40B4-BE49-F238E27FC236}">
                <a16:creationId xmlns:a16="http://schemas.microsoft.com/office/drawing/2014/main" xmlns="" id="{6DD714C3-1BA3-4061-A0C6-D0319F3C87CF}"/>
              </a:ext>
            </a:extLst>
          </p:cNvPr>
          <p:cNvSpPr txBox="1"/>
          <p:nvPr/>
        </p:nvSpPr>
        <p:spPr>
          <a:xfrm>
            <a:off x="5826887" y="5253335"/>
            <a:ext cx="56624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3" name="Hộp Văn bản 36">
            <a:extLst>
              <a:ext uri="{FF2B5EF4-FFF2-40B4-BE49-F238E27FC236}">
                <a16:creationId xmlns:a16="http://schemas.microsoft.com/office/drawing/2014/main" xmlns="" id="{6DD714C3-1BA3-4061-A0C6-D0319F3C87CF}"/>
              </a:ext>
            </a:extLst>
          </p:cNvPr>
          <p:cNvSpPr txBox="1"/>
          <p:nvPr/>
        </p:nvSpPr>
        <p:spPr>
          <a:xfrm>
            <a:off x="8326438" y="5253335"/>
            <a:ext cx="55586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4" name="TextBox 5">
            <a:extLst>
              <a:ext uri="{FF2B5EF4-FFF2-40B4-BE49-F238E27FC236}">
                <a16:creationId xmlns:a16="http://schemas.microsoft.com/office/drawing/2014/main" xmlns="" id="{5CB1C879-E487-428E-A561-085CEE180173}"/>
              </a:ext>
            </a:extLst>
          </p:cNvPr>
          <p:cNvSpPr txBox="1"/>
          <p:nvPr/>
        </p:nvSpPr>
        <p:spPr>
          <a:xfrm>
            <a:off x="7909719" y="5029200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ngoặt</a:t>
            </a:r>
            <a:endParaRPr lang="en-US" sz="36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5">
            <a:extLst>
              <a:ext uri="{FF2B5EF4-FFF2-40B4-BE49-F238E27FC236}">
                <a16:creationId xmlns:a16="http://schemas.microsoft.com/office/drawing/2014/main" xmlns="" id="{5CB1C879-E487-428E-A561-085CEE180173}"/>
              </a:ext>
            </a:extLst>
          </p:cNvPr>
          <p:cNvSpPr txBox="1"/>
          <p:nvPr/>
        </p:nvSpPr>
        <p:spPr>
          <a:xfrm>
            <a:off x="10664077" y="5029200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endParaRPr lang="en-US" sz="36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Hộp Văn bản 36">
            <a:extLst>
              <a:ext uri="{FF2B5EF4-FFF2-40B4-BE49-F238E27FC236}">
                <a16:creationId xmlns:a16="http://schemas.microsoft.com/office/drawing/2014/main" xmlns="" id="{6DD714C3-1BA3-4061-A0C6-D0319F3C87CF}"/>
              </a:ext>
            </a:extLst>
          </p:cNvPr>
          <p:cNvSpPr txBox="1"/>
          <p:nvPr/>
        </p:nvSpPr>
        <p:spPr>
          <a:xfrm>
            <a:off x="11110119" y="5029200"/>
            <a:ext cx="55586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xmlns="" id="{6DD714C3-1BA3-4061-A0C6-D0319F3C87CF}"/>
              </a:ext>
            </a:extLst>
          </p:cNvPr>
          <p:cNvSpPr txBox="1"/>
          <p:nvPr/>
        </p:nvSpPr>
        <p:spPr>
          <a:xfrm>
            <a:off x="14005719" y="5181600"/>
            <a:ext cx="55586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8" name="TextBox 5">
            <a:extLst>
              <a:ext uri="{FF2B5EF4-FFF2-40B4-BE49-F238E27FC236}">
                <a16:creationId xmlns:a16="http://schemas.microsoft.com/office/drawing/2014/main" xmlns="" id="{5CB1C879-E487-428E-A561-085CEE180173}"/>
              </a:ext>
            </a:extLst>
          </p:cNvPr>
          <p:cNvSpPr txBox="1"/>
          <p:nvPr/>
        </p:nvSpPr>
        <p:spPr>
          <a:xfrm>
            <a:off x="518319" y="5953780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oeo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endParaRPr lang="en-US" sz="36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5">
            <a:extLst>
              <a:ext uri="{FF2B5EF4-FFF2-40B4-BE49-F238E27FC236}">
                <a16:creationId xmlns:a16="http://schemas.microsoft.com/office/drawing/2014/main" xmlns="" id="{5CB1C879-E487-428E-A561-085CEE180173}"/>
              </a:ext>
            </a:extLst>
          </p:cNvPr>
          <p:cNvSpPr txBox="1"/>
          <p:nvPr/>
        </p:nvSpPr>
        <p:spPr>
          <a:xfrm>
            <a:off x="670719" y="6858000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36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5">
            <a:extLst>
              <a:ext uri="{FF2B5EF4-FFF2-40B4-BE49-F238E27FC236}">
                <a16:creationId xmlns:a16="http://schemas.microsoft.com/office/drawing/2014/main" xmlns="" id="{5CB1C879-E487-428E-A561-085CEE180173}"/>
              </a:ext>
            </a:extLst>
          </p:cNvPr>
          <p:cNvSpPr txBox="1"/>
          <p:nvPr/>
        </p:nvSpPr>
        <p:spPr>
          <a:xfrm>
            <a:off x="3501277" y="6858000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ngoằn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ngoèo</a:t>
            </a:r>
            <a:endParaRPr lang="en-US" sz="36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5">
            <a:extLst>
              <a:ext uri="{FF2B5EF4-FFF2-40B4-BE49-F238E27FC236}">
                <a16:creationId xmlns:a16="http://schemas.microsoft.com/office/drawing/2014/main" xmlns="" id="{5CB1C879-E487-428E-A561-085CEE180173}"/>
              </a:ext>
            </a:extLst>
          </p:cNvPr>
          <p:cNvSpPr txBox="1"/>
          <p:nvPr/>
        </p:nvSpPr>
        <p:spPr>
          <a:xfrm>
            <a:off x="746919" y="7630180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ngoẹo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lang="en-US" sz="36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5">
            <a:extLst>
              <a:ext uri="{FF2B5EF4-FFF2-40B4-BE49-F238E27FC236}">
                <a16:creationId xmlns:a16="http://schemas.microsoft.com/office/drawing/2014/main" xmlns="" id="{5CB1C879-E487-428E-A561-085CEE180173}"/>
              </a:ext>
            </a:extLst>
          </p:cNvPr>
          <p:cNvSpPr txBox="1"/>
          <p:nvPr/>
        </p:nvSpPr>
        <p:spPr>
          <a:xfrm>
            <a:off x="3272677" y="7599402"/>
            <a:ext cx="57038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endParaRPr lang="en-US" sz="36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5">
            <a:extLst>
              <a:ext uri="{FF2B5EF4-FFF2-40B4-BE49-F238E27FC236}">
                <a16:creationId xmlns:a16="http://schemas.microsoft.com/office/drawing/2014/main" xmlns="" id="{5CB1C879-E487-428E-A561-085CEE180173}"/>
              </a:ext>
            </a:extLst>
          </p:cNvPr>
          <p:cNvSpPr txBox="1"/>
          <p:nvPr/>
        </p:nvSpPr>
        <p:spPr>
          <a:xfrm>
            <a:off x="6473077" y="7553980"/>
            <a:ext cx="5703842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4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khoeo</a:t>
            </a:r>
            <a:r>
              <a:rPr lang="en-US" sz="34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4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36">
            <a:extLst>
              <a:ext uri="{FF2B5EF4-FFF2-40B4-BE49-F238E27FC236}">
                <a16:creationId xmlns:a16="http://schemas.microsoft.com/office/drawing/2014/main" xmlns="" id="{6DD714C3-1BA3-4061-A0C6-D0319F3C87CF}"/>
              </a:ext>
            </a:extLst>
          </p:cNvPr>
          <p:cNvSpPr txBox="1"/>
          <p:nvPr/>
        </p:nvSpPr>
        <p:spPr>
          <a:xfrm>
            <a:off x="4023519" y="7086600"/>
            <a:ext cx="381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45" name="Hộp Văn bản 36">
            <a:extLst>
              <a:ext uri="{FF2B5EF4-FFF2-40B4-BE49-F238E27FC236}">
                <a16:creationId xmlns:a16="http://schemas.microsoft.com/office/drawing/2014/main" xmlns="" id="{6DD714C3-1BA3-4061-A0C6-D0319F3C87CF}"/>
              </a:ext>
            </a:extLst>
          </p:cNvPr>
          <p:cNvSpPr txBox="1"/>
          <p:nvPr/>
        </p:nvSpPr>
        <p:spPr>
          <a:xfrm>
            <a:off x="5753655" y="7010400"/>
            <a:ext cx="55586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46" name="Hộp Văn bản 36">
            <a:extLst>
              <a:ext uri="{FF2B5EF4-FFF2-40B4-BE49-F238E27FC236}">
                <a16:creationId xmlns:a16="http://schemas.microsoft.com/office/drawing/2014/main" xmlns="" id="{6DD714C3-1BA3-4061-A0C6-D0319F3C87CF}"/>
              </a:ext>
            </a:extLst>
          </p:cNvPr>
          <p:cNvSpPr txBox="1"/>
          <p:nvPr/>
        </p:nvSpPr>
        <p:spPr>
          <a:xfrm>
            <a:off x="3285443" y="7533620"/>
            <a:ext cx="67303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47" name="Hộp Văn bản 36">
            <a:extLst>
              <a:ext uri="{FF2B5EF4-FFF2-40B4-BE49-F238E27FC236}">
                <a16:creationId xmlns:a16="http://schemas.microsoft.com/office/drawing/2014/main" xmlns="" id="{6DD714C3-1BA3-4061-A0C6-D0319F3C87CF}"/>
              </a:ext>
            </a:extLst>
          </p:cNvPr>
          <p:cNvSpPr txBox="1"/>
          <p:nvPr/>
        </p:nvSpPr>
        <p:spPr>
          <a:xfrm>
            <a:off x="5879559" y="7858780"/>
            <a:ext cx="42996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48" name="Hộp Văn bản 36">
            <a:extLst>
              <a:ext uri="{FF2B5EF4-FFF2-40B4-BE49-F238E27FC236}">
                <a16:creationId xmlns:a16="http://schemas.microsoft.com/office/drawing/2014/main" xmlns="" id="{6DD714C3-1BA3-4061-A0C6-D0319F3C87CF}"/>
              </a:ext>
            </a:extLst>
          </p:cNvPr>
          <p:cNvSpPr txBox="1"/>
          <p:nvPr/>
        </p:nvSpPr>
        <p:spPr>
          <a:xfrm>
            <a:off x="8863875" y="7533620"/>
            <a:ext cx="55586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38257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  <p:bldP spid="28" grpId="0" animBg="1"/>
      <p:bldP spid="32" grpId="0" animBg="1"/>
      <p:bldP spid="33" grpId="0" animBg="1"/>
      <p:bldP spid="36" grpId="0" animBg="1"/>
      <p:bldP spid="37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6255239" cy="1020738"/>
            <a:chOff x="4998717" y="210532"/>
            <a:chExt cx="6149694" cy="102073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6149694" cy="1020738"/>
              <a:chOff x="4998717" y="210532"/>
              <a:chExt cx="6149694" cy="102073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969194" y="999589"/>
            <a:ext cx="58097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VIẾT 3: CÙNG VUI CHƠI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xmlns="" id="{5CB1C879-E487-428E-A561-085CEE180173}"/>
              </a:ext>
            </a:extLst>
          </p:cNvPr>
          <p:cNvSpPr txBox="1"/>
          <p:nvPr/>
        </p:nvSpPr>
        <p:spPr>
          <a:xfrm>
            <a:off x="529477" y="1945957"/>
            <a:ext cx="70754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TextBox 5">
            <a:extLst>
              <a:ext uri="{FF2B5EF4-FFF2-40B4-BE49-F238E27FC236}">
                <a16:creationId xmlns:a16="http://schemas.microsoft.com/office/drawing/2014/main" xmlns="" id="{5CB1C879-E487-428E-A561-085CEE180173}"/>
              </a:ext>
            </a:extLst>
          </p:cNvPr>
          <p:cNvSpPr txBox="1"/>
          <p:nvPr/>
        </p:nvSpPr>
        <p:spPr>
          <a:xfrm>
            <a:off x="2232589" y="3499247"/>
            <a:ext cx="5703842" cy="2893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Aft>
                <a:spcPts val="600"/>
              </a:spcAft>
            </a:pP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600" spc="-187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Aft>
                <a:spcPts val="600"/>
              </a:spcAft>
            </a:pP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spc="-187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Aft>
                <a:spcPts val="600"/>
              </a:spcAft>
            </a:pP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3600" spc="-187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Aft>
                <a:spcPts val="600"/>
              </a:spcAft>
            </a:pP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Mách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ctr">
              <a:spcAft>
                <a:spcPts val="600"/>
              </a:spcAft>
            </a:pPr>
            <a:r>
              <a:rPr lang="en-US" sz="2400" b="1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NGUYỄN VIẾT BÌNH</a:t>
            </a:r>
            <a:endParaRPr lang="en-US" sz="2400" b="1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394" t="40251" r="21523" b="29541"/>
          <a:stretch/>
        </p:blipFill>
        <p:spPr>
          <a:xfrm>
            <a:off x="10119519" y="2999601"/>
            <a:ext cx="5791200" cy="4315599"/>
          </a:xfrm>
          <a:prstGeom prst="rect">
            <a:avLst/>
          </a:prstGeom>
        </p:spPr>
      </p:pic>
      <p:sp>
        <p:nvSpPr>
          <p:cNvPr id="49" name="TextBox 5">
            <a:extLst>
              <a:ext uri="{FF2B5EF4-FFF2-40B4-BE49-F238E27FC236}">
                <a16:creationId xmlns:a16="http://schemas.microsoft.com/office/drawing/2014/main" xmlns="" id="{5CB1C879-E487-428E-A561-085CEE180173}"/>
              </a:ext>
            </a:extLst>
          </p:cNvPr>
          <p:cNvSpPr txBox="1"/>
          <p:nvPr/>
        </p:nvSpPr>
        <p:spPr>
          <a:xfrm>
            <a:off x="681877" y="2722602"/>
            <a:ext cx="70754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" name="Hộp Văn bản 36">
            <a:extLst>
              <a:ext uri="{FF2B5EF4-FFF2-40B4-BE49-F238E27FC236}">
                <a16:creationId xmlns:a16="http://schemas.microsoft.com/office/drawing/2014/main" xmlns="" id="{6DD714C3-1BA3-4061-A0C6-D0319F3C87CF}"/>
              </a:ext>
            </a:extLst>
          </p:cNvPr>
          <p:cNvSpPr txBox="1"/>
          <p:nvPr/>
        </p:nvSpPr>
        <p:spPr>
          <a:xfrm>
            <a:off x="4989282" y="3464078"/>
            <a:ext cx="304801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2" name="Hộp Văn bản 36">
            <a:extLst>
              <a:ext uri="{FF2B5EF4-FFF2-40B4-BE49-F238E27FC236}">
                <a16:creationId xmlns:a16="http://schemas.microsoft.com/office/drawing/2014/main" xmlns="" id="{6DD714C3-1BA3-4061-A0C6-D0319F3C87CF}"/>
              </a:ext>
            </a:extLst>
          </p:cNvPr>
          <p:cNvSpPr txBox="1"/>
          <p:nvPr/>
        </p:nvSpPr>
        <p:spPr>
          <a:xfrm>
            <a:off x="3261519" y="4153228"/>
            <a:ext cx="381001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3" name="Hộp Văn bản 36">
            <a:extLst>
              <a:ext uri="{FF2B5EF4-FFF2-40B4-BE49-F238E27FC236}">
                <a16:creationId xmlns:a16="http://schemas.microsoft.com/office/drawing/2014/main" xmlns="" id="{6DD714C3-1BA3-4061-A0C6-D0319F3C87CF}"/>
              </a:ext>
            </a:extLst>
          </p:cNvPr>
          <p:cNvSpPr txBox="1"/>
          <p:nvPr/>
        </p:nvSpPr>
        <p:spPr>
          <a:xfrm>
            <a:off x="5547519" y="4153228"/>
            <a:ext cx="304801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4" name="Hộp Văn bản 36">
            <a:extLst>
              <a:ext uri="{FF2B5EF4-FFF2-40B4-BE49-F238E27FC236}">
                <a16:creationId xmlns:a16="http://schemas.microsoft.com/office/drawing/2014/main" xmlns="" id="{6DD714C3-1BA3-4061-A0C6-D0319F3C87CF}"/>
              </a:ext>
            </a:extLst>
          </p:cNvPr>
          <p:cNvSpPr txBox="1"/>
          <p:nvPr/>
        </p:nvSpPr>
        <p:spPr>
          <a:xfrm>
            <a:off x="4785520" y="4684187"/>
            <a:ext cx="50270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5" name="Hộp Văn bản 36">
            <a:extLst>
              <a:ext uri="{FF2B5EF4-FFF2-40B4-BE49-F238E27FC236}">
                <a16:creationId xmlns:a16="http://schemas.microsoft.com/office/drawing/2014/main" xmlns="" id="{6DD714C3-1BA3-4061-A0C6-D0319F3C87CF}"/>
              </a:ext>
            </a:extLst>
          </p:cNvPr>
          <p:cNvSpPr txBox="1"/>
          <p:nvPr/>
        </p:nvSpPr>
        <p:spPr>
          <a:xfrm>
            <a:off x="5288224" y="5336291"/>
            <a:ext cx="40833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84585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6255239" cy="1020738"/>
            <a:chOff x="4998717" y="210532"/>
            <a:chExt cx="6149694" cy="102073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6149694" cy="1020738"/>
              <a:chOff x="4998717" y="210532"/>
              <a:chExt cx="6149694" cy="102073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969194" y="999589"/>
            <a:ext cx="58097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VIẾT 3: CÙNG VUI CHƠI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xmlns="" id="{5CB1C879-E487-428E-A561-085CEE180173}"/>
              </a:ext>
            </a:extLst>
          </p:cNvPr>
          <p:cNvSpPr txBox="1"/>
          <p:nvPr/>
        </p:nvSpPr>
        <p:spPr>
          <a:xfrm>
            <a:off x="529477" y="1945957"/>
            <a:ext cx="70754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TextBox 5">
            <a:extLst>
              <a:ext uri="{FF2B5EF4-FFF2-40B4-BE49-F238E27FC236}">
                <a16:creationId xmlns:a16="http://schemas.microsoft.com/office/drawing/2014/main" xmlns="" id="{5CB1C879-E487-428E-A561-085CEE180173}"/>
              </a:ext>
            </a:extLst>
          </p:cNvPr>
          <p:cNvSpPr txBox="1"/>
          <p:nvPr/>
        </p:nvSpPr>
        <p:spPr>
          <a:xfrm>
            <a:off x="1737519" y="3499247"/>
            <a:ext cx="12801600" cy="17389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Aft>
                <a:spcPts val="600"/>
              </a:spcAft>
            </a:pP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“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Chuých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0" lvl="0" indent="0">
              <a:spcAft>
                <a:spcPts val="600"/>
              </a:spcAft>
            </a:pP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chuých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!”.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“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pc="-18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5">
            <a:extLst>
              <a:ext uri="{FF2B5EF4-FFF2-40B4-BE49-F238E27FC236}">
                <a16:creationId xmlns:a16="http://schemas.microsoft.com/office/drawing/2014/main" xmlns="" id="{5CB1C879-E487-428E-A561-085CEE180173}"/>
              </a:ext>
            </a:extLst>
          </p:cNvPr>
          <p:cNvSpPr txBox="1"/>
          <p:nvPr/>
        </p:nvSpPr>
        <p:spPr>
          <a:xfrm>
            <a:off x="681877" y="2722602"/>
            <a:ext cx="707544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600" spc="-187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600" spc="-18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8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r>
              <a:rPr lang="en-US" sz="3600" spc="-18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1" name="Hộp Văn bản 36">
            <a:extLst>
              <a:ext uri="{FF2B5EF4-FFF2-40B4-BE49-F238E27FC236}">
                <a16:creationId xmlns:a16="http://schemas.microsoft.com/office/drawing/2014/main" xmlns="" id="{6DD714C3-1BA3-4061-A0C6-D0319F3C87CF}"/>
              </a:ext>
            </a:extLst>
          </p:cNvPr>
          <p:cNvSpPr txBox="1"/>
          <p:nvPr/>
        </p:nvSpPr>
        <p:spPr>
          <a:xfrm>
            <a:off x="11712932" y="3657517"/>
            <a:ext cx="304801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2" name="Hộp Văn bản 36">
            <a:extLst>
              <a:ext uri="{FF2B5EF4-FFF2-40B4-BE49-F238E27FC236}">
                <a16:creationId xmlns:a16="http://schemas.microsoft.com/office/drawing/2014/main" xmlns="" id="{6DD714C3-1BA3-4061-A0C6-D0319F3C87CF}"/>
              </a:ext>
            </a:extLst>
          </p:cNvPr>
          <p:cNvSpPr txBox="1"/>
          <p:nvPr/>
        </p:nvSpPr>
        <p:spPr>
          <a:xfrm>
            <a:off x="4804656" y="3626696"/>
            <a:ext cx="41927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3" name="Hộp Văn bản 36">
            <a:extLst>
              <a:ext uri="{FF2B5EF4-FFF2-40B4-BE49-F238E27FC236}">
                <a16:creationId xmlns:a16="http://schemas.microsoft.com/office/drawing/2014/main" xmlns="" id="{6DD714C3-1BA3-4061-A0C6-D0319F3C87CF}"/>
              </a:ext>
            </a:extLst>
          </p:cNvPr>
          <p:cNvSpPr txBox="1"/>
          <p:nvPr/>
        </p:nvSpPr>
        <p:spPr>
          <a:xfrm>
            <a:off x="8889066" y="3560620"/>
            <a:ext cx="607282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4" name="Hộp Văn bản 36">
            <a:extLst>
              <a:ext uri="{FF2B5EF4-FFF2-40B4-BE49-F238E27FC236}">
                <a16:creationId xmlns:a16="http://schemas.microsoft.com/office/drawing/2014/main" xmlns="" id="{6DD714C3-1BA3-4061-A0C6-D0319F3C87CF}"/>
              </a:ext>
            </a:extLst>
          </p:cNvPr>
          <p:cNvSpPr txBox="1"/>
          <p:nvPr/>
        </p:nvSpPr>
        <p:spPr>
          <a:xfrm>
            <a:off x="9244995" y="4299417"/>
            <a:ext cx="5697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9" name="Hộp Văn bản 36">
            <a:extLst>
              <a:ext uri="{FF2B5EF4-FFF2-40B4-BE49-F238E27FC236}">
                <a16:creationId xmlns:a16="http://schemas.microsoft.com/office/drawing/2014/main" xmlns="" id="{6DD714C3-1BA3-4061-A0C6-D0319F3C87CF}"/>
              </a:ext>
            </a:extLst>
          </p:cNvPr>
          <p:cNvSpPr txBox="1"/>
          <p:nvPr/>
        </p:nvSpPr>
        <p:spPr>
          <a:xfrm>
            <a:off x="13548519" y="4183783"/>
            <a:ext cx="5697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20" name="Hộp Văn bản 36">
            <a:extLst>
              <a:ext uri="{FF2B5EF4-FFF2-40B4-BE49-F238E27FC236}">
                <a16:creationId xmlns:a16="http://schemas.microsoft.com/office/drawing/2014/main" xmlns="" id="{6DD714C3-1BA3-4061-A0C6-D0319F3C87CF}"/>
              </a:ext>
            </a:extLst>
          </p:cNvPr>
          <p:cNvSpPr txBox="1"/>
          <p:nvPr/>
        </p:nvSpPr>
        <p:spPr>
          <a:xfrm>
            <a:off x="2651919" y="4694210"/>
            <a:ext cx="5697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42603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9929</TotalTime>
  <Words>618</Words>
  <Application>Microsoft Office PowerPoint</Application>
  <PresentationFormat>Custom</PresentationFormat>
  <Paragraphs>136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Arial-Rounded</vt:lpstr>
      <vt:lpstr>Times New Roman</vt:lpstr>
      <vt:lpstr>华康海报体W12(P)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1134</cp:revision>
  <dcterms:created xsi:type="dcterms:W3CDTF">2008-09-09T22:52:10Z</dcterms:created>
  <dcterms:modified xsi:type="dcterms:W3CDTF">2025-12-28T13:49:55Z</dcterms:modified>
</cp:coreProperties>
</file>