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27" r:id="rId2"/>
    <p:sldId id="407" r:id="rId3"/>
    <p:sldId id="439" r:id="rId4"/>
    <p:sldId id="427" r:id="rId5"/>
    <p:sldId id="428" r:id="rId6"/>
    <p:sldId id="452" r:id="rId7"/>
    <p:sldId id="453" r:id="rId8"/>
    <p:sldId id="454" r:id="rId9"/>
    <p:sldId id="445" r:id="rId10"/>
    <p:sldId id="447" r:id="rId11"/>
    <p:sldId id="448" r:id="rId12"/>
    <p:sldId id="340" r:id="rId13"/>
  </p:sldIdLst>
  <p:sldSz cx="16276638" cy="9144000"/>
  <p:notesSz cx="6858000" cy="9144000"/>
  <p:custDataLst>
    <p:tags r:id="rId1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00FF"/>
    <a:srgbClr val="C5F3F3"/>
    <a:srgbClr val="FF0066"/>
    <a:srgbClr val="FF7C80"/>
    <a:srgbClr val="FF6600"/>
    <a:srgbClr val="6600CC"/>
    <a:srgbClr val="3333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65" autoAdjust="0"/>
    <p:restoredTop sz="94660"/>
  </p:normalViewPr>
  <p:slideViewPr>
    <p:cSldViewPr>
      <p:cViewPr varScale="1">
        <p:scale>
          <a:sx n="72" d="100"/>
          <a:sy n="72" d="100"/>
        </p:scale>
        <p:origin x="101" y="82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12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967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Giai%20nghia%20tu/Hon%20ho.pptx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 err="1">
                <a:solidFill>
                  <a:srgbClr val="FF0066"/>
                </a:solidFill>
                <a:latin typeface="Times New Roman" pitchFamily="18" charset="0"/>
              </a:rPr>
              <a:t>TRƯỜNG</a:t>
            </a: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altLang="en-US" sz="3500" b="1" dirty="0" err="1">
                <a:solidFill>
                  <a:srgbClr val="FF0066"/>
                </a:solidFill>
                <a:latin typeface="Times New Roman" pitchFamily="18" charset="0"/>
              </a:rPr>
              <a:t>TIỂU</a:t>
            </a: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altLang="en-US" sz="3500" b="1" dirty="0" err="1">
                <a:solidFill>
                  <a:srgbClr val="FF0066"/>
                </a:solidFill>
                <a:latin typeface="Times New Roman" pitchFamily="18" charset="0"/>
              </a:rPr>
              <a:t>HỌC</a:t>
            </a: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vi-VN" altLang="en-US" sz="3500" b="1" dirty="0">
                <a:solidFill>
                  <a:srgbClr val="FF0066"/>
                </a:solidFill>
                <a:latin typeface="Times New Roman" pitchFamily="18" charset="0"/>
              </a:rPr>
              <a:t>CHU </a:t>
            </a:r>
            <a:r>
              <a:rPr lang="vi-VN" altLang="en-US" sz="3500" b="1" dirty="0" smtClean="0">
                <a:solidFill>
                  <a:srgbClr val="FF0066"/>
                </a:solidFill>
                <a:latin typeface="Times New Roman" pitchFamily="18" charset="0"/>
              </a:rPr>
              <a:t>VĂN AN</a:t>
            </a:r>
            <a:endParaRPr lang="en-US" altLang="en-US" sz="3500" b="1" dirty="0">
              <a:solidFill>
                <a:srgbClr val="FF0066"/>
              </a:solidFill>
              <a:latin typeface="Times New Roman" pitchFamily="18" charset="0"/>
            </a:endParaRP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1508919" y="4121127"/>
            <a:ext cx="13030200" cy="182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3: TRONG NẮNG CHIỀU (T1,2)</a:t>
            </a: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Giáo viên:</a:t>
            </a:r>
          </a:p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2" y="5365879"/>
            <a:ext cx="4334745" cy="309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Khung viền PowerPoint đẹp - Phụ Kiện MacBook Chính Hã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Khung viền PowerPoint đẹp - Phụ Kiện MacBook Chính Hã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6" descr="Khung viền đẹp PowerPoin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Khung viền đẹp PowerPoint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10" descr="Khung viền đẹp PowerPoint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3" name="Group 32"/>
          <p:cNvGrpSpPr/>
          <p:nvPr/>
        </p:nvGrpSpPr>
        <p:grpSpPr>
          <a:xfrm>
            <a:off x="1356520" y="1600200"/>
            <a:ext cx="3429000" cy="707886"/>
            <a:chOff x="1508919" y="1888664"/>
            <a:chExt cx="3120775" cy="1186207"/>
          </a:xfrm>
        </p:grpSpPr>
        <p:sp>
          <p:nvSpPr>
            <p:cNvPr id="34" name="Rectangle 33"/>
            <p:cNvSpPr/>
            <p:nvPr/>
          </p:nvSpPr>
          <p:spPr>
            <a:xfrm>
              <a:off x="1508919" y="1888664"/>
              <a:ext cx="3120775" cy="11862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40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4. Luyện tập.</a:t>
              </a:r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1646078" y="3017498"/>
              <a:ext cx="2428811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TextBox 11"/>
          <p:cNvSpPr txBox="1"/>
          <p:nvPr/>
        </p:nvSpPr>
        <p:spPr>
          <a:xfrm>
            <a:off x="1356519" y="2477869"/>
            <a:ext cx="9926115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khiến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a,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b,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chuyền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c,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đừng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khung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813719" y="5257800"/>
            <a:ext cx="335220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 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 </a:t>
            </a:r>
            <a:r>
              <a:rPr lang="vi-VN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 c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813719" y="6572071"/>
            <a:ext cx="698941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c, </a:t>
            </a:r>
            <a:r>
              <a:rPr lang="vi-VN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Long h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ãy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chặt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875924" y="6038671"/>
            <a:ext cx="63385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b, </a:t>
            </a:r>
            <a:r>
              <a:rPr lang="vi-VN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chuyền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</a:p>
        </p:txBody>
      </p:sp>
    </p:spTree>
    <p:extLst>
      <p:ext uri="{BB962C8B-B14F-4D97-AF65-F5344CB8AC3E}">
        <p14:creationId xmlns:p14="http://schemas.microsoft.com/office/powerpoint/2010/main" val="383505386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2" grpId="0"/>
      <p:bldP spid="19" grpId="0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Khung viền PowerPoint đẹp - Phụ Kiện MacBook Chính Hã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Khung viền PowerPoint đẹp - Phụ Kiện MacBook Chính Hã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6" descr="Khung viền đẹp PowerPoin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Khung viền đẹp PowerPoint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10" descr="Khung viền đẹp PowerPoint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65619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38287" t="59375" r="36530" b="17709"/>
          <a:stretch/>
        </p:blipFill>
        <p:spPr>
          <a:xfrm>
            <a:off x="1966119" y="914400"/>
            <a:ext cx="12573000" cy="723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84397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63435" y="2751892"/>
            <a:ext cx="1396628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trôi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chảy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ngắt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nghỉ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giọng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tươi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hào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hứng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1493838" y="5323252"/>
            <a:ext cx="13578681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rơm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lưng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trần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sút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hê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hê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050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Hướng dẫn đọc.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3177124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1508919" y="4267200"/>
            <a:ext cx="4191000" cy="677108"/>
            <a:chOff x="1508919" y="1888664"/>
            <a:chExt cx="3733800" cy="677108"/>
          </a:xfrm>
        </p:grpSpPr>
        <p:sp>
          <p:nvSpPr>
            <p:cNvPr id="23" name="Rectangle 22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2. Chia đoạn.</a:t>
              </a:r>
            </a:p>
          </p:txBody>
        </p:sp>
        <p:cxnSp>
          <p:nvCxnSpPr>
            <p:cNvPr id="24" name="Straight Connector 23"/>
            <p:cNvCxnSpPr/>
            <p:nvPr/>
          </p:nvCxnSpPr>
          <p:spPr>
            <a:xfrm>
              <a:off x="1618922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pres?slideindex=1&amp;slidetitle="/>
          </p:cNvPr>
          <p:cNvSpPr/>
          <p:nvPr/>
        </p:nvSpPr>
        <p:spPr>
          <a:xfrm>
            <a:off x="1585119" y="7976191"/>
            <a:ext cx="220548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gôn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356519" y="1752600"/>
            <a:ext cx="6781801" cy="707886"/>
            <a:chOff x="1508918" y="1888664"/>
            <a:chExt cx="6172201" cy="1186207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6172201" cy="11862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40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3. Luyện đọc và tìm hiểu bài.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1646078" y="3017498"/>
              <a:ext cx="557784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Rectangle 2"/>
          <p:cNvSpPr/>
          <p:nvPr/>
        </p:nvSpPr>
        <p:spPr>
          <a:xfrm>
            <a:off x="1512302" y="4038600"/>
            <a:ext cx="891201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Ruộng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gặt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xong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bóng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Cỏ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óng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Khán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rơm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//</a:t>
            </a:r>
            <a:endParaRPr lang="vi-VN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507226" y="2514600"/>
            <a:ext cx="52517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a. Luyện đọc từ, câu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527701" y="7239000"/>
            <a:ext cx="52517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40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40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40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endParaRPr lang="en-US" sz="40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356519" y="3222486"/>
            <a:ext cx="14706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ên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ỗi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ốc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Pê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ê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ực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3744119" y="6488113"/>
            <a:ext cx="127000" cy="36988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>
            <a:hlinkClick r:id="rId2" action="ppaction://hlinkpres?slideindex=1&amp;slidetitle="/>
          </p:cNvPr>
          <p:cNvSpPr/>
          <p:nvPr/>
        </p:nvSpPr>
        <p:spPr>
          <a:xfrm>
            <a:off x="3115590" y="7946886"/>
            <a:ext cx="220548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1" name="Rectangle 40">
            <a:hlinkClick r:id="rId2" action="ppaction://hlinkpres?slideindex=1&amp;slidetitle="/>
          </p:cNvPr>
          <p:cNvSpPr/>
          <p:nvPr/>
        </p:nvSpPr>
        <p:spPr>
          <a:xfrm>
            <a:off x="5819611" y="7976191"/>
            <a:ext cx="273888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2" name="Rectangle 41">
            <a:hlinkClick r:id="rId2" action="ppaction://hlinkpres?slideindex=1&amp;slidetitle="/>
          </p:cNvPr>
          <p:cNvSpPr/>
          <p:nvPr/>
        </p:nvSpPr>
        <p:spPr>
          <a:xfrm>
            <a:off x="9057033" y="7955746"/>
            <a:ext cx="220548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Pê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3" name="Rectangle 42">
            <a:hlinkClick r:id="rId2" action="ppaction://hlinkpres?slideindex=1&amp;slidetitle="/>
          </p:cNvPr>
          <p:cNvSpPr/>
          <p:nvPr/>
        </p:nvSpPr>
        <p:spPr>
          <a:xfrm>
            <a:off x="11491119" y="7946886"/>
            <a:ext cx="220548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cxnSp>
        <p:nvCxnSpPr>
          <p:cNvPr id="44" name="Straight Connector 43"/>
          <p:cNvCxnSpPr/>
          <p:nvPr/>
        </p:nvCxnSpPr>
        <p:spPr>
          <a:xfrm flipH="1">
            <a:off x="7249319" y="4267200"/>
            <a:ext cx="127000" cy="36988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>
            <a:off x="6766719" y="5029200"/>
            <a:ext cx="127000" cy="36988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105715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28" grpId="0"/>
      <p:bldP spid="30" grpId="0"/>
      <p:bldP spid="25" grpId="0"/>
      <p:bldP spid="41" grpId="0"/>
      <p:bldP spid="42" grpId="0"/>
      <p:bldP spid="4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356519" y="1752600"/>
            <a:ext cx="6781801" cy="707886"/>
            <a:chOff x="1508918" y="1888664"/>
            <a:chExt cx="6172201" cy="1186207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6172201" cy="11862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40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3. Luyện đọc và tìm hiểu bài.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1646078" y="3017498"/>
              <a:ext cx="557784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Rectangle 2"/>
          <p:cNvSpPr/>
          <p:nvPr/>
        </p:nvSpPr>
        <p:spPr>
          <a:xfrm>
            <a:off x="518319" y="5077361"/>
            <a:ext cx="891201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Ruộng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gặt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xong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bóng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Cỏ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óng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Khán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rơm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//</a:t>
            </a:r>
            <a:endParaRPr lang="vi-VN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507226" y="2514600"/>
            <a:ext cx="52517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a. Luyện đọc từ, câu</a:t>
            </a:r>
          </a:p>
        </p:txBody>
      </p:sp>
      <p:sp>
        <p:nvSpPr>
          <p:cNvPr id="30" name="Rectangle 29"/>
          <p:cNvSpPr/>
          <p:nvPr/>
        </p:nvSpPr>
        <p:spPr>
          <a:xfrm>
            <a:off x="823119" y="3248561"/>
            <a:ext cx="14706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ên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ỗi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ốc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Pê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ê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ực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5852319" y="6172200"/>
            <a:ext cx="127000" cy="36988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7147719" y="2763797"/>
            <a:ext cx="76200" cy="6380203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cxnSpLocks/>
          </p:cNvCxnSpPr>
          <p:nvPr/>
        </p:nvCxnSpPr>
        <p:spPr>
          <a:xfrm flipH="1">
            <a:off x="6233319" y="5382865"/>
            <a:ext cx="127000" cy="36988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cxnSpLocks/>
          </p:cNvCxnSpPr>
          <p:nvPr/>
        </p:nvCxnSpPr>
        <p:spPr>
          <a:xfrm flipH="1">
            <a:off x="2728119" y="7624496"/>
            <a:ext cx="127000" cy="36988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7147720" y="2743200"/>
            <a:ext cx="91289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10986089" y="1907107"/>
            <a:ext cx="2791030" cy="654607"/>
            <a:chOff x="1024127" y="1442589"/>
            <a:chExt cx="2791030" cy="654607"/>
          </a:xfrm>
        </p:grpSpPr>
        <p:sp>
          <p:nvSpPr>
            <p:cNvPr id="39" name="Rectangle 38"/>
            <p:cNvSpPr/>
            <p:nvPr/>
          </p:nvSpPr>
          <p:spPr>
            <a:xfrm>
              <a:off x="1024127" y="1442589"/>
              <a:ext cx="2791030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Tìm hiểu bài</a:t>
              </a:r>
            </a:p>
          </p:txBody>
        </p:sp>
        <p:cxnSp>
          <p:nvCxnSpPr>
            <p:cNvPr id="40" name="Straight Connector 39"/>
            <p:cNvCxnSpPr/>
            <p:nvPr/>
          </p:nvCxnSpPr>
          <p:spPr>
            <a:xfrm>
              <a:off x="1156059" y="2067013"/>
              <a:ext cx="256032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Rectangle 24"/>
          <p:cNvSpPr/>
          <p:nvPr/>
        </p:nvSpPr>
        <p:spPr>
          <a:xfrm>
            <a:off x="7147719" y="3429000"/>
            <a:ext cx="1005840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gặt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rơm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rơm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vũ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Mũ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cọc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gôn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147719" y="5029200"/>
            <a:ext cx="8610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trận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đấu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sz="3200" dirty="0"/>
              <a:t> 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147718" y="6172200"/>
            <a:ext cx="10287001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cởi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“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bụm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còi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thổi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vũ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cuồng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khán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lỗi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lốc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xoáy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bàn,cười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6619373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25" grpId="0"/>
      <p:bldP spid="28" grpId="0"/>
      <p:bldP spid="4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356519" y="1752600"/>
            <a:ext cx="6781801" cy="707886"/>
            <a:chOff x="1508918" y="1888664"/>
            <a:chExt cx="6172201" cy="1186207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6172201" cy="11862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40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3. Luyện đọc và tìm hiểu bài.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1646078" y="3017498"/>
              <a:ext cx="557784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Rectangle 2"/>
          <p:cNvSpPr/>
          <p:nvPr/>
        </p:nvSpPr>
        <p:spPr>
          <a:xfrm>
            <a:off x="746919" y="5563612"/>
            <a:ext cx="891201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Ruộng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gặt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xong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bóng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Cỏ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óng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Khán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rơm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//</a:t>
            </a:r>
            <a:endParaRPr lang="vi-VN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507226" y="2514600"/>
            <a:ext cx="52517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a. Luyện đọc từ, câu</a:t>
            </a:r>
          </a:p>
        </p:txBody>
      </p:sp>
      <p:sp>
        <p:nvSpPr>
          <p:cNvPr id="30" name="Rectangle 29"/>
          <p:cNvSpPr/>
          <p:nvPr/>
        </p:nvSpPr>
        <p:spPr>
          <a:xfrm>
            <a:off x="823119" y="3248561"/>
            <a:ext cx="14706600" cy="1828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ên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ỗi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ốc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Pê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ê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ực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6004719" y="6497786"/>
            <a:ext cx="127000" cy="36988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7147719" y="2763797"/>
            <a:ext cx="76200" cy="6380203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6461919" y="5791200"/>
            <a:ext cx="127000" cy="36988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2956719" y="7924800"/>
            <a:ext cx="127000" cy="36988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7147720" y="2743200"/>
            <a:ext cx="91289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Đợt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lốc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Cú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xoáy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Pê-lê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?</a:t>
            </a:r>
          </a:p>
        </p:txBody>
      </p:sp>
      <p:grpSp>
        <p:nvGrpSpPr>
          <p:cNvPr id="38" name="Group 37"/>
          <p:cNvGrpSpPr/>
          <p:nvPr/>
        </p:nvGrpSpPr>
        <p:grpSpPr>
          <a:xfrm>
            <a:off x="10986089" y="1907107"/>
            <a:ext cx="2791030" cy="654607"/>
            <a:chOff x="1024127" y="1442589"/>
            <a:chExt cx="2791030" cy="654607"/>
          </a:xfrm>
        </p:grpSpPr>
        <p:sp>
          <p:nvSpPr>
            <p:cNvPr id="39" name="Rectangle 38"/>
            <p:cNvSpPr/>
            <p:nvPr/>
          </p:nvSpPr>
          <p:spPr>
            <a:xfrm>
              <a:off x="1024127" y="1442589"/>
              <a:ext cx="2791030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Tìm hiểu bài</a:t>
              </a:r>
            </a:p>
          </p:txBody>
        </p:sp>
        <p:cxnSp>
          <p:nvCxnSpPr>
            <p:cNvPr id="40" name="Straight Connector 39"/>
            <p:cNvCxnSpPr/>
            <p:nvPr/>
          </p:nvCxnSpPr>
          <p:spPr>
            <a:xfrm>
              <a:off x="1156059" y="2067013"/>
              <a:ext cx="256032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Rectangle 24"/>
          <p:cNvSpPr/>
          <p:nvPr/>
        </p:nvSpPr>
        <p:spPr>
          <a:xfrm>
            <a:off x="7147719" y="4114800"/>
            <a:ext cx="1005840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đợt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lốc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cú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xoáy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Pê-lê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147718" y="6572071"/>
            <a:ext cx="883581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2" name="Rectangle 41"/>
          <p:cNvSpPr/>
          <p:nvPr/>
        </p:nvSpPr>
        <p:spPr>
          <a:xfrm>
            <a:off x="7223918" y="7791271"/>
            <a:ext cx="102108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sà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ngọn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ráng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</a:p>
          <a:p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bò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Đợi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thủ”dắt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9853359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25" grpId="0"/>
      <p:bldP spid="28" grpId="0"/>
      <p:bldP spid="4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356519" y="1752600"/>
            <a:ext cx="6781801" cy="707886"/>
            <a:chOff x="1508918" y="1888664"/>
            <a:chExt cx="6172201" cy="1186207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6172201" cy="11862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40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3. Luyện đọc và tìm hiểu bài.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1646078" y="3017498"/>
              <a:ext cx="557784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Rectangle 2"/>
          <p:cNvSpPr/>
          <p:nvPr/>
        </p:nvSpPr>
        <p:spPr>
          <a:xfrm>
            <a:off x="746919" y="5563612"/>
            <a:ext cx="891201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Ruộng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gặt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xong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bóng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Cỏ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óng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Khán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rơm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//</a:t>
            </a:r>
            <a:endParaRPr lang="vi-VN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507226" y="2514600"/>
            <a:ext cx="52517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a. Luyện đọc từ, câu</a:t>
            </a:r>
          </a:p>
        </p:txBody>
      </p:sp>
      <p:sp>
        <p:nvSpPr>
          <p:cNvPr id="30" name="Rectangle 29"/>
          <p:cNvSpPr/>
          <p:nvPr/>
        </p:nvSpPr>
        <p:spPr>
          <a:xfrm>
            <a:off x="823119" y="3248561"/>
            <a:ext cx="14706600" cy="1828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ên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ỗi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ốc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Pê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ê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ực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6004719" y="6497786"/>
            <a:ext cx="127000" cy="36988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7147719" y="2763797"/>
            <a:ext cx="76200" cy="6380203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6461919" y="5791200"/>
            <a:ext cx="127000" cy="36988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2956719" y="7924800"/>
            <a:ext cx="127000" cy="36988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37"/>
          <p:cNvGrpSpPr/>
          <p:nvPr/>
        </p:nvGrpSpPr>
        <p:grpSpPr>
          <a:xfrm>
            <a:off x="10986089" y="1907107"/>
            <a:ext cx="2791030" cy="654607"/>
            <a:chOff x="1024127" y="1442589"/>
            <a:chExt cx="2791030" cy="654607"/>
          </a:xfrm>
        </p:grpSpPr>
        <p:sp>
          <p:nvSpPr>
            <p:cNvPr id="39" name="Rectangle 38"/>
            <p:cNvSpPr/>
            <p:nvPr/>
          </p:nvSpPr>
          <p:spPr>
            <a:xfrm>
              <a:off x="1024127" y="1442589"/>
              <a:ext cx="2791030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Tìm hiểu bài</a:t>
              </a:r>
            </a:p>
          </p:txBody>
        </p:sp>
        <p:cxnSp>
          <p:nvCxnSpPr>
            <p:cNvPr id="40" name="Straight Connector 39"/>
            <p:cNvCxnSpPr/>
            <p:nvPr/>
          </p:nvCxnSpPr>
          <p:spPr>
            <a:xfrm>
              <a:off x="1156059" y="2067013"/>
              <a:ext cx="256032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1" name="Rectangle 40"/>
          <p:cNvSpPr/>
          <p:nvPr/>
        </p:nvSpPr>
        <p:spPr>
          <a:xfrm>
            <a:off x="10476281" y="2819400"/>
            <a:ext cx="330083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 DUNG</a:t>
            </a:r>
          </a:p>
        </p:txBody>
      </p:sp>
      <p:grpSp>
        <p:nvGrpSpPr>
          <p:cNvPr id="43" name="Group 42"/>
          <p:cNvGrpSpPr/>
          <p:nvPr/>
        </p:nvGrpSpPr>
        <p:grpSpPr>
          <a:xfrm>
            <a:off x="7365881" y="3657600"/>
            <a:ext cx="8773438" cy="4563537"/>
            <a:chOff x="6418600" y="4495869"/>
            <a:chExt cx="8773438" cy="4563537"/>
          </a:xfrm>
        </p:grpSpPr>
        <p:pic>
          <p:nvPicPr>
            <p:cNvPr id="44" name="Picture 16" descr="Frame Border Transparent PNG Gold Image​ | Gallery Yopriceville -  High-Quality Images and Transparent… | Clip art frames borders, Frame  border design, Frame clipar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8523550" y="2390919"/>
              <a:ext cx="4563537" cy="87734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5" name="Rectangle 44"/>
            <p:cNvSpPr/>
            <p:nvPr/>
          </p:nvSpPr>
          <p:spPr>
            <a:xfrm>
              <a:off x="6835438" y="5638869"/>
              <a:ext cx="8135713" cy="230832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Miêu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tả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cảnh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bạn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nhỏ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nông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thôn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chơi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thể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thao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trên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đồng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ruộng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Cảm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nhận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được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niềm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vui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bạn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nhỏ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vẻ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đẹp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nông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thôn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thanh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bình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4127672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Khung viền PowerPoint đẹp - Phụ Kiện MacBook Chính Hã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Khung viền PowerPoint đẹp - Phụ Kiện MacBook Chính Hã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6" descr="Khung viền đẹp PowerPoin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Khung viền đẹp PowerPoint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10" descr="Khung viền đẹp PowerPoint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3" name="Group 32"/>
          <p:cNvGrpSpPr/>
          <p:nvPr/>
        </p:nvGrpSpPr>
        <p:grpSpPr>
          <a:xfrm>
            <a:off x="1356520" y="1600200"/>
            <a:ext cx="3429000" cy="707886"/>
            <a:chOff x="1508919" y="1888664"/>
            <a:chExt cx="3120775" cy="1186207"/>
          </a:xfrm>
        </p:grpSpPr>
        <p:sp>
          <p:nvSpPr>
            <p:cNvPr id="34" name="Rectangle 33"/>
            <p:cNvSpPr/>
            <p:nvPr/>
          </p:nvSpPr>
          <p:spPr>
            <a:xfrm>
              <a:off x="1508919" y="1888664"/>
              <a:ext cx="3120775" cy="11862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40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4. Luyện tập.</a:t>
              </a:r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1646078" y="3017498"/>
              <a:ext cx="2428811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TextBox 11"/>
          <p:cNvSpPr txBox="1"/>
          <p:nvPr/>
        </p:nvSpPr>
        <p:spPr>
          <a:xfrm>
            <a:off x="1298575" y="2316480"/>
            <a:ext cx="1583134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arenR"/>
            </a:pP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khiến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318919" y="3466139"/>
            <a:ext cx="1583134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Sút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Sút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78482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10515</TotalTime>
  <Words>752</Words>
  <Application>Microsoft Office PowerPoint</Application>
  <PresentationFormat>Custom</PresentationFormat>
  <Paragraphs>86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ADMIN</cp:lastModifiedBy>
  <cp:revision>1150</cp:revision>
  <dcterms:created xsi:type="dcterms:W3CDTF">2008-09-09T22:52:10Z</dcterms:created>
  <dcterms:modified xsi:type="dcterms:W3CDTF">2025-12-28T13:47:03Z</dcterms:modified>
</cp:coreProperties>
</file>