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7"/>
  </p:notesMasterIdLst>
  <p:sldIdLst>
    <p:sldId id="466" r:id="rId2"/>
    <p:sldId id="425" r:id="rId3"/>
    <p:sldId id="467" r:id="rId4"/>
    <p:sldId id="424" r:id="rId5"/>
    <p:sldId id="423" r:id="rId6"/>
    <p:sldId id="276" r:id="rId7"/>
    <p:sldId id="277" r:id="rId8"/>
    <p:sldId id="278" r:id="rId9"/>
    <p:sldId id="279" r:id="rId10"/>
    <p:sldId id="285" r:id="rId11"/>
    <p:sldId id="286" r:id="rId12"/>
    <p:sldId id="287" r:id="rId13"/>
    <p:sldId id="468" r:id="rId14"/>
    <p:sldId id="469" r:id="rId15"/>
    <p:sldId id="270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CC"/>
    <a:srgbClr val="0000FF"/>
    <a:srgbClr val="FF00FF"/>
    <a:srgbClr val="00CC00"/>
    <a:srgbClr val="FFCCCC"/>
    <a:srgbClr val="FF9999"/>
    <a:srgbClr val="66FF66"/>
    <a:srgbClr val="FF006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8" y="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1181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6178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84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481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12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82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0875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5348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5180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1043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499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11" Type="http://schemas.openxmlformats.org/officeDocument/2006/relationships/image" Target="../media/image28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11" Type="http://schemas.openxmlformats.org/officeDocument/2006/relationships/image" Target="../media/image28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11" Type="http://schemas.openxmlformats.org/officeDocument/2006/relationships/image" Target="../media/image28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21.GIF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png"/><Relationship Id="rId18" Type="http://schemas.openxmlformats.org/officeDocument/2006/relationships/image" Target="../media/image25.GIF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17" Type="http://schemas.openxmlformats.org/officeDocument/2006/relationships/image" Target="../media/image21.GIF"/><Relationship Id="rId2" Type="http://schemas.openxmlformats.org/officeDocument/2006/relationships/audio" Target="../media/audio3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11" Type="http://schemas.openxmlformats.org/officeDocument/2006/relationships/image" Target="../media/image24.png"/><Relationship Id="rId5" Type="http://schemas.openxmlformats.org/officeDocument/2006/relationships/slide" Target="slide9.xml"/><Relationship Id="rId15" Type="http://schemas.openxmlformats.org/officeDocument/2006/relationships/image" Target="../media/image19.png"/><Relationship Id="rId10" Type="http://schemas.openxmlformats.org/officeDocument/2006/relationships/slide" Target="slide12.xml"/><Relationship Id="rId4" Type="http://schemas.openxmlformats.org/officeDocument/2006/relationships/image" Target="../media/image18.png"/><Relationship Id="rId9" Type="http://schemas.openxmlformats.org/officeDocument/2006/relationships/slide" Target="slide11.xml"/><Relationship Id="rId1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11" Type="http://schemas.openxmlformats.org/officeDocument/2006/relationships/image" Target="../media/image28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2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172D2-4420-4069-AAFE-39EF4917C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1" y="17092"/>
            <a:ext cx="10961712" cy="643435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571248" y="3319943"/>
            <a:ext cx="569396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28C3A3A-185D-457E-9C0B-73C1F7370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8483" y="5051292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1150883" y="878494"/>
            <a:ext cx="9545023" cy="1376765"/>
            <a:chOff x="3007853" y="992647"/>
            <a:chExt cx="8135429" cy="13767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-2499" r="1905"/>
            <a:stretch/>
          </p:blipFill>
          <p:spPr>
            <a:xfrm>
              <a:off x="3007853" y="992647"/>
              <a:ext cx="2700895" cy="12862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6083386" y="1045973"/>
              <a:ext cx="50598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3D57A1B-B481-4CC1-9789-1E99D25064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53338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44605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22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21 cm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18 cm 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23 cm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44683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1037433" y="713147"/>
            <a:ext cx="10785599" cy="1938992"/>
            <a:chOff x="1934570" y="527343"/>
            <a:chExt cx="9012120" cy="221671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267" r="848"/>
            <a:stretch/>
          </p:blipFill>
          <p:spPr>
            <a:xfrm>
              <a:off x="1934570" y="527343"/>
              <a:ext cx="3085109" cy="177937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5319237" y="527343"/>
              <a:ext cx="5627453" cy="2216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xăng</a:t>
              </a:r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 </a:t>
              </a:r>
              <a:r>
                <a:rPr lang="en-US" sz="4000" b="1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</a:t>
              </a:r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-mét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8186932-99B0-471E-85DA-152B76F0EE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6208935" y="7190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25 dm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18 dm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26 dm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24 dm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01140" y="5083950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791369" y="341461"/>
            <a:ext cx="11143128" cy="2050119"/>
            <a:chOff x="1327623" y="359105"/>
            <a:chExt cx="10767942" cy="205011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-166" r="766"/>
            <a:stretch/>
          </p:blipFill>
          <p:spPr>
            <a:xfrm>
              <a:off x="1327623" y="359105"/>
              <a:ext cx="4929445" cy="205011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6496523" y="1164815"/>
              <a:ext cx="5599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Rùa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-xi-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mét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560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592962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750252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8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0747" y="2850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F0C58-B103-4557-9059-1F69206FD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31280"/>
          </a:xfrm>
          <a:prstGeom prst="rect">
            <a:avLst/>
          </a:prstGeom>
        </p:spPr>
      </p:pic>
      <p:pic>
        <p:nvPicPr>
          <p:cNvPr id="2" name="Bob, the Train _ bob hình dạng chuyến tàu bài hát _ hình dáng học tập cho trẻ em">
            <a:hlinkClick r:id="" action="ppaction://media"/>
            <a:extLst>
              <a:ext uri="{FF2B5EF4-FFF2-40B4-BE49-F238E27FC236}">
                <a16:creationId xmlns:a16="http://schemas.microsoft.com/office/drawing/2014/main" id="{E53F7F18-6629-41FB-AF75-6A559450C5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411.62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459" y="637564"/>
            <a:ext cx="9899009" cy="52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83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9950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83CE9F7-C91B-4F1D-862E-B2119A69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73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AEC7AB2-1226-4E30-AD6E-A6A111371CC6}"/>
              </a:ext>
            </a:extLst>
          </p:cNvPr>
          <p:cNvGrpSpPr/>
          <p:nvPr/>
        </p:nvGrpSpPr>
        <p:grpSpPr>
          <a:xfrm>
            <a:off x="1230208" y="227974"/>
            <a:ext cx="9385235" cy="823892"/>
            <a:chOff x="-5089601" y="242192"/>
            <a:chExt cx="7649887" cy="86770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3412F8-5BE2-48C2-99D4-BBD388B5E45E}"/>
                </a:ext>
              </a:extLst>
            </p:cNvPr>
            <p:cNvSpPr/>
            <p:nvPr/>
          </p:nvSpPr>
          <p:spPr>
            <a:xfrm>
              <a:off x="-5089601" y="242192"/>
              <a:ext cx="7649887" cy="86770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So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quãng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xanh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quãng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đỏ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7BB85B-917C-4360-B691-49A6F7CD4ED5}"/>
                </a:ext>
              </a:extLst>
            </p:cNvPr>
            <p:cNvSpPr/>
            <p:nvPr/>
          </p:nvSpPr>
          <p:spPr>
            <a:xfrm>
              <a:off x="-5031097" y="417602"/>
              <a:ext cx="417186" cy="47758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C1E861E-6C07-4087-BC9E-B2F7155F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0" t="16043" r="5879" b="5329"/>
          <a:stretch/>
        </p:blipFill>
        <p:spPr>
          <a:xfrm>
            <a:off x="2964300" y="1242097"/>
            <a:ext cx="5917050" cy="398673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A88E84-0435-4918-A659-EA5689180EE3}"/>
              </a:ext>
            </a:extLst>
          </p:cNvPr>
          <p:cNvSpPr/>
          <p:nvPr/>
        </p:nvSpPr>
        <p:spPr>
          <a:xfrm>
            <a:off x="4371918" y="1704202"/>
            <a:ext cx="3064598" cy="3164902"/>
          </a:xfrm>
          <a:custGeom>
            <a:avLst/>
            <a:gdLst>
              <a:gd name="connsiteX0" fmla="*/ 0 w 3710866"/>
              <a:gd name="connsiteY0" fmla="*/ 0 h 3826276"/>
              <a:gd name="connsiteX1" fmla="*/ 3710866 w 3710866"/>
              <a:gd name="connsiteY1" fmla="*/ 26633 h 3826276"/>
              <a:gd name="connsiteX2" fmla="*/ 3675355 w 3710866"/>
              <a:gd name="connsiteY2" fmla="*/ 3826276 h 382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0866" h="3826276">
                <a:moveTo>
                  <a:pt x="0" y="0"/>
                </a:moveTo>
                <a:lnTo>
                  <a:pt x="3710866" y="26633"/>
                </a:lnTo>
                <a:lnTo>
                  <a:pt x="3675355" y="382627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8CCECA-5E67-413C-B641-69E3B005D7F7}"/>
              </a:ext>
            </a:extLst>
          </p:cNvPr>
          <p:cNvSpPr/>
          <p:nvPr/>
        </p:nvSpPr>
        <p:spPr>
          <a:xfrm>
            <a:off x="4356523" y="1683796"/>
            <a:ext cx="3030324" cy="3188629"/>
          </a:xfrm>
          <a:custGeom>
            <a:avLst/>
            <a:gdLst>
              <a:gd name="connsiteX0" fmla="*/ 0 w 3695700"/>
              <a:gd name="connsiteY0" fmla="*/ 0 h 3860800"/>
              <a:gd name="connsiteX1" fmla="*/ 12700 w 3695700"/>
              <a:gd name="connsiteY1" fmla="*/ 1003300 h 3860800"/>
              <a:gd name="connsiteX2" fmla="*/ 952500 w 3695700"/>
              <a:gd name="connsiteY2" fmla="*/ 996950 h 3860800"/>
              <a:gd name="connsiteX3" fmla="*/ 946150 w 3695700"/>
              <a:gd name="connsiteY3" fmla="*/ 1955800 h 3860800"/>
              <a:gd name="connsiteX4" fmla="*/ 1854200 w 3695700"/>
              <a:gd name="connsiteY4" fmla="*/ 1962150 h 3860800"/>
              <a:gd name="connsiteX5" fmla="*/ 1847850 w 3695700"/>
              <a:gd name="connsiteY5" fmla="*/ 2895600 h 3860800"/>
              <a:gd name="connsiteX6" fmla="*/ 2774950 w 3695700"/>
              <a:gd name="connsiteY6" fmla="*/ 2901950 h 3860800"/>
              <a:gd name="connsiteX7" fmla="*/ 2774950 w 3695700"/>
              <a:gd name="connsiteY7" fmla="*/ 3860800 h 3860800"/>
              <a:gd name="connsiteX8" fmla="*/ 3695700 w 3695700"/>
              <a:gd name="connsiteY8" fmla="*/ 3848100 h 38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5700" h="3860800">
                <a:moveTo>
                  <a:pt x="0" y="0"/>
                </a:moveTo>
                <a:lnTo>
                  <a:pt x="12700" y="1003300"/>
                </a:lnTo>
                <a:lnTo>
                  <a:pt x="952500" y="996950"/>
                </a:lnTo>
                <a:cubicBezTo>
                  <a:pt x="950383" y="1316567"/>
                  <a:pt x="948267" y="1636183"/>
                  <a:pt x="946150" y="1955800"/>
                </a:cubicBezTo>
                <a:lnTo>
                  <a:pt x="1854200" y="1962150"/>
                </a:lnTo>
                <a:cubicBezTo>
                  <a:pt x="1852083" y="2273300"/>
                  <a:pt x="1849967" y="2584450"/>
                  <a:pt x="1847850" y="2895600"/>
                </a:cubicBezTo>
                <a:lnTo>
                  <a:pt x="2774950" y="2901950"/>
                </a:lnTo>
                <a:lnTo>
                  <a:pt x="2774950" y="3860800"/>
                </a:lnTo>
                <a:lnTo>
                  <a:pt x="3695700" y="3848100"/>
                </a:ln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5918A4B-8B35-41DE-AB92-BD62691FF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9641" y="4069725"/>
            <a:ext cx="1569101" cy="24172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809B7B1-83CB-40D0-8A96-13D6B3798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914" y="3837336"/>
            <a:ext cx="1695885" cy="278299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1C73A39-0D14-4454-9E2C-C593ABE083A1}"/>
              </a:ext>
            </a:extLst>
          </p:cNvPr>
          <p:cNvGrpSpPr/>
          <p:nvPr/>
        </p:nvGrpSpPr>
        <p:grpSpPr>
          <a:xfrm>
            <a:off x="470495" y="2197047"/>
            <a:ext cx="2940954" cy="1555824"/>
            <a:chOff x="969025" y="2788275"/>
            <a:chExt cx="2940954" cy="1281450"/>
          </a:xfrm>
        </p:grpSpPr>
        <p:sp>
          <p:nvSpPr>
            <p:cNvPr id="38" name="Speech Bubble: Oval 37">
              <a:extLst>
                <a:ext uri="{FF2B5EF4-FFF2-40B4-BE49-F238E27FC236}">
                  <a16:creationId xmlns:a16="http://schemas.microsoft.com/office/drawing/2014/main" id="{777D549E-A27D-492C-9ED5-126DE09F33AF}"/>
                </a:ext>
              </a:extLst>
            </p:cNvPr>
            <p:cNvSpPr/>
            <p:nvPr/>
          </p:nvSpPr>
          <p:spPr>
            <a:xfrm>
              <a:off x="1028700" y="2788275"/>
              <a:ext cx="2849629" cy="1281450"/>
            </a:xfrm>
            <a:prstGeom prst="wedgeEllipseCallout">
              <a:avLst>
                <a:gd name="adj1" fmla="val -16514"/>
                <a:gd name="adj2" fmla="val 67396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CC8B39-9F00-429B-A296-43102CA4D052}"/>
                </a:ext>
              </a:extLst>
            </p:cNvPr>
            <p:cNvSpPr txBox="1"/>
            <p:nvPr/>
          </p:nvSpPr>
          <p:spPr>
            <a:xfrm>
              <a:off x="969025" y="3075355"/>
              <a:ext cx="2940954" cy="8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err="1">
                  <a:solidFill>
                    <a:srgbClr val="6600CC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000" b="1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2000" b="1">
                  <a:solidFill>
                    <a:srgbClr val="6600CC"/>
                  </a:solidFill>
                  <a:latin typeface="UTM Avo" panose="02040603050506020204" pitchFamily="18" charset="0"/>
                </a:rPr>
                <a:t>16 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ô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vuông</a:t>
              </a:r>
              <a:endParaRPr lang="en-US" sz="2000" b="1" dirty="0">
                <a:solidFill>
                  <a:srgbClr val="6600CC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0FDC00-FE28-4D0A-8F75-BB69ECABCAA9}"/>
              </a:ext>
            </a:extLst>
          </p:cNvPr>
          <p:cNvGrpSpPr/>
          <p:nvPr/>
        </p:nvGrpSpPr>
        <p:grpSpPr>
          <a:xfrm>
            <a:off x="8645127" y="2085975"/>
            <a:ext cx="2828925" cy="1555824"/>
            <a:chOff x="1028700" y="2788275"/>
            <a:chExt cx="2849629" cy="1281450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22C644C6-AE99-48A9-B713-600A59F58F93}"/>
                </a:ext>
              </a:extLst>
            </p:cNvPr>
            <p:cNvSpPr/>
            <p:nvPr/>
          </p:nvSpPr>
          <p:spPr>
            <a:xfrm>
              <a:off x="1028700" y="2788275"/>
              <a:ext cx="2849629" cy="1281450"/>
            </a:xfrm>
            <a:prstGeom prst="wedgeEllipseCallout">
              <a:avLst>
                <a:gd name="adj1" fmla="val 15909"/>
                <a:gd name="adj2" fmla="val 62498"/>
              </a:avLst>
            </a:prstGeom>
            <a:solidFill>
              <a:srgbClr val="FFCCCC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C22F840-7ABC-4C36-A019-477BB96843A4}"/>
                </a:ext>
              </a:extLst>
            </p:cNvPr>
            <p:cNvSpPr txBox="1"/>
            <p:nvPr/>
          </p:nvSpPr>
          <p:spPr>
            <a:xfrm>
              <a:off x="1249611" y="3022644"/>
              <a:ext cx="2357104" cy="8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đỏ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16 ô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vuông</a:t>
              </a:r>
              <a:endParaRPr lang="en-US" sz="20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7C1E7F7-35D0-45B5-8FA8-25C517110537}"/>
              </a:ext>
            </a:extLst>
          </p:cNvPr>
          <p:cNvSpPr/>
          <p:nvPr/>
        </p:nvSpPr>
        <p:spPr>
          <a:xfrm>
            <a:off x="2801550" y="5394378"/>
            <a:ext cx="6140269" cy="86856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quãng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màu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xanh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bằng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quãng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màu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đỏ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240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7B254C7-1C70-4509-AD9B-F7AB041DD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37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7E1E6E-5E17-4C15-BD4B-48FBE76D5723}"/>
              </a:ext>
            </a:extLst>
          </p:cNvPr>
          <p:cNvSpPr/>
          <p:nvPr/>
        </p:nvSpPr>
        <p:spPr>
          <a:xfrm>
            <a:off x="1726747" y="4189605"/>
            <a:ext cx="1809750" cy="895350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4DC27B-1D24-4494-9CBC-431E0AD931BD}"/>
              </a:ext>
            </a:extLst>
          </p:cNvPr>
          <p:cNvSpPr/>
          <p:nvPr/>
        </p:nvSpPr>
        <p:spPr>
          <a:xfrm>
            <a:off x="4969330" y="3851283"/>
            <a:ext cx="1344554" cy="1343024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2F6578-8814-4810-80B9-C2216D0E952A}"/>
              </a:ext>
            </a:extLst>
          </p:cNvPr>
          <p:cNvSpPr/>
          <p:nvPr/>
        </p:nvSpPr>
        <p:spPr>
          <a:xfrm>
            <a:off x="7899952" y="4189605"/>
            <a:ext cx="2715491" cy="893618"/>
          </a:xfrm>
          <a:custGeom>
            <a:avLst/>
            <a:gdLst>
              <a:gd name="connsiteX0" fmla="*/ 0 w 2715491"/>
              <a:gd name="connsiteY0" fmla="*/ 0 h 893618"/>
              <a:gd name="connsiteX1" fmla="*/ 2715491 w 2715491"/>
              <a:gd name="connsiteY1" fmla="*/ 13855 h 893618"/>
              <a:gd name="connsiteX2" fmla="*/ 1794164 w 2715491"/>
              <a:gd name="connsiteY2" fmla="*/ 886691 h 893618"/>
              <a:gd name="connsiteX3" fmla="*/ 893618 w 2715491"/>
              <a:gd name="connsiteY3" fmla="*/ 893618 h 893618"/>
              <a:gd name="connsiteX4" fmla="*/ 0 w 2715491"/>
              <a:gd name="connsiteY4" fmla="*/ 0 h 89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491" h="893618">
                <a:moveTo>
                  <a:pt x="0" y="0"/>
                </a:moveTo>
                <a:lnTo>
                  <a:pt x="2715491" y="13855"/>
                </a:lnTo>
                <a:lnTo>
                  <a:pt x="1794164" y="886691"/>
                </a:lnTo>
                <a:lnTo>
                  <a:pt x="893618" y="893618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A6B4782D-44D6-43A7-AE30-527CE6E887AE}"/>
              </a:ext>
            </a:extLst>
          </p:cNvPr>
          <p:cNvSpPr/>
          <p:nvPr/>
        </p:nvSpPr>
        <p:spPr>
          <a:xfrm>
            <a:off x="4972052" y="1321936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047BA329-CFBB-4124-BCFE-47CA70D46F4C}"/>
              </a:ext>
            </a:extLst>
          </p:cNvPr>
          <p:cNvSpPr/>
          <p:nvPr/>
        </p:nvSpPr>
        <p:spPr>
          <a:xfrm>
            <a:off x="5932470" y="2283961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308F22B-12C8-47B0-A837-9E9B73E8E9F6}"/>
              </a:ext>
            </a:extLst>
          </p:cNvPr>
          <p:cNvSpPr/>
          <p:nvPr/>
        </p:nvSpPr>
        <p:spPr>
          <a:xfrm>
            <a:off x="4969330" y="2274437"/>
            <a:ext cx="895349" cy="89534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962845-5A14-43B0-81E6-DBF281296CCA}"/>
              </a:ext>
            </a:extLst>
          </p:cNvPr>
          <p:cNvGrpSpPr/>
          <p:nvPr/>
        </p:nvGrpSpPr>
        <p:grpSpPr>
          <a:xfrm>
            <a:off x="1438713" y="295728"/>
            <a:ext cx="9754803" cy="823892"/>
            <a:chOff x="-5089601" y="242192"/>
            <a:chExt cx="6846818" cy="86770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D94131F-71F0-465F-B533-7191D529E046}"/>
                </a:ext>
              </a:extLst>
            </p:cNvPr>
            <p:cNvSpPr/>
            <p:nvPr/>
          </p:nvSpPr>
          <p:spPr>
            <a:xfrm>
              <a:off x="-5089601" y="242192"/>
              <a:ext cx="6846818" cy="86770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Ba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mảnh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xanh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9A6CD06-77A6-4F88-8483-513B3D40A7C9}"/>
                </a:ext>
              </a:extLst>
            </p:cNvPr>
            <p:cNvSpPr/>
            <p:nvPr/>
          </p:nvSpPr>
          <p:spPr>
            <a:xfrm>
              <a:off x="-5031097" y="417602"/>
              <a:ext cx="417186" cy="47758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F446ED1-B780-4158-B88E-F436A3D8EDD9}"/>
              </a:ext>
            </a:extLst>
          </p:cNvPr>
          <p:cNvSpPr/>
          <p:nvPr/>
        </p:nvSpPr>
        <p:spPr>
          <a:xfrm>
            <a:off x="4972052" y="1321936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448115BF-9D84-4CA7-8066-34E80FF45642}"/>
              </a:ext>
            </a:extLst>
          </p:cNvPr>
          <p:cNvSpPr/>
          <p:nvPr/>
        </p:nvSpPr>
        <p:spPr>
          <a:xfrm>
            <a:off x="5932470" y="2283961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AA64A6-234E-412A-880F-9E2153A54CEE}"/>
              </a:ext>
            </a:extLst>
          </p:cNvPr>
          <p:cNvSpPr/>
          <p:nvPr/>
        </p:nvSpPr>
        <p:spPr>
          <a:xfrm>
            <a:off x="4969330" y="2274437"/>
            <a:ext cx="895349" cy="89534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0D267FDA-2CC5-463F-9CCB-58BEE93F0A67}"/>
              </a:ext>
            </a:extLst>
          </p:cNvPr>
          <p:cNvSpPr/>
          <p:nvPr/>
        </p:nvSpPr>
        <p:spPr>
          <a:xfrm>
            <a:off x="4972052" y="1321936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0" name="Right Triangle 49">
            <a:extLst>
              <a:ext uri="{FF2B5EF4-FFF2-40B4-BE49-F238E27FC236}">
                <a16:creationId xmlns:a16="http://schemas.microsoft.com/office/drawing/2014/main" id="{8CCEAC8A-9377-42F3-A6F1-1EF6214C8AED}"/>
              </a:ext>
            </a:extLst>
          </p:cNvPr>
          <p:cNvSpPr/>
          <p:nvPr/>
        </p:nvSpPr>
        <p:spPr>
          <a:xfrm>
            <a:off x="5932470" y="2283961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AF6E0B6-485D-456A-88C7-7E023F425018}"/>
              </a:ext>
            </a:extLst>
          </p:cNvPr>
          <p:cNvSpPr/>
          <p:nvPr/>
        </p:nvSpPr>
        <p:spPr>
          <a:xfrm>
            <a:off x="4969330" y="2274437"/>
            <a:ext cx="895349" cy="89534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479F0262-2391-4A9D-A835-F7DC2C7620A8}"/>
              </a:ext>
            </a:extLst>
          </p:cNvPr>
          <p:cNvSpPr/>
          <p:nvPr/>
        </p:nvSpPr>
        <p:spPr>
          <a:xfrm rot="10800000">
            <a:off x="3357563" y="3572789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6" name="Right Triangle 55">
            <a:extLst>
              <a:ext uri="{FF2B5EF4-FFF2-40B4-BE49-F238E27FC236}">
                <a16:creationId xmlns:a16="http://schemas.microsoft.com/office/drawing/2014/main" id="{A7FAA1C8-9F23-4E62-8A00-523B6B2AB11E}"/>
              </a:ext>
            </a:extLst>
          </p:cNvPr>
          <p:cNvSpPr/>
          <p:nvPr/>
        </p:nvSpPr>
        <p:spPr>
          <a:xfrm rot="10800000">
            <a:off x="6572252" y="4232282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EE82A2ED-4133-4DA2-AA5E-F2CB24E8C7EA}"/>
              </a:ext>
            </a:extLst>
          </p:cNvPr>
          <p:cNvSpPr/>
          <p:nvPr/>
        </p:nvSpPr>
        <p:spPr>
          <a:xfrm rot="5400000">
            <a:off x="10061715" y="2979311"/>
            <a:ext cx="891852" cy="899378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3B150BD-8607-4EE5-B252-5F570871C4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2259117" y="5194307"/>
            <a:ext cx="745010" cy="70100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0DDCB8-02AF-4E67-9EEC-7DD51A2351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5354596" y="5376799"/>
            <a:ext cx="568229" cy="5597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8921732-20A5-445C-B069-4BCCE60604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8885192" y="5146194"/>
            <a:ext cx="745010" cy="7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26471 0.2810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19101 0.4203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7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17474 0.1400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25 4.81481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06003 0.0921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31432 0.2810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21563 0.4314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32213 0.0879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1099 -0.0055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2969 0.1761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9" grpId="0" animBg="1"/>
      <p:bldP spid="52" grpId="0" animBg="1"/>
      <p:bldP spid="52" grpId="1" animBg="1"/>
      <p:bldP spid="53" grpId="0" animBg="1"/>
      <p:bldP spid="53" grpId="1" animBg="1"/>
      <p:bldP spid="53" grpId="2" animBg="1"/>
      <p:bldP spid="53" grpId="3" animBg="1"/>
      <p:bldP spid="54" grpId="0" animBg="1"/>
      <p:bldP spid="54" grpId="1" animBg="1"/>
      <p:bldP spid="4" grpId="0" animBg="1"/>
      <p:bldP spid="44" grpId="0" animBg="1"/>
      <p:bldP spid="5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27809-6AED-49C8-B8A1-786E9A2390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15"/>
          <a:stretch/>
        </p:blipFill>
        <p:spPr>
          <a:xfrm>
            <a:off x="0" y="433583"/>
            <a:ext cx="12192000" cy="6424417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39931" y="5556699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52718-AE95-472F-A31B-A0BF1D8C8A2B}"/>
              </a:ext>
            </a:extLst>
          </p:cNvPr>
          <p:cNvSpPr/>
          <p:nvPr/>
        </p:nvSpPr>
        <p:spPr>
          <a:xfrm>
            <a:off x="524861" y="3741490"/>
            <a:ext cx="10461724" cy="264937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1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C 0.06367 0.00463 0.13151 0.03866 0.19115 0.03936 C 0.25065 0.04005 0.30026 0.00486 0.35638 0.00394 C 0.41237 0.00301 0.48763 0.0375 0.52735 0.03403 C 0.59141 0.02894 0.64987 0.00463 0.71419 -3.7037E-6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19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DF69B-5FA9-427C-BCBC-1AC374D84F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83"/>
          <a:stretch/>
        </p:blipFill>
        <p:spPr>
          <a:xfrm>
            <a:off x="0" y="444076"/>
            <a:ext cx="12192000" cy="6413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685799" y="682382"/>
            <a:ext cx="10246481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803252" y="3244925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85778" y="5532976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0.07265 0.00277 0.15013 0.02477 0.21823 0.02546 C 0.2862 0.02592 0.34284 0.00301 0.4069 0.00231 C 0.47083 0.00185 0.55677 0.02407 0.60208 0.02176 C 0.67526 0.01852 0.74193 0.00277 0.81549 2.96296E-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8F1DF-8303-45DC-9909-7357253D1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84"/>
          <a:stretch/>
        </p:blipFill>
        <p:spPr>
          <a:xfrm>
            <a:off x="0" y="0"/>
            <a:ext cx="12192000" cy="6435468"/>
          </a:xfrm>
          <a:prstGeom prst="rect">
            <a:avLst/>
          </a:prstGeom>
        </p:spPr>
      </p:pic>
      <p:sp>
        <p:nvSpPr>
          <p:cNvPr id="8" name="o1">
            <a:hlinkClick r:id="rId5" action="ppaction://hlinksldjump"/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589428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4649452" y="4486272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351789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9C7929-7A9B-40F9-A895-A2064AFDF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40819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tứ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2675435"/>
            <a:ext cx="309932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31" name="B"/>
          <p:cNvSpPr/>
          <p:nvPr/>
        </p:nvSpPr>
        <p:spPr>
          <a:xfrm>
            <a:off x="1680181" y="4488576"/>
            <a:ext cx="30061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4"/>
            <a:ext cx="3006119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sp>
        <p:nvSpPr>
          <p:cNvPr id="33" name="Hexagon 32">
            <a:extLst>
              <a:ext uri="{FF2B5EF4-FFF2-40B4-BE49-F238E27FC236}">
                <a16:creationId xmlns:a16="http://schemas.microsoft.com/office/drawing/2014/main" id="{A02E3BA0-1F41-4BAD-946E-0DC3594005D3}"/>
              </a:ext>
            </a:extLst>
          </p:cNvPr>
          <p:cNvSpPr/>
          <p:nvPr/>
        </p:nvSpPr>
        <p:spPr>
          <a:xfrm>
            <a:off x="7320648" y="4852271"/>
            <a:ext cx="1295400" cy="949816"/>
          </a:xfrm>
          <a:prstGeom prst="hexago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4805528-E3DC-451D-BF26-2C6A7C6DC47A}"/>
              </a:ext>
            </a:extLst>
          </p:cNvPr>
          <p:cNvSpPr/>
          <p:nvPr/>
        </p:nvSpPr>
        <p:spPr>
          <a:xfrm>
            <a:off x="7320648" y="3025491"/>
            <a:ext cx="1206027" cy="802363"/>
          </a:xfrm>
          <a:prstGeom prst="homePlat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2850708" y="4789832"/>
            <a:ext cx="1357393" cy="899964"/>
          </a:xfrm>
          <a:prstGeom prst="triangl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2901123" y="3025491"/>
            <a:ext cx="1167982" cy="80236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33" grpId="1" animBg="1"/>
      <p:bldP spid="2" grpId="0" animBg="1"/>
      <p:bldP spid="2" grpId="1" animBg="1"/>
      <p:bldP spid="3" grpId="0" animBg="1"/>
      <p:bldP spid="3" grpId="1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6365</TotalTime>
  <Words>421</Words>
  <Application>Microsoft Office PowerPoint</Application>
  <PresentationFormat>Widescreen</PresentationFormat>
  <Paragraphs>123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899</cp:revision>
  <dcterms:created xsi:type="dcterms:W3CDTF">2021-02-20T02:56:00Z</dcterms:created>
  <dcterms:modified xsi:type="dcterms:W3CDTF">2025-12-24T01:19:48Z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