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8"/>
  </p:notesMasterIdLst>
  <p:sldIdLst>
    <p:sldId id="256" r:id="rId3"/>
    <p:sldId id="257" r:id="rId4"/>
    <p:sldId id="259" r:id="rId5"/>
    <p:sldId id="258" r:id="rId6"/>
    <p:sldId id="399" r:id="rId7"/>
    <p:sldId id="400" r:id="rId8"/>
    <p:sldId id="401" r:id="rId9"/>
    <p:sldId id="402" r:id="rId10"/>
    <p:sldId id="262" r:id="rId11"/>
    <p:sldId id="371" r:id="rId12"/>
    <p:sldId id="376" r:id="rId13"/>
    <p:sldId id="395" r:id="rId14"/>
    <p:sldId id="374" r:id="rId15"/>
    <p:sldId id="281" r:id="rId16"/>
    <p:sldId id="375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CC00"/>
    <a:srgbClr val="51B416"/>
    <a:srgbClr val="F8CBAD"/>
    <a:srgbClr val="C1F48F"/>
    <a:srgbClr val="FF00FF"/>
    <a:srgbClr val="006600"/>
    <a:srgbClr val="E6B9B8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95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11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0103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0056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27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6368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403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8738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014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872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1774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671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149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39744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440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278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5452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70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998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627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618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706" r:id="rId7"/>
    <p:sldLayoutId id="2147483705" r:id="rId8"/>
    <p:sldLayoutId id="2147483704" r:id="rId9"/>
    <p:sldLayoutId id="2147483703" r:id="rId10"/>
    <p:sldLayoutId id="2147483702" r:id="rId11"/>
    <p:sldLayoutId id="2147483701" r:id="rId12"/>
    <p:sldLayoutId id="2147483700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71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16" r:id="rId2"/>
    <p:sldLayoutId id="2147483708" r:id="rId3"/>
    <p:sldLayoutId id="2147483707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715" r:id="rId13"/>
    <p:sldLayoutId id="2147483714" r:id="rId14"/>
    <p:sldLayoutId id="2147483713" r:id="rId15"/>
    <p:sldLayoutId id="2147483712" r:id="rId16"/>
    <p:sldLayoutId id="2147483711" r:id="rId17"/>
    <p:sldLayoutId id="2147483710" r:id="rId18"/>
    <p:sldLayoutId id="2147483709" r:id="rId19"/>
    <p:sldLayoutId id="2147483699" r:id="rId20"/>
    <p:sldLayoutId id="2147483698" r:id="rId21"/>
    <p:sldLayoutId id="2147483697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31.png"/><Relationship Id="rId3" Type="http://schemas.openxmlformats.org/officeDocument/2006/relationships/control" Target="../activeX/activeX2.xml"/><Relationship Id="rId21" Type="http://schemas.openxmlformats.org/officeDocument/2006/relationships/image" Target="../media/image28.wmf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30.png"/><Relationship Id="rId2" Type="http://schemas.openxmlformats.org/officeDocument/2006/relationships/control" Target="../activeX/activeX1.xml"/><Relationship Id="rId16" Type="http://schemas.openxmlformats.org/officeDocument/2006/relationships/image" Target="../media/image29.png"/><Relationship Id="rId20" Type="http://schemas.openxmlformats.org/officeDocument/2006/relationships/image" Target="../media/image27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notesSlide" Target="../notesSlides/notesSlide5.xml"/><Relationship Id="rId10" Type="http://schemas.openxmlformats.org/officeDocument/2006/relationships/control" Target="../activeX/activeX9.xml"/><Relationship Id="rId19" Type="http://schemas.openxmlformats.org/officeDocument/2006/relationships/image" Target="../media/image32.png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microsoft.com/office/2007/relationships/hdphoto" Target="../media/hdphoto21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18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slide" Target="slide5.xml"/><Relationship Id="rId26" Type="http://schemas.microsoft.com/office/2007/relationships/hdphoto" Target="../media/hdphoto9.wdp"/><Relationship Id="rId3" Type="http://schemas.openxmlformats.org/officeDocument/2006/relationships/image" Target="../media/image4.png"/><Relationship Id="rId21" Type="http://schemas.openxmlformats.org/officeDocument/2006/relationships/image" Target="../media/image11.png"/><Relationship Id="rId34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slide" Target="slide7.xml"/><Relationship Id="rId17" Type="http://schemas.microsoft.com/office/2007/relationships/hdphoto" Target="../media/hdphoto5.wdp"/><Relationship Id="rId25" Type="http://schemas.openxmlformats.org/officeDocument/2006/relationships/image" Target="../media/image13.png"/><Relationship Id="rId33" Type="http://schemas.openxmlformats.org/officeDocument/2006/relationships/image" Target="../media/image17.gif"/><Relationship Id="rId38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9.png"/><Relationship Id="rId20" Type="http://schemas.microsoft.com/office/2007/relationships/hdphoto" Target="../media/hdphoto6.wdp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24" Type="http://schemas.microsoft.com/office/2007/relationships/hdphoto" Target="../media/hdphoto8.wdp"/><Relationship Id="rId32" Type="http://schemas.microsoft.com/office/2007/relationships/hdphoto" Target="../media/hdphoto12.wdp"/><Relationship Id="rId37" Type="http://schemas.openxmlformats.org/officeDocument/2006/relationships/slide" Target="slide9.xml"/><Relationship Id="rId5" Type="http://schemas.microsoft.com/office/2007/relationships/hdphoto" Target="../media/hdphoto1.wdp"/><Relationship Id="rId15" Type="http://schemas.openxmlformats.org/officeDocument/2006/relationships/slide" Target="slide8.xml"/><Relationship Id="rId23" Type="http://schemas.openxmlformats.org/officeDocument/2006/relationships/image" Target="../media/image12.png"/><Relationship Id="rId28" Type="http://schemas.microsoft.com/office/2007/relationships/hdphoto" Target="../media/hdphoto10.wdp"/><Relationship Id="rId36" Type="http://schemas.openxmlformats.org/officeDocument/2006/relationships/image" Target="../media/image19.gif"/><Relationship Id="rId10" Type="http://schemas.openxmlformats.org/officeDocument/2006/relationships/image" Target="../media/image7.png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slide" Target="slide6.xml"/><Relationship Id="rId14" Type="http://schemas.microsoft.com/office/2007/relationships/hdphoto" Target="../media/hdphoto4.wdp"/><Relationship Id="rId22" Type="http://schemas.microsoft.com/office/2007/relationships/hdphoto" Target="../media/hdphoto7.wdp"/><Relationship Id="rId27" Type="http://schemas.openxmlformats.org/officeDocument/2006/relationships/image" Target="../media/image14.png"/><Relationship Id="rId30" Type="http://schemas.microsoft.com/office/2007/relationships/hdphoto" Target="../media/hdphoto11.wdp"/><Relationship Id="rId35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1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12" Type="http://schemas.microsoft.com/office/2007/relationships/hdphoto" Target="../media/hdphoto1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4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1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1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1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1B2D56-0C0D-4FB0-B6C5-91A7DD780D0C}"/>
              </a:ext>
            </a:extLst>
          </p:cNvPr>
          <p:cNvSpPr/>
          <p:nvPr/>
        </p:nvSpPr>
        <p:spPr>
          <a:xfrm>
            <a:off x="9472116" y="120905"/>
            <a:ext cx="16658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4FCFEB-517F-49DB-9C39-22B6B10FDD39}"/>
              </a:ext>
            </a:extLst>
          </p:cNvPr>
          <p:cNvSpPr/>
          <p:nvPr/>
        </p:nvSpPr>
        <p:spPr>
          <a:xfrm>
            <a:off x="10028175" y="618916"/>
            <a:ext cx="971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98DF3-1CF5-47C4-A341-FE9730B2283E}"/>
              </a:ext>
            </a:extLst>
          </p:cNvPr>
          <p:cNvSpPr txBox="1"/>
          <p:nvPr/>
        </p:nvSpPr>
        <p:spPr>
          <a:xfrm>
            <a:off x="2291163" y="2467198"/>
            <a:ext cx="7040994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Aft>
                <a:spcPts val="1200"/>
              </a:spcAft>
            </a:pPr>
            <a:r>
              <a:rPr lang="pt-BR" sz="32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 16</a:t>
            </a:r>
          </a:p>
          <a:p>
            <a:pPr marL="0" marR="0" algn="ctr">
              <a:spcAft>
                <a:spcPts val="1200"/>
              </a:spcAft>
            </a:pPr>
            <a:r>
              <a:rPr lang="pt-BR" sz="32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47: </a:t>
            </a:r>
            <a:r>
              <a:rPr lang="pt-BR" sz="32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 tập về phép cộng,</a:t>
            </a:r>
          </a:p>
          <a:p>
            <a:pPr marL="0" marR="0" algn="ctr">
              <a:spcAft>
                <a:spcPts val="1200"/>
              </a:spcAft>
            </a:pPr>
            <a:r>
              <a:rPr lang="pt-BR" sz="3200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phép trừ trong phạm vi 20 (tiết 1)</a:t>
            </a:r>
            <a:endParaRPr lang="en-US" sz="32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171A268-2F28-4B02-9CA8-0831C52E605D}"/>
              </a:ext>
            </a:extLst>
          </p:cNvPr>
          <p:cNvGrpSpPr/>
          <p:nvPr/>
        </p:nvGrpSpPr>
        <p:grpSpPr>
          <a:xfrm>
            <a:off x="773046" y="1502374"/>
            <a:ext cx="3237833" cy="3513134"/>
            <a:chOff x="3515240" y="3819898"/>
            <a:chExt cx="2959975" cy="3513134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771A8E0-6062-46DB-9C3E-C36C4226E2A3}"/>
                </a:ext>
              </a:extLst>
            </p:cNvPr>
            <p:cNvGrpSpPr/>
            <p:nvPr/>
          </p:nvGrpSpPr>
          <p:grpSpPr>
            <a:xfrm>
              <a:off x="3515240" y="3819898"/>
              <a:ext cx="2959975" cy="3513134"/>
              <a:chOff x="8245378" y="956121"/>
              <a:chExt cx="2959975" cy="3513134"/>
            </a:xfrm>
            <a:grpFill/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145A6801-8F1C-4440-8BAD-358F6C5F23B6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2612934" cy="3073898"/>
              </a:xfrm>
              <a:prstGeom prst="roundRect">
                <a:avLst/>
              </a:prstGeom>
              <a:pattFill prst="pct90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568FC7C-8C27-4CB0-AB49-CEF8AEEFD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45378" y="956121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id="{2CE58E5F-453B-4B71-8AFA-F91B01685D0D}"/>
                </a:ext>
              </a:extLst>
            </p:cNvPr>
            <p:cNvSpPr txBox="1"/>
            <p:nvPr/>
          </p:nvSpPr>
          <p:spPr>
            <a:xfrm>
              <a:off x="4126992" y="4534199"/>
              <a:ext cx="1813323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9 + 3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3 + 9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12 - 9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12 - 3 =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126170-7E12-41DA-A1D7-C4F2BAF23E28}"/>
              </a:ext>
            </a:extLst>
          </p:cNvPr>
          <p:cNvGrpSpPr/>
          <p:nvPr/>
        </p:nvGrpSpPr>
        <p:grpSpPr>
          <a:xfrm>
            <a:off x="4585570" y="1556474"/>
            <a:ext cx="3510010" cy="3476921"/>
            <a:chOff x="-142351" y="1010038"/>
            <a:chExt cx="3510010" cy="347692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67F1FD0-4E95-4512-A02E-FC5BA533659D}"/>
                </a:ext>
              </a:extLst>
            </p:cNvPr>
            <p:cNvGrpSpPr/>
            <p:nvPr/>
          </p:nvGrpSpPr>
          <p:grpSpPr>
            <a:xfrm>
              <a:off x="-142351" y="1010038"/>
              <a:ext cx="3164154" cy="3476921"/>
              <a:chOff x="-206680" y="881702"/>
              <a:chExt cx="2817699" cy="3476921"/>
            </a:xfrm>
          </p:grpSpPr>
          <p:sp>
            <p:nvSpPr>
              <p:cNvPr id="36" name="Rounded Rectangle 36">
                <a:extLst>
                  <a:ext uri="{FF2B5EF4-FFF2-40B4-BE49-F238E27FC236}">
                    <a16:creationId xmlns:a16="http://schemas.microsoft.com/office/drawing/2014/main" id="{0A9AD20A-6AB3-4FD8-9DD6-3F57CE992B7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0C35A003-8529-47B5-8592-0547AE22C3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06680" y="881702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B6FF8455-C71D-4D05-9D5E-56511EF14477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7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8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– 7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15 – 8 =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EBAF562-D947-48E8-8370-6B5A17308DD7}"/>
              </a:ext>
            </a:extLst>
          </p:cNvPr>
          <p:cNvGrpSpPr/>
          <p:nvPr/>
        </p:nvGrpSpPr>
        <p:grpSpPr>
          <a:xfrm>
            <a:off x="4038753" y="615460"/>
            <a:ext cx="3710971" cy="663942"/>
            <a:chOff x="1230143" y="321217"/>
            <a:chExt cx="3566559" cy="66394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98222E5-E0CE-4BEC-901E-0EA772379539}"/>
                </a:ext>
              </a:extLst>
            </p:cNvPr>
            <p:cNvSpPr/>
            <p:nvPr/>
          </p:nvSpPr>
          <p:spPr>
            <a:xfrm>
              <a:off x="1230143" y="321217"/>
              <a:ext cx="356655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4C15DF4-3AA6-4849-8D56-CC69306CC947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014B0D-3C49-4C63-B7EF-FD638E0A4BFE}"/>
              </a:ext>
            </a:extLst>
          </p:cNvPr>
          <p:cNvGrpSpPr/>
          <p:nvPr/>
        </p:nvGrpSpPr>
        <p:grpSpPr>
          <a:xfrm>
            <a:off x="8172806" y="1451759"/>
            <a:ext cx="3567670" cy="3563749"/>
            <a:chOff x="-200011" y="923210"/>
            <a:chExt cx="3567670" cy="356374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C350B9B-CD7C-41D2-8F7B-55C9C68D4A36}"/>
                </a:ext>
              </a:extLst>
            </p:cNvPr>
            <p:cNvGrpSpPr/>
            <p:nvPr/>
          </p:nvGrpSpPr>
          <p:grpSpPr>
            <a:xfrm>
              <a:off x="-200011" y="923210"/>
              <a:ext cx="3221814" cy="3563749"/>
              <a:chOff x="-258027" y="794874"/>
              <a:chExt cx="2869046" cy="3563749"/>
            </a:xfrm>
          </p:grpSpPr>
          <p:sp>
            <p:nvSpPr>
              <p:cNvPr id="52" name="Rounded Rectangle 36">
                <a:extLst>
                  <a:ext uri="{FF2B5EF4-FFF2-40B4-BE49-F238E27FC236}">
                    <a16:creationId xmlns:a16="http://schemas.microsoft.com/office/drawing/2014/main" id="{5DDB3085-A5D3-411D-9644-26EC8398552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8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38521A23-C238-4029-BE15-5E6556A84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rcRect/>
              <a:stretch/>
            </p:blipFill>
            <p:spPr>
              <a:xfrm>
                <a:off x="-258027" y="794874"/>
                <a:ext cx="908425" cy="961542"/>
              </a:xfrm>
              <a:prstGeom prst="rect">
                <a:avLst/>
              </a:prstGeom>
            </p:spPr>
          </p:pic>
        </p:grpSp>
        <p:sp>
          <p:nvSpPr>
            <p:cNvPr id="50" name="Text Box 7">
              <a:extLst>
                <a:ext uri="{FF2B5EF4-FFF2-40B4-BE49-F238E27FC236}">
                  <a16:creationId xmlns:a16="http://schemas.microsoft.com/office/drawing/2014/main" id="{55B86FD3-B59F-4678-9B15-23D81674F0EE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 + 5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5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 – 6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11 – 5 = 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850" name="TextBox7" r:id="rId2" imgW="571680" imgH="518040"/>
        </mc:Choice>
        <mc:Fallback>
          <p:control name="TextBox7" r:id="rId2" imgW="571680" imgH="518040">
            <p:pic>
              <p:nvPicPr>
                <p:cNvPr id="65" name="TextBox7">
                  <a:extLst>
                    <a:ext uri="{FF2B5EF4-FFF2-40B4-BE49-F238E27FC236}">
                      <a16:creationId xmlns:a16="http://schemas.microsoft.com/office/drawing/2014/main" id="{14B0F2B6-BC58-4CA5-A0A9-880150887AC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99072" y="223983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851" name="TextBox1" r:id="rId3" imgW="571680" imgH="518040"/>
        </mc:Choice>
        <mc:Fallback>
          <p:control name="TextBox1" r:id="rId3" imgW="571680" imgH="518040">
            <p:pic>
              <p:nvPicPr>
                <p:cNvPr id="66" name="TextBox1">
                  <a:extLst>
                    <a:ext uri="{FF2B5EF4-FFF2-40B4-BE49-F238E27FC236}">
                      <a16:creationId xmlns:a16="http://schemas.microsoft.com/office/drawing/2014/main" id="{B3686C42-381E-47A6-990C-EF2B7FF148C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99072" y="2911627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852" name="TextBox2" r:id="rId4" imgW="571680" imgH="518040"/>
        </mc:Choice>
        <mc:Fallback>
          <p:control name="TextBox2" r:id="rId4" imgW="571680" imgH="518040">
            <p:pic>
              <p:nvPicPr>
                <p:cNvPr id="67" name="TextBox2">
                  <a:extLst>
                    <a:ext uri="{FF2B5EF4-FFF2-40B4-BE49-F238E27FC236}">
                      <a16:creationId xmlns:a16="http://schemas.microsoft.com/office/drawing/2014/main" id="{AE97AA99-D016-44BE-86C2-1C05692B030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99072" y="355261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853" name="TextBox3" r:id="rId5" imgW="571680" imgH="518040"/>
        </mc:Choice>
        <mc:Fallback>
          <p:control name="TextBox3" r:id="rId5" imgW="571680" imgH="518040">
            <p:pic>
              <p:nvPicPr>
                <p:cNvPr id="68" name="TextBox3">
                  <a:extLst>
                    <a:ext uri="{FF2B5EF4-FFF2-40B4-BE49-F238E27FC236}">
                      <a16:creationId xmlns:a16="http://schemas.microsoft.com/office/drawing/2014/main" id="{319198B8-24BF-4510-8F1A-87FE15F9FB8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99072" y="417580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854" name="TextBox4" r:id="rId6" imgW="571680" imgH="518040"/>
        </mc:Choice>
        <mc:Fallback>
          <p:control name="TextBox4" r:id="rId6" imgW="571680" imgH="518040">
            <p:pic>
              <p:nvPicPr>
                <p:cNvPr id="69" name="TextBox4">
                  <a:extLst>
                    <a:ext uri="{FF2B5EF4-FFF2-40B4-BE49-F238E27FC236}">
                      <a16:creationId xmlns:a16="http://schemas.microsoft.com/office/drawing/2014/main" id="{8E6BAC5B-166A-4639-AC49-29C9386C1D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224016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855" name="TextBox5" r:id="rId7" imgW="571680" imgH="518040"/>
        </mc:Choice>
        <mc:Fallback>
          <p:control name="TextBox5" r:id="rId7" imgW="571680" imgH="518040">
            <p:pic>
              <p:nvPicPr>
                <p:cNvPr id="70" name="TextBox5">
                  <a:extLst>
                    <a:ext uri="{FF2B5EF4-FFF2-40B4-BE49-F238E27FC236}">
                      <a16:creationId xmlns:a16="http://schemas.microsoft.com/office/drawing/2014/main" id="{40C5A882-9A19-4861-AA67-CC59CD045E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2911958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856" name="TextBox6" r:id="rId8" imgW="571680" imgH="518040"/>
        </mc:Choice>
        <mc:Fallback>
          <p:control name="TextBox6" r:id="rId8" imgW="571680" imgH="518040">
            <p:pic>
              <p:nvPicPr>
                <p:cNvPr id="71" name="TextBox6">
                  <a:extLst>
                    <a:ext uri="{FF2B5EF4-FFF2-40B4-BE49-F238E27FC236}">
                      <a16:creationId xmlns:a16="http://schemas.microsoft.com/office/drawing/2014/main" id="{EA124527-CD13-404D-9D8E-5EEA75895BC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355294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857" name="TextBox8" r:id="rId9" imgW="571680" imgH="518040"/>
        </mc:Choice>
        <mc:Fallback>
          <p:control name="TextBox8" r:id="rId9" imgW="571680" imgH="518040">
            <p:pic>
              <p:nvPicPr>
                <p:cNvPr id="72" name="TextBox8">
                  <a:extLst>
                    <a:ext uri="{FF2B5EF4-FFF2-40B4-BE49-F238E27FC236}">
                      <a16:creationId xmlns:a16="http://schemas.microsoft.com/office/drawing/2014/main" id="{73AD4FC8-2F22-4023-9E5D-3AE83B1FBA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417613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858" name="TextBox9" r:id="rId10" imgW="571680" imgH="518040"/>
        </mc:Choice>
        <mc:Fallback>
          <p:control name="TextBox9" r:id="rId10" imgW="571680" imgH="518040">
            <p:pic>
              <p:nvPicPr>
                <p:cNvPr id="73" name="TextBox9">
                  <a:extLst>
                    <a:ext uri="{FF2B5EF4-FFF2-40B4-BE49-F238E27FC236}">
                      <a16:creationId xmlns:a16="http://schemas.microsoft.com/office/drawing/2014/main" id="{EBC7CF53-606D-49C5-887D-6670FA8E410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222227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859" name="TextBox10" r:id="rId11" imgW="571680" imgH="518040"/>
        </mc:Choice>
        <mc:Fallback>
          <p:control name="TextBox10" r:id="rId11" imgW="571680" imgH="518040">
            <p:pic>
              <p:nvPicPr>
                <p:cNvPr id="74" name="TextBox10">
                  <a:extLst>
                    <a:ext uri="{FF2B5EF4-FFF2-40B4-BE49-F238E27FC236}">
                      <a16:creationId xmlns:a16="http://schemas.microsoft.com/office/drawing/2014/main" id="{12D53254-EB99-47E1-9078-92BBFEE2D08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289407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860" name="TextBox11" r:id="rId12" imgW="571680" imgH="518040"/>
        </mc:Choice>
        <mc:Fallback>
          <p:control name="TextBox11" r:id="rId12" imgW="571680" imgH="518040">
            <p:pic>
              <p:nvPicPr>
                <p:cNvPr id="75" name="TextBox11">
                  <a:extLst>
                    <a:ext uri="{FF2B5EF4-FFF2-40B4-BE49-F238E27FC236}">
                      <a16:creationId xmlns:a16="http://schemas.microsoft.com/office/drawing/2014/main" id="{152E8DDA-5226-4311-8258-B38780A70F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353505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861" name="TextBox12" r:id="rId13" imgW="571680" imgH="518040"/>
        </mc:Choice>
        <mc:Fallback>
          <p:control name="TextBox12" r:id="rId13" imgW="571680" imgH="518040">
            <p:pic>
              <p:nvPicPr>
                <p:cNvPr id="76" name="TextBox12">
                  <a:extLst>
                    <a:ext uri="{FF2B5EF4-FFF2-40B4-BE49-F238E27FC236}">
                      <a16:creationId xmlns:a16="http://schemas.microsoft.com/office/drawing/2014/main" id="{10F12E32-4A28-4409-BFCE-40DF887C974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415824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C83044A-4AE8-4453-91CF-9422BDFFE370}"/>
              </a:ext>
            </a:extLst>
          </p:cNvPr>
          <p:cNvGrpSpPr/>
          <p:nvPr/>
        </p:nvGrpSpPr>
        <p:grpSpPr>
          <a:xfrm>
            <a:off x="3605880" y="2286775"/>
            <a:ext cx="1774136" cy="1831213"/>
            <a:chOff x="3605880" y="2286775"/>
            <a:chExt cx="1774136" cy="18312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8E51A7-8B11-479C-A0D0-FD5D8D941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156" b="94286" l="9920" r="89812">
                          <a14:foregroundMark x1="49062" y1="64156" x2="78284" y2="49351"/>
                          <a14:foregroundMark x1="48525" y1="55325" x2="66488" y2="45714"/>
                          <a14:foregroundMark x1="47721" y1="46753" x2="49062" y2="71169"/>
                          <a14:foregroundMark x1="43968" y1="48571" x2="47185" y2="69351"/>
                          <a14:foregroundMark x1="46917" y1="65714" x2="72654" y2="67792"/>
                          <a14:foregroundMark x1="55764" y1="60519" x2="62198" y2="58701"/>
                          <a14:foregroundMark x1="63003" y1="50909" x2="62735" y2="60519"/>
                          <a14:foregroundMark x1="75335" y1="15844" x2="75335" y2="15844"/>
                          <a14:foregroundMark x1="75335" y1="8571" x2="75335" y2="8571"/>
                          <a14:foregroundMark x1="74799" y1="4156" x2="74799" y2="4156"/>
                          <a14:foregroundMark x1="72386" y1="4935" x2="72386" y2="4935"/>
                          <a14:foregroundMark x1="76676" y1="5455" x2="76676" y2="5455"/>
                          <a14:foregroundMark x1="35389" y1="91429" x2="66488" y2="89870"/>
                          <a14:foregroundMark x1="32708" y1="90909" x2="56568" y2="89610"/>
                          <a14:foregroundMark x1="71314" y1="87792" x2="71314" y2="87792"/>
                          <a14:foregroundMark x1="75871" y1="90390" x2="75871" y2="90390"/>
                          <a14:foregroundMark x1="66488" y1="89091" x2="78016" y2="90909"/>
                          <a14:foregroundMark x1="61394" y1="92208" x2="79357" y2="92208"/>
                          <a14:foregroundMark x1="39410" y1="90909" x2="62466" y2="92727"/>
                          <a14:foregroundMark x1="34048" y1="90909" x2="41287" y2="94286"/>
                          <a14:foregroundMark x1="86327" y1="55584" x2="86327" y2="55584"/>
                          <a14:foregroundMark x1="89812" y1="51169" x2="89812" y2="51169"/>
                          <a14:foregroundMark x1="88472" y1="46753" x2="88472" y2="4675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05880" y="2286775"/>
              <a:ext cx="1774136" cy="183121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BBC4BD8-53CA-4906-BC8C-A9095A82B978}"/>
                </a:ext>
              </a:extLst>
            </p:cNvPr>
            <p:cNvSpPr/>
            <p:nvPr/>
          </p:nvSpPr>
          <p:spPr>
            <a:xfrm>
              <a:off x="4329047" y="3111876"/>
              <a:ext cx="674344" cy="461070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75FC591-E9EE-4BE2-9162-9429292FF98E}"/>
              </a:ext>
            </a:extLst>
          </p:cNvPr>
          <p:cNvGrpSpPr/>
          <p:nvPr/>
        </p:nvGrpSpPr>
        <p:grpSpPr>
          <a:xfrm>
            <a:off x="7561733" y="2191397"/>
            <a:ext cx="1785644" cy="1966589"/>
            <a:chOff x="7561733" y="2191397"/>
            <a:chExt cx="1785644" cy="19665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8E6486-2B03-4020-89E7-8D981B980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64" b="91768" l="9867" r="92267">
                          <a14:foregroundMark x1="44000" y1="61501" x2="74400" y2="50605"/>
                          <a14:foregroundMark x1="42667" y1="55206" x2="67733" y2="48184"/>
                          <a14:foregroundMark x1="40000" y1="44068" x2="58667" y2="69007"/>
                          <a14:foregroundMark x1="58667" y1="69007" x2="58667" y2="69734"/>
                          <a14:foregroundMark x1="66933" y1="45763" x2="67467" y2="64407"/>
                          <a14:foregroundMark x1="67467" y1="64407" x2="67200" y2="65375"/>
                          <a14:foregroundMark x1="45600" y1="20097" x2="45600" y2="20097"/>
                          <a14:foregroundMark x1="44267" y1="9201" x2="44267" y2="9201"/>
                          <a14:foregroundMark x1="40000" y1="14286" x2="40000" y2="14286"/>
                          <a14:foregroundMark x1="92533" y1="33898" x2="92533" y2="33898"/>
                          <a14:foregroundMark x1="46667" y1="89104" x2="75200" y2="86925"/>
                          <a14:foregroundMark x1="75200" y1="86925" x2="75467" y2="86925"/>
                          <a14:foregroundMark x1="72267" y1="86199" x2="83733" y2="89831"/>
                          <a14:foregroundMark x1="86933" y1="89831" x2="86933" y2="89831"/>
                          <a14:foregroundMark x1="88533" y1="88136" x2="88533" y2="88136"/>
                          <a14:foregroundMark x1="91200" y1="87651" x2="91200" y2="87651"/>
                          <a14:foregroundMark x1="38933" y1="86925" x2="40533" y2="86925"/>
                          <a14:foregroundMark x1="40267" y1="87893" x2="46667" y2="87893"/>
                          <a14:foregroundMark x1="34400" y1="88136" x2="34400" y2="88136"/>
                          <a14:foregroundMark x1="33067" y1="89104" x2="33067" y2="89104"/>
                          <a14:foregroundMark x1="44267" y1="91768" x2="44267" y2="91768"/>
                          <a14:foregroundMark x1="43733" y1="62954" x2="62133" y2="59564"/>
                          <a14:foregroundMark x1="36267" y1="51332" x2="54933" y2="48668"/>
                          <a14:foregroundMark x1="42667" y1="43584" x2="53333" y2="65375"/>
                          <a14:foregroundMark x1="40533" y1="52300" x2="53333" y2="71186"/>
                          <a14:foregroundMark x1="37333" y1="56416" x2="50667" y2="71671"/>
                          <a14:foregroundMark x1="66400" y1="54237" x2="60000" y2="64891"/>
                          <a14:foregroundMark x1="67733" y1="55690" x2="61333" y2="71186"/>
                          <a14:foregroundMark x1="61333" y1="71186" x2="61067" y2="71429"/>
                          <a14:foregroundMark x1="46933" y1="21550" x2="46933" y2="21550"/>
                          <a14:foregroundMark x1="42400" y1="10654" x2="42400" y2="10654"/>
                          <a14:foregroundMark x1="38400" y1="9685" x2="38400" y2="9685"/>
                          <a14:foregroundMark x1="40267" y1="7264" x2="40267" y2="7264"/>
                          <a14:foregroundMark x1="42933" y1="90073" x2="71733" y2="86199"/>
                          <a14:foregroundMark x1="42667" y1="89346" x2="63200" y2="91525"/>
                          <a14:foregroundMark x1="63200" y1="91525" x2="65333" y2="91525"/>
                          <a14:foregroundMark x1="85600" y1="87893" x2="85600" y2="87893"/>
                          <a14:foregroundMark x1="89333" y1="87409" x2="89333" y2="87409"/>
                          <a14:foregroundMark x1="36267" y1="87893" x2="36267" y2="87893"/>
                          <a14:foregroundMark x1="33333" y1="88620" x2="33333" y2="88620"/>
                          <a14:foregroundMark x1="34667" y1="86925" x2="34667" y2="86925"/>
                          <a14:foregroundMark x1="32533" y1="87167" x2="32533" y2="87167"/>
                          <a14:foregroundMark x1="37067" y1="87893" x2="37067" y2="878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61733" y="2191397"/>
              <a:ext cx="1785644" cy="196658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12017C7-39FC-486B-8739-F6619ED92D8A}"/>
                </a:ext>
              </a:extLst>
            </p:cNvPr>
            <p:cNvSpPr/>
            <p:nvPr/>
          </p:nvSpPr>
          <p:spPr>
            <a:xfrm>
              <a:off x="8192491" y="3084593"/>
              <a:ext cx="674344" cy="461070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C79D0-47BA-4FAD-BC08-E1A14D2556A3}"/>
              </a:ext>
            </a:extLst>
          </p:cNvPr>
          <p:cNvGrpSpPr/>
          <p:nvPr/>
        </p:nvGrpSpPr>
        <p:grpSpPr>
          <a:xfrm>
            <a:off x="5898495" y="3143309"/>
            <a:ext cx="2004953" cy="1766603"/>
            <a:chOff x="5898495" y="3143309"/>
            <a:chExt cx="2004953" cy="17666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95AEE4-C7B9-40B7-AEFA-92E4561D0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24" b="99735" l="9091" r="92308">
                          <a14:foregroundMark x1="35664" y1="61111" x2="37296" y2="61376"/>
                          <a14:foregroundMark x1="30536" y1="65079" x2="53613" y2="60847"/>
                          <a14:foregroundMark x1="53613" y1="60847" x2="55012" y2="59788"/>
                          <a14:foregroundMark x1="30536" y1="57143" x2="59207" y2="57407"/>
                          <a14:foregroundMark x1="29138" y1="63228" x2="48951" y2="62169"/>
                          <a14:foregroundMark x1="48951" y1="62169" x2="58974" y2="62698"/>
                          <a14:foregroundMark x1="31469" y1="71958" x2="62704" y2="67989"/>
                          <a14:foregroundMark x1="91608" y1="46561" x2="91608" y2="46561"/>
                          <a14:foregroundMark x1="91841" y1="50794" x2="91841" y2="50794"/>
                          <a14:foregroundMark x1="84149" y1="61111" x2="84149" y2="61111"/>
                          <a14:foregroundMark x1="92308" y1="47884" x2="92308" y2="47884"/>
                          <a14:foregroundMark x1="36364" y1="93122" x2="36364" y2="93122"/>
                          <a14:foregroundMark x1="26807" y1="91534" x2="26807" y2="91534"/>
                          <a14:foregroundMark x1="33333" y1="89683" x2="33333" y2="89683"/>
                          <a14:foregroundMark x1="25175" y1="93122" x2="44522" y2="9973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98495" y="3143309"/>
              <a:ext cx="2004953" cy="1766603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FC419FC-9991-44C1-BA84-FA90210CBEAB}"/>
                </a:ext>
              </a:extLst>
            </p:cNvPr>
            <p:cNvSpPr/>
            <p:nvPr/>
          </p:nvSpPr>
          <p:spPr>
            <a:xfrm>
              <a:off x="6408340" y="4029645"/>
              <a:ext cx="665164" cy="461070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521B58-79EC-4E7F-9615-896CD7F3D002}"/>
              </a:ext>
            </a:extLst>
          </p:cNvPr>
          <p:cNvGrpSpPr/>
          <p:nvPr/>
        </p:nvGrpSpPr>
        <p:grpSpPr>
          <a:xfrm>
            <a:off x="2504590" y="333971"/>
            <a:ext cx="7977539" cy="605421"/>
            <a:chOff x="1230143" y="321217"/>
            <a:chExt cx="6770367" cy="60542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E7DBC86-1A7F-4A76-B7A9-9EDE8E61955A}"/>
                </a:ext>
              </a:extLst>
            </p:cNvPr>
            <p:cNvSpPr/>
            <p:nvPr/>
          </p:nvSpPr>
          <p:spPr>
            <a:xfrm>
              <a:off x="1230143" y="321217"/>
              <a:ext cx="6770367" cy="605421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FE654E-49A7-421D-9ACE-9533B5DED49F}"/>
                </a:ext>
              </a:extLst>
            </p:cNvPr>
            <p:cNvSpPr/>
            <p:nvPr/>
          </p:nvSpPr>
          <p:spPr>
            <a:xfrm>
              <a:off x="1306608" y="371834"/>
              <a:ext cx="492920" cy="54985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7173855-CAF9-43C2-AE47-C65F179D13A7}"/>
              </a:ext>
            </a:extLst>
          </p:cNvPr>
          <p:cNvGrpSpPr/>
          <p:nvPr/>
        </p:nvGrpSpPr>
        <p:grpSpPr>
          <a:xfrm>
            <a:off x="1931776" y="1139769"/>
            <a:ext cx="2037208" cy="1287520"/>
            <a:chOff x="1651000" y="1485900"/>
            <a:chExt cx="2037208" cy="12875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AC0D727-CF03-41D4-9FE0-DC074AA242C2}"/>
                </a:ext>
              </a:extLst>
            </p:cNvPr>
            <p:cNvSpPr/>
            <p:nvPr/>
          </p:nvSpPr>
          <p:spPr>
            <a:xfrm>
              <a:off x="2620890" y="1930236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/>
                <a:t>3 + 8 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C1FA7DE-C128-4F91-AA18-31FAEA2854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709" b="34272" l="21449" r="28477">
                          <a14:foregroundMark x1="24012" y1="32947" x2="24012" y2="32947"/>
                          <a14:foregroundMark x1="24963" y1="33278" x2="24963" y2="33278"/>
                          <a14:foregroundMark x1="24378" y1="34272" x2="24378" y2="34272"/>
                          <a14:foregroundMark x1="25403" y1="33940" x2="25403" y2="33940"/>
                          <a14:foregroundMark x1="26281" y1="33444" x2="26281" y2="33444"/>
                          <a14:foregroundMark x1="24012" y1="34272" x2="24012" y2="34272"/>
                          <a14:foregroundMark x1="23353" y1="33775" x2="23353" y2="33775"/>
                          <a14:foregroundMark x1="23206" y1="33444" x2="23206" y2="33444"/>
                          <a14:foregroundMark x1="22987" y1="33609" x2="22987" y2="33609"/>
                          <a14:foregroundMark x1="22840" y1="33775" x2="22840" y2="33775"/>
                          <a14:backgroundMark x1="26501" y1="31788" x2="26501" y2="31788"/>
                          <a14:backgroundMark x1="26428" y1="30795" x2="26428" y2="30795"/>
                          <a14:backgroundMark x1="26428" y1="29636" x2="26428" y2="29636"/>
                        </a14:backgroundRemoval>
                      </a14:imgEffect>
                    </a14:imgLayer>
                  </a14:imgProps>
                </a:ext>
              </a:extLst>
            </a:blip>
            <a:srcRect l="20595" t="16926" r="70574" b="64721"/>
            <a:stretch/>
          </p:blipFill>
          <p:spPr>
            <a:xfrm>
              <a:off x="1651000" y="1485900"/>
              <a:ext cx="1400938" cy="128752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15D5DB2-9F93-4F75-BB65-C909868A385D}"/>
              </a:ext>
            </a:extLst>
          </p:cNvPr>
          <p:cNvGrpSpPr/>
          <p:nvPr/>
        </p:nvGrpSpPr>
        <p:grpSpPr>
          <a:xfrm>
            <a:off x="1549442" y="4550854"/>
            <a:ext cx="2035031" cy="1287520"/>
            <a:chOff x="1522155" y="3715550"/>
            <a:chExt cx="2035031" cy="128752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753748-0E9E-4435-8A95-51AE8877E0BE}"/>
                </a:ext>
              </a:extLst>
            </p:cNvPr>
            <p:cNvSpPr/>
            <p:nvPr/>
          </p:nvSpPr>
          <p:spPr>
            <a:xfrm>
              <a:off x="2489868" y="4185858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/>
                <a:t>7 + 6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6B7447F-4BF4-49C1-828C-6EB59D03E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709" b="34272" l="21449" r="28477">
                          <a14:foregroundMark x1="24012" y1="32947" x2="24012" y2="32947"/>
                          <a14:foregroundMark x1="24963" y1="33278" x2="24963" y2="33278"/>
                          <a14:foregroundMark x1="24378" y1="34272" x2="24378" y2="34272"/>
                          <a14:foregroundMark x1="25403" y1="33940" x2="25403" y2="33940"/>
                          <a14:foregroundMark x1="26281" y1="33444" x2="26281" y2="33444"/>
                          <a14:foregroundMark x1="24012" y1="34272" x2="24012" y2="34272"/>
                          <a14:foregroundMark x1="23353" y1="33775" x2="23353" y2="33775"/>
                          <a14:foregroundMark x1="23206" y1="33444" x2="23206" y2="33444"/>
                          <a14:foregroundMark x1="22987" y1="33609" x2="22987" y2="33609"/>
                          <a14:foregroundMark x1="22840" y1="33775" x2="22840" y2="33775"/>
                          <a14:backgroundMark x1="26501" y1="31788" x2="26501" y2="31788"/>
                          <a14:backgroundMark x1="26428" y1="30795" x2="26428" y2="30795"/>
                          <a14:backgroundMark x1="26428" y1="29636" x2="26428" y2="29636"/>
                        </a14:backgroundRemoval>
                      </a14:imgEffect>
                    </a14:imgLayer>
                  </a14:imgProps>
                </a:ext>
              </a:extLst>
            </a:blip>
            <a:srcRect l="20595" t="16926" r="70574" b="64721"/>
            <a:stretch/>
          </p:blipFill>
          <p:spPr>
            <a:xfrm>
              <a:off x="1522155" y="3715550"/>
              <a:ext cx="1400938" cy="128752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D6C464-BDB3-4693-8D44-2B3DF034AA5D}"/>
              </a:ext>
            </a:extLst>
          </p:cNvPr>
          <p:cNvGrpSpPr/>
          <p:nvPr/>
        </p:nvGrpSpPr>
        <p:grpSpPr>
          <a:xfrm>
            <a:off x="4539998" y="851535"/>
            <a:ext cx="2144631" cy="1186308"/>
            <a:chOff x="4723882" y="932555"/>
            <a:chExt cx="2144631" cy="118630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E9DF237-C88B-4BF5-BED9-D96C9B85C476}"/>
                </a:ext>
              </a:extLst>
            </p:cNvPr>
            <p:cNvSpPr/>
            <p:nvPr/>
          </p:nvSpPr>
          <p:spPr>
            <a:xfrm>
              <a:off x="4723882" y="1448898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/>
                <a:t>11 + 2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97ADA2D-53E8-4DDE-BC61-2F323D862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709" b="34272" l="21449" r="28477">
                          <a14:foregroundMark x1="24012" y1="32947" x2="24012" y2="32947"/>
                          <a14:foregroundMark x1="24963" y1="33278" x2="24963" y2="33278"/>
                          <a14:foregroundMark x1="24378" y1="34272" x2="24378" y2="34272"/>
                          <a14:foregroundMark x1="25403" y1="33940" x2="25403" y2="33940"/>
                          <a14:foregroundMark x1="26281" y1="33444" x2="26281" y2="33444"/>
                          <a14:foregroundMark x1="24012" y1="34272" x2="24012" y2="34272"/>
                          <a14:foregroundMark x1="23353" y1="33775" x2="23353" y2="33775"/>
                          <a14:foregroundMark x1="23206" y1="33444" x2="23206" y2="33444"/>
                          <a14:foregroundMark x1="22987" y1="33609" x2="22987" y2="33609"/>
                          <a14:foregroundMark x1="22840" y1="33775" x2="22840" y2="33775"/>
                          <a14:backgroundMark x1="26501" y1="31788" x2="26501" y2="31788"/>
                          <a14:backgroundMark x1="26428" y1="30795" x2="26428" y2="30795"/>
                          <a14:backgroundMark x1="26428" y1="29636" x2="26428" y2="29636"/>
                        </a14:backgroundRemoval>
                      </a14:imgEffect>
                    </a14:imgLayer>
                  </a14:imgProps>
                </a:ext>
              </a:extLst>
            </a:blip>
            <a:srcRect l="20595" t="16926" r="70574" b="64721"/>
            <a:stretch/>
          </p:blipFill>
          <p:spPr>
            <a:xfrm flipH="1">
              <a:off x="5394333" y="932555"/>
              <a:ext cx="1474180" cy="118630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3FB4EF-BCEA-46A0-B36A-B03B5D235DD5}"/>
              </a:ext>
            </a:extLst>
          </p:cNvPr>
          <p:cNvGrpSpPr/>
          <p:nvPr/>
        </p:nvGrpSpPr>
        <p:grpSpPr>
          <a:xfrm>
            <a:off x="9809184" y="3643435"/>
            <a:ext cx="1812024" cy="1321854"/>
            <a:chOff x="8067770" y="1661194"/>
            <a:chExt cx="1812024" cy="132185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47E9F86-54D4-468D-A5A5-F1E92808C9AD}"/>
                </a:ext>
              </a:extLst>
            </p:cNvPr>
            <p:cNvSpPr/>
            <p:nvPr/>
          </p:nvSpPr>
          <p:spPr>
            <a:xfrm>
              <a:off x="8067770" y="1865334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/>
                <a:t>16 - 8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8F6C761-73EB-4CAF-B703-93747DD59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9794" b="66977" l="21253" r="26873">
                          <a14:backgroundMark x1="21669" y1="51656" x2="21669" y2="51656"/>
                          <a14:backgroundMark x1="22548" y1="61258" x2="22548" y2="61258"/>
                          <a14:backgroundMark x1="22328" y1="62086" x2="22328" y2="62086"/>
                        </a14:backgroundRemoval>
                      </a14:imgEffect>
                    </a14:imgLayer>
                  </a14:imgProps>
                </a:ext>
              </a:extLst>
            </a:blip>
            <a:srcRect l="20550" t="47646" r="72424" b="30875"/>
            <a:stretch/>
          </p:blipFill>
          <p:spPr>
            <a:xfrm>
              <a:off x="8901894" y="1661194"/>
              <a:ext cx="977900" cy="132185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BCF6AB-6921-4B70-BAA8-E5B13A547DCF}"/>
              </a:ext>
            </a:extLst>
          </p:cNvPr>
          <p:cNvGrpSpPr/>
          <p:nvPr/>
        </p:nvGrpSpPr>
        <p:grpSpPr>
          <a:xfrm>
            <a:off x="1120341" y="3457061"/>
            <a:ext cx="1851446" cy="1321854"/>
            <a:chOff x="9404091" y="1132713"/>
            <a:chExt cx="2361284" cy="1321854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A9BFCBD-CB45-4D2A-AE7A-15F62CAE8996}"/>
                </a:ext>
              </a:extLst>
            </p:cNvPr>
            <p:cNvSpPr/>
            <p:nvPr/>
          </p:nvSpPr>
          <p:spPr>
            <a:xfrm>
              <a:off x="10416666" y="1286667"/>
              <a:ext cx="1348709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/>
                <a:t>17 - 9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4D70F-42F0-49ED-ADD2-7CBBD9F93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9794" b="66977" l="21253" r="26873">
                          <a14:backgroundMark x1="21669" y1="51656" x2="21669" y2="51656"/>
                          <a14:backgroundMark x1="22548" y1="61258" x2="22548" y2="61258"/>
                          <a14:backgroundMark x1="22328" y1="62086" x2="22328" y2="62086"/>
                        </a14:backgroundRemoval>
                      </a14:imgEffect>
                    </a14:imgLayer>
                  </a14:imgProps>
                </a:ext>
              </a:extLst>
            </a:blip>
            <a:srcRect l="20550" t="47646" r="72424" b="30875"/>
            <a:stretch/>
          </p:blipFill>
          <p:spPr>
            <a:xfrm flipH="1">
              <a:off x="9404091" y="1132713"/>
              <a:ext cx="1348708" cy="132185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01D1E7-AE38-4F55-BD13-382A45355E26}"/>
              </a:ext>
            </a:extLst>
          </p:cNvPr>
          <p:cNvGrpSpPr/>
          <p:nvPr/>
        </p:nvGrpSpPr>
        <p:grpSpPr>
          <a:xfrm>
            <a:off x="9733724" y="1320213"/>
            <a:ext cx="1928982" cy="1022487"/>
            <a:chOff x="8374482" y="4359310"/>
            <a:chExt cx="1928982" cy="102248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C8F016F-301E-4811-BA69-A139AAAAA5DA}"/>
                </a:ext>
              </a:extLst>
            </p:cNvPr>
            <p:cNvSpPr/>
            <p:nvPr/>
          </p:nvSpPr>
          <p:spPr>
            <a:xfrm>
              <a:off x="8374482" y="4748653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/>
                <a:t>19 - 8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BDCDC38-1094-4C14-B90F-C474C2405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602" b="88172" l="7527" r="96774">
                          <a14:foregroundMark x1="76344" y1="80645" x2="76344" y2="80645"/>
                          <a14:foregroundMark x1="56989" y1="79570" x2="73118" y2="76344"/>
                          <a14:foregroundMark x1="47312" y1="81720" x2="77419" y2="84946"/>
                          <a14:foregroundMark x1="77419" y1="84946" x2="86022" y2="81720"/>
                          <a14:foregroundMark x1="88172" y1="82796" x2="88172" y2="82796"/>
                          <a14:foregroundMark x1="97849" y1="78495" x2="97849" y2="78495"/>
                          <a14:foregroundMark x1="46237" y1="84946" x2="46237" y2="84946"/>
                          <a14:foregroundMark x1="38710" y1="76344" x2="38710" y2="76344"/>
                          <a14:foregroundMark x1="7527" y1="69892" x2="7527" y2="69892"/>
                          <a14:foregroundMark x1="8602" y1="63441" x2="8602" y2="63441"/>
                          <a14:foregroundMark x1="9677" y1="59140" x2="9677" y2="59140"/>
                          <a14:backgroundMark x1="26882" y1="32258" x2="26882" y2="32258"/>
                          <a14:backgroundMark x1="24731" y1="37634" x2="24731" y2="37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80977" y="4359310"/>
              <a:ext cx="1022487" cy="102248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3A3C33-BD72-4BA3-82F0-544DD005460E}"/>
              </a:ext>
            </a:extLst>
          </p:cNvPr>
          <p:cNvGrpSpPr/>
          <p:nvPr/>
        </p:nvGrpSpPr>
        <p:grpSpPr>
          <a:xfrm>
            <a:off x="7031176" y="973062"/>
            <a:ext cx="1765316" cy="1022487"/>
            <a:chOff x="5314206" y="4183148"/>
            <a:chExt cx="1765316" cy="102248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8A632F1-A8FC-4151-B03A-970968D65C6C}"/>
                </a:ext>
              </a:extLst>
            </p:cNvPr>
            <p:cNvSpPr/>
            <p:nvPr/>
          </p:nvSpPr>
          <p:spPr>
            <a:xfrm>
              <a:off x="6012204" y="4571270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/>
                <a:t>9 + 4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033DAA9-2165-439B-B613-DAC234270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602" b="88172" l="7527" r="96774">
                          <a14:foregroundMark x1="76344" y1="80645" x2="76344" y2="80645"/>
                          <a14:foregroundMark x1="56989" y1="79570" x2="73118" y2="76344"/>
                          <a14:foregroundMark x1="47312" y1="81720" x2="77419" y2="84946"/>
                          <a14:foregroundMark x1="77419" y1="84946" x2="86022" y2="81720"/>
                          <a14:foregroundMark x1="88172" y1="82796" x2="88172" y2="82796"/>
                          <a14:foregroundMark x1="97849" y1="78495" x2="97849" y2="78495"/>
                          <a14:foregroundMark x1="46237" y1="84946" x2="46237" y2="84946"/>
                          <a14:foregroundMark x1="38710" y1="76344" x2="38710" y2="76344"/>
                          <a14:foregroundMark x1="7527" y1="69892" x2="7527" y2="69892"/>
                          <a14:foregroundMark x1="8602" y1="63441" x2="8602" y2="63441"/>
                          <a14:foregroundMark x1="9677" y1="59140" x2="9677" y2="59140"/>
                          <a14:backgroundMark x1="26882" y1="32258" x2="26882" y2="32258"/>
                          <a14:backgroundMark x1="24731" y1="37634" x2="24731" y2="37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314206" y="4183148"/>
              <a:ext cx="935824" cy="102248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D4DD74F-92B7-4EF6-9229-FD4429CCF2F8}"/>
              </a:ext>
            </a:extLst>
          </p:cNvPr>
          <p:cNvGrpSpPr/>
          <p:nvPr/>
        </p:nvGrpSpPr>
        <p:grpSpPr>
          <a:xfrm>
            <a:off x="4744302" y="5142486"/>
            <a:ext cx="1891294" cy="1022487"/>
            <a:chOff x="6721501" y="1775178"/>
            <a:chExt cx="1891294" cy="1022487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F3D7A69-1498-46B5-8ED0-881D6D2FF247}"/>
                </a:ext>
              </a:extLst>
            </p:cNvPr>
            <p:cNvSpPr/>
            <p:nvPr/>
          </p:nvSpPr>
          <p:spPr>
            <a:xfrm>
              <a:off x="6721501" y="2181857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/>
                <a:t>12 - 4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A55DF13-339B-4D0C-B213-D25305C31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602" b="88172" l="7527" r="96774">
                          <a14:foregroundMark x1="76344" y1="80645" x2="76344" y2="80645"/>
                          <a14:foregroundMark x1="56989" y1="79570" x2="73118" y2="76344"/>
                          <a14:foregroundMark x1="47312" y1="81720" x2="77419" y2="84946"/>
                          <a14:foregroundMark x1="77419" y1="84946" x2="86022" y2="81720"/>
                          <a14:foregroundMark x1="88172" y1="82796" x2="88172" y2="82796"/>
                          <a14:foregroundMark x1="97849" y1="78495" x2="97849" y2="78495"/>
                          <a14:foregroundMark x1="46237" y1="84946" x2="46237" y2="84946"/>
                          <a14:foregroundMark x1="38710" y1="76344" x2="38710" y2="76344"/>
                          <a14:foregroundMark x1="7527" y1="69892" x2="7527" y2="69892"/>
                          <a14:foregroundMark x1="8602" y1="63441" x2="8602" y2="63441"/>
                          <a14:foregroundMark x1="9677" y1="59140" x2="9677" y2="59140"/>
                          <a14:backgroundMark x1="26882" y1="32258" x2="26882" y2="32258"/>
                          <a14:backgroundMark x1="24731" y1="37634" x2="24731" y2="37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90308" y="1775178"/>
              <a:ext cx="1022487" cy="1022487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FE8FF60-88CF-41CD-B2F2-CDA7D89D2B4E}"/>
              </a:ext>
            </a:extLst>
          </p:cNvPr>
          <p:cNvGrpSpPr/>
          <p:nvPr/>
        </p:nvGrpSpPr>
        <p:grpSpPr>
          <a:xfrm>
            <a:off x="8203926" y="5000543"/>
            <a:ext cx="2134241" cy="1186308"/>
            <a:chOff x="8489491" y="4636018"/>
            <a:chExt cx="2134241" cy="118630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05E4204-953F-47E7-A5F6-D76E748ED9DF}"/>
                </a:ext>
              </a:extLst>
            </p:cNvPr>
            <p:cNvSpPr/>
            <p:nvPr/>
          </p:nvSpPr>
          <p:spPr>
            <a:xfrm>
              <a:off x="8489491" y="5040128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/>
                <a:t>7 + 4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6063C31-136F-4D92-B324-B0C4EF35B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709" b="34272" l="21449" r="28477">
                          <a14:foregroundMark x1="24012" y1="32947" x2="24012" y2="32947"/>
                          <a14:foregroundMark x1="24963" y1="33278" x2="24963" y2="33278"/>
                          <a14:foregroundMark x1="24378" y1="34272" x2="24378" y2="34272"/>
                          <a14:foregroundMark x1="25403" y1="33940" x2="25403" y2="33940"/>
                          <a14:foregroundMark x1="26281" y1="33444" x2="26281" y2="33444"/>
                          <a14:foregroundMark x1="24012" y1="34272" x2="24012" y2="34272"/>
                          <a14:foregroundMark x1="23353" y1="33775" x2="23353" y2="33775"/>
                          <a14:foregroundMark x1="23206" y1="33444" x2="23206" y2="33444"/>
                          <a14:foregroundMark x1="22987" y1="33609" x2="22987" y2="33609"/>
                          <a14:foregroundMark x1="22840" y1="33775" x2="22840" y2="33775"/>
                          <a14:backgroundMark x1="26501" y1="31788" x2="26501" y2="31788"/>
                          <a14:backgroundMark x1="26428" y1="30795" x2="26428" y2="30795"/>
                          <a14:backgroundMark x1="26428" y1="29636" x2="26428" y2="29636"/>
                        </a14:backgroundRemoval>
                      </a14:imgEffect>
                    </a14:imgLayer>
                  </a14:imgProps>
                </a:ext>
              </a:extLst>
            </a:blip>
            <a:srcRect l="20595" t="16926" r="70574" b="64721"/>
            <a:stretch/>
          </p:blipFill>
          <p:spPr>
            <a:xfrm flipH="1">
              <a:off x="9149552" y="4636018"/>
              <a:ext cx="1474180" cy="1186308"/>
            </a:xfrm>
            <a:prstGeom prst="rect">
              <a:avLst/>
            </a:prstGeom>
          </p:spPr>
        </p:pic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7EFA89F-48EB-4AA6-B9DD-55F04BC008E1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3435325" y="2015905"/>
            <a:ext cx="4465034" cy="112740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B3CC756-8121-4104-AC28-12C8F5859EF0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2971787" y="3826915"/>
            <a:ext cx="3191188" cy="431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E7464E8-2AB9-4ADA-A51E-320B03C7F25A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3584473" y="3759200"/>
            <a:ext cx="732705" cy="1477862"/>
          </a:xfrm>
          <a:prstGeom prst="straightConnector1">
            <a:avLst/>
          </a:prstGeom>
          <a:ln w="3810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36EAB3B-BED6-4EEA-8017-99AA6A079172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5277961" y="4550854"/>
            <a:ext cx="1040586" cy="998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D2FE6FC-2D77-4867-84AC-C1244FD35DB5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8588185" y="3847575"/>
            <a:ext cx="149400" cy="155707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2B399CA9-EA6B-4202-8095-18D53BCB9849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7318869" y="4063475"/>
            <a:ext cx="2490315" cy="3053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EE5479EB-AE1D-4BE4-9A88-D1081B19A0BB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196290" y="2141356"/>
            <a:ext cx="1071093" cy="72934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FB8745F6-4A30-4B4D-952C-E8D8BDB7907B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176268" y="1792984"/>
            <a:ext cx="3086565" cy="1127404"/>
          </a:xfrm>
          <a:prstGeom prst="straightConnector1">
            <a:avLst/>
          </a:prstGeom>
          <a:ln w="38100">
            <a:solidFill>
              <a:srgbClr val="51B4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4271EB2B-BACA-492E-B076-095C8BAE651E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4938874" y="1799678"/>
            <a:ext cx="134783" cy="627611"/>
          </a:xfrm>
          <a:prstGeom prst="straightConnector1">
            <a:avLst/>
          </a:prstGeom>
          <a:ln w="3810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05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A3377098-46BA-4732-A93C-1C8C3F06A8C3}"/>
              </a:ext>
            </a:extLst>
          </p:cNvPr>
          <p:cNvSpPr/>
          <p:nvPr/>
        </p:nvSpPr>
        <p:spPr>
          <a:xfrm>
            <a:off x="1392018" y="754973"/>
            <a:ext cx="514905" cy="520041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C7441A-69DE-4180-BA92-23EF74294003}"/>
              </a:ext>
            </a:extLst>
          </p:cNvPr>
          <p:cNvGrpSpPr/>
          <p:nvPr/>
        </p:nvGrpSpPr>
        <p:grpSpPr>
          <a:xfrm>
            <a:off x="1523417" y="1962894"/>
            <a:ext cx="4499237" cy="2932212"/>
            <a:chOff x="19280" y="3502104"/>
            <a:chExt cx="4499237" cy="293221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AAAF6E6-102C-4CF9-8F24-67DF53C8F402}"/>
                </a:ext>
              </a:extLst>
            </p:cNvPr>
            <p:cNvGrpSpPr/>
            <p:nvPr/>
          </p:nvGrpSpPr>
          <p:grpSpPr>
            <a:xfrm>
              <a:off x="19280" y="3502104"/>
              <a:ext cx="4499237" cy="2932212"/>
              <a:chOff x="19280" y="3502103"/>
              <a:chExt cx="4499245" cy="2932216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3EDBAF19-C3F7-4271-A88E-31BC71BFD9F9}"/>
                  </a:ext>
                </a:extLst>
              </p:cNvPr>
              <p:cNvGrpSpPr/>
              <p:nvPr/>
            </p:nvGrpSpPr>
            <p:grpSpPr>
              <a:xfrm>
                <a:off x="19280" y="3502103"/>
                <a:ext cx="4499245" cy="2932216"/>
                <a:chOff x="1181718" y="3525230"/>
                <a:chExt cx="4499245" cy="2415150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59F1BB64-5B69-4C6F-8D19-FF1CC4D226FA}"/>
                    </a:ext>
                  </a:extLst>
                </p:cNvPr>
                <p:cNvSpPr/>
                <p:nvPr/>
              </p:nvSpPr>
              <p:spPr>
                <a:xfrm>
                  <a:off x="1369286" y="3739393"/>
                  <a:ext cx="4001107" cy="197662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ADC3EEA0-195A-4563-B17A-51764FF09C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79610" y="5345784"/>
                  <a:ext cx="701353" cy="594596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F34F1559-E1A6-40A0-8C96-C0B606CA8A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7421" t="53580" r="2212" b="10109"/>
                <a:stretch/>
              </p:blipFill>
              <p:spPr>
                <a:xfrm>
                  <a:off x="1181718" y="3525230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39" name="Text Box 7">
                <a:extLst>
                  <a:ext uri="{FF2B5EF4-FFF2-40B4-BE49-F238E27FC236}">
                    <a16:creationId xmlns:a16="http://schemas.microsoft.com/office/drawing/2014/main" id="{538513D6-08EF-492F-A2A5-35F58C677BEC}"/>
                  </a:ext>
                </a:extLst>
              </p:cNvPr>
              <p:cNvSpPr txBox="1"/>
              <p:nvPr/>
            </p:nvSpPr>
            <p:spPr>
              <a:xfrm>
                <a:off x="595416" y="3721343"/>
                <a:ext cx="3505790" cy="2063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 8 + 8         8 + 5</a:t>
                </a: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14 – 6        14 – 7 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1AEC80C-B2EC-454E-8A0F-7C692F36269A}"/>
                </a:ext>
              </a:extLst>
            </p:cNvPr>
            <p:cNvSpPr/>
            <p:nvPr/>
          </p:nvSpPr>
          <p:spPr>
            <a:xfrm>
              <a:off x="2095582" y="4148592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20F21DF-F307-4A3A-8E4B-20E558265FD6}"/>
                </a:ext>
              </a:extLst>
            </p:cNvPr>
            <p:cNvSpPr/>
            <p:nvPr/>
          </p:nvSpPr>
          <p:spPr>
            <a:xfrm>
              <a:off x="2051037" y="5242443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01F3F8C-6065-4DDE-A68E-4FF5878C405C}"/>
              </a:ext>
            </a:extLst>
          </p:cNvPr>
          <p:cNvGrpSpPr/>
          <p:nvPr/>
        </p:nvGrpSpPr>
        <p:grpSpPr>
          <a:xfrm>
            <a:off x="6681216" y="1979946"/>
            <a:ext cx="4664667" cy="2915160"/>
            <a:chOff x="8112511" y="2110711"/>
            <a:chExt cx="4664667" cy="291516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ADBEB32-E414-45E4-A4F6-106CDC9FB0B7}"/>
                </a:ext>
              </a:extLst>
            </p:cNvPr>
            <p:cNvGrpSpPr/>
            <p:nvPr/>
          </p:nvGrpSpPr>
          <p:grpSpPr>
            <a:xfrm>
              <a:off x="8112511" y="2110711"/>
              <a:ext cx="4664667" cy="2915160"/>
              <a:chOff x="8423684" y="3308600"/>
              <a:chExt cx="4664667" cy="2915160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F6BFF7-E47E-4767-9216-A89D970CCEE2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4664667" cy="2915160"/>
                <a:chOff x="6332028" y="1216473"/>
                <a:chExt cx="4664667" cy="2915160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8B4B00D5-93B0-4A28-B536-5D327D3FCFEF}"/>
                    </a:ext>
                  </a:extLst>
                </p:cNvPr>
                <p:cNvSpPr/>
                <p:nvPr/>
              </p:nvSpPr>
              <p:spPr>
                <a:xfrm>
                  <a:off x="6529869" y="1463932"/>
                  <a:ext cx="4001099" cy="239530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/>
                </a:p>
              </p:txBody>
            </p:sp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938EE07F-BD32-4669-899A-7E80BF753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422B55DE-F5D3-4173-8757-624AA8A78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034525" y="3276572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65" name="Text Box 7">
                <a:extLst>
                  <a:ext uri="{FF2B5EF4-FFF2-40B4-BE49-F238E27FC236}">
                    <a16:creationId xmlns:a16="http://schemas.microsoft.com/office/drawing/2014/main" id="{F604C0A7-3FFA-4048-9375-546EA6E626EE}"/>
                  </a:ext>
                </a:extLst>
              </p:cNvPr>
              <p:cNvSpPr txBox="1"/>
              <p:nvPr/>
            </p:nvSpPr>
            <p:spPr>
              <a:xfrm>
                <a:off x="8813913" y="3571862"/>
                <a:ext cx="3743060" cy="2063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 9 + 7        7 + 9</a:t>
                </a: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17 – 8       18 - 7</a:t>
                </a: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3D78295-8FE1-491F-8584-F995156E8BF0}"/>
                </a:ext>
              </a:extLst>
            </p:cNvPr>
            <p:cNvSpPr/>
            <p:nvPr/>
          </p:nvSpPr>
          <p:spPr>
            <a:xfrm>
              <a:off x="9917671" y="2810351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AB1CFD7-42EA-43D7-A037-E3018E2081DD}"/>
                </a:ext>
              </a:extLst>
            </p:cNvPr>
            <p:cNvSpPr/>
            <p:nvPr/>
          </p:nvSpPr>
          <p:spPr>
            <a:xfrm>
              <a:off x="9924670" y="3865521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D1E9CFA1-4841-40B7-AEFE-201B5341A826}"/>
              </a:ext>
            </a:extLst>
          </p:cNvPr>
          <p:cNvSpPr/>
          <p:nvPr/>
        </p:nvSpPr>
        <p:spPr>
          <a:xfrm>
            <a:off x="3596410" y="2614640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275E5AB-F50B-4D48-805F-191979A55AA9}"/>
              </a:ext>
            </a:extLst>
          </p:cNvPr>
          <p:cNvSpPr/>
          <p:nvPr/>
        </p:nvSpPr>
        <p:spPr>
          <a:xfrm>
            <a:off x="3565661" y="3708491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8369911-DE7A-4376-9615-A5C3BFCE46B6}"/>
              </a:ext>
            </a:extLst>
          </p:cNvPr>
          <p:cNvSpPr/>
          <p:nvPr/>
        </p:nvSpPr>
        <p:spPr>
          <a:xfrm>
            <a:off x="8486377" y="2686636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8EF123F-8F68-4B7C-9F8A-4A6B9700A5DD}"/>
              </a:ext>
            </a:extLst>
          </p:cNvPr>
          <p:cNvGrpSpPr/>
          <p:nvPr/>
        </p:nvGrpSpPr>
        <p:grpSpPr>
          <a:xfrm>
            <a:off x="2118848" y="396680"/>
            <a:ext cx="1016577" cy="1410499"/>
            <a:chOff x="2232273" y="241649"/>
            <a:chExt cx="1016577" cy="1410499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56A6C07-EA5B-4453-BC56-C9101630F350}"/>
                </a:ext>
              </a:extLst>
            </p:cNvPr>
            <p:cNvSpPr/>
            <p:nvPr/>
          </p:nvSpPr>
          <p:spPr>
            <a:xfrm>
              <a:off x="2232273" y="241649"/>
              <a:ext cx="571520" cy="1410499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322F001-F85A-409A-8BBA-CFF4F6E23FEF}"/>
                </a:ext>
              </a:extLst>
            </p:cNvPr>
            <p:cNvSpPr txBox="1"/>
            <p:nvPr/>
          </p:nvSpPr>
          <p:spPr>
            <a:xfrm>
              <a:off x="2769145" y="759603"/>
              <a:ext cx="479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id="{F8B547E7-440B-4EF5-8D29-3CCA05392C65}"/>
              </a:ext>
            </a:extLst>
          </p:cNvPr>
          <p:cNvSpPr/>
          <p:nvPr/>
        </p:nvSpPr>
        <p:spPr>
          <a:xfrm>
            <a:off x="8498803" y="3736326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417B5-D92B-4E59-A8FF-658BFFD0E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7792" y="211415"/>
            <a:ext cx="1068091" cy="10871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270C11-02C6-479B-BFEB-CF8CB7A19A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831" y="4837529"/>
            <a:ext cx="1216262" cy="142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411185" y="2890390"/>
            <a:ext cx="7369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hãy</a:t>
            </a:r>
            <a:r>
              <a:rPr lang="en-US" sz="3200" b="1" dirty="0">
                <a:solidFill>
                  <a:srgbClr val="FFFF00"/>
                </a:solidFill>
              </a:rPr>
              <a:t> chia </a:t>
            </a:r>
            <a:r>
              <a:rPr lang="en-US" sz="3200" b="1" dirty="0" err="1">
                <a:solidFill>
                  <a:srgbClr val="FFFF00"/>
                </a:solidFill>
              </a:rPr>
              <a:t>sẻ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những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việc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đã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thực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hiện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được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trong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học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hôm</a:t>
            </a:r>
            <a:r>
              <a:rPr lang="en-US" sz="3200" b="1" dirty="0">
                <a:solidFill>
                  <a:srgbClr val="FFFF00"/>
                </a:solidFill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250743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09731-A4AD-4A0E-819B-5CA6D456F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A16EC7C-6DB4-42A2-9A62-C18F1D745820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56EA8-0561-4A12-A7CD-6F385A06E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425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DFFC31-B372-4CAE-B803-57A9D39DA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51"/>
            <a:ext cx="12192000" cy="6433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263276" y="2045467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2847090" y="2606744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247604" y="3529152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39270" y="3853610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748640" y="2177872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82401" y="4469305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10" y="755230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050539" y="3126871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1377823" y="2593496"/>
            <a:ext cx="8991870" cy="2937280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6" name="Picture 5">
            <a:hlinkClick r:id="rId37" action="ppaction://hlinksldjump"/>
            <a:extLst>
              <a:ext uri="{FF2B5EF4-FFF2-40B4-BE49-F238E27FC236}">
                <a16:creationId xmlns:a16="http://schemas.microsoft.com/office/drawing/2014/main" id="{E785F177-5136-4D80-85E2-33083972F7A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1188269" y="5558432"/>
            <a:ext cx="948413" cy="92645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06FAE45-0807-487F-AF5B-F2CDDE84AF8C}"/>
              </a:ext>
            </a:extLst>
          </p:cNvPr>
          <p:cNvSpPr/>
          <p:nvPr/>
        </p:nvSpPr>
        <p:spPr>
          <a:xfrm>
            <a:off x="524861" y="4139428"/>
            <a:ext cx="10461724" cy="225143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C 0.00417 -0.00717 0.01185 -0.0162 0.01823 -0.01898 C 0.03112 -0.01667 0.02539 -0.02037 0.03503 -0.00694 C 0.03737 -0.00393 0.04284 -1.48148E-6 0.04284 0.00023 C 0.04584 0.00602 0.04948 0.0088 0.05326 0.01389 C 0.05625 0.02454 0.05521 0.02361 0.06367 0.03125 C 0.06498 0.03241 0.06758 0.03472 0.06758 0.03496 C 0.06992 0.04352 0.07813 0.05556 0.06628 0.06065 C 0.06289 0.06991 0.05847 0.07755 0.05847 0.08843 " pathEditMode="relative" rAng="0" ptsTypes="AAAAAAAA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47 0.08842 C 0.05703 0.07569 0.05573 0.07685 0.05365 0.06851 C 0.05117 0.05833 0.04414 0.0375 0.0405 0.0324 C 0.03841 0.02546 0.03633 0.01898 0.03386 0.01527 C 0.03151 0.00833 0.02852 0.00601 0.02578 0.00463 C 0.01563 -0.01389 0.00417 -0.00579 -0.00664 -0.01459 C -0.01888 -0.01274 -0.0289 -0.00741 -0.04075 0.00185 C -0.04245 0.00463 -0.04349 0.00879 -0.04518 0.01088 C -0.04752 0.01805 -0.04948 0.03379 -0.05078 0.0456 C -0.05234 0.07013 -0.05534 0.09305 -0.05534 0.11967 " pathEditMode="relative" rAng="0" ptsTypes="AAAAAAAAA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34 0.11968 C -0.06211 0.11273 -0.06016 0.10417 -0.07045 0.10023 C -0.07865 0.09028 -0.08829 0.08542 -0.09909 0.08333 C -0.10339 0.08102 -0.10886 0.07917 -0.11355 0.07847 C -0.11589 0.07732 -0.11823 0.07685 -0.12084 0.07593 C -0.12214 0.07546 -0.12513 0.07431 -0.12513 0.07454 C -0.14454 0.075 -0.15261 0.07384 -0.16797 0.08009 C -0.17149 0.0831 -0.175 0.08588 -0.17839 0.08889 C -0.18594 0.10463 -0.1961 0.11829 -0.20013 0.13658 C -0.20118 0.14167 -0.2043 0.14815 -0.20443 0.1537 C -0.20469 0.16111 -0.20443 0.16875 -0.20443 0.17616 " pathEditMode="relative" rAng="0" ptsTypes="AAAAAAAAAA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4 0.15625 C -0.24687 0.14352 -0.25625 0.12222 -0.26797 0.11736 C -0.27565 0.10903 -0.27148 0.11088 -0.28034 0.11435 C -0.2832 0.12083 -0.28541 0.12708 -0.28841 0.13241 C -0.28906 0.13542 -0.28932 0.13912 -0.29023 0.1412 C -0.29088 0.14305 -0.29218 0.1419 -0.29297 0.14421 C -0.29362 0.14653 -0.29336 0.15046 -0.29375 0.15324 C -0.29609 0.16736 -0.29661 0.16805 -0.29909 0.17731 C -0.30013 0.18704 -0.30143 0.19352 -0.30377 0.20092 C -0.30481 0.21342 -0.3069 0.22361 -0.30807 0.23704 C -0.30833 0.24005 -0.30872 0.24259 -0.30885 0.2456 C -0.30924 0.24838 -0.31002 0.2544 -0.31002 0.25463 C -0.30885 0.31505 -0.31315 0.3 -0.30807 0.31736 " pathEditMode="relative" rAng="0" ptsTypes="AAAAAAAAAAAA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5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807 0.31736 C -0.30338 0.29768 -0.28333 0.28726 -0.26953 0.2824 C -0.2625 0.27314 -0.25299 0.26828 -0.24336 0.26551 C -0.2345 0.25926 -0.22552 0.25764 -0.21601 0.25486 C -0.18958 0.25509 -0.16315 0.25509 -0.13672 0.25648 C -0.12513 0.25694 -0.1151 0.27731 -0.10742 0.28703 C -0.1069 0.28912 -0.10677 0.29143 -0.10586 0.29351 C -0.10521 0.29537 -0.10338 0.29583 -0.10273 0.29768 C -0.0987 0.30856 -0.09909 0.31944 -0.09297 0.32801 C -0.09049 0.3412 -0.08789 0.35486 -0.08294 0.36736 " pathEditMode="relative" rAng="0" ptsTypes="AAAAAAAAA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12 0.34144 C -0.0806 0.33866 -0.08073 0.33542 -0.07956 0.33287 C -0.07851 0.33079 -0.07617 0.33033 -0.07461 0.32871 C -0.06823 0.32176 -0.06263 0.31574 -0.0556 0.30972 C -0.05403 0.30833 -0.0526 0.30648 -0.05091 0.30533 C -0.04831 0.30394 -0.04544 0.30301 -0.04284 0.30116 C -0.03581 0.2963 -0.03216 0.28958 -0.02552 0.28449 C -0.01666 0.27778 -0.00677 0.27384 0.00313 0.27176 C 0.02591 0.25648 0.06003 0.2669 0.08086 0.26759 C 0.09623 0.27153 0.10638 0.28611 0.11888 0.29722 C 0.12227 0.30324 0.12383 0.30949 0.12695 0.31597 C 0.12969 0.32732 0.13125 0.33634 0.13334 0.34769 C 0.13594 0.36158 0.14115 0.37361 0.14115 0.38796 " pathEditMode="relative" rAng="0" ptsTypes="AAAAAAAAAAAA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6 L 0.23594 0.5037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0305FA-4C79-4552-809E-36470F86397D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14" y="990913"/>
            <a:ext cx="5649686" cy="303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132115" y="2265086"/>
            <a:ext cx="10461172" cy="416038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928258" y="-69588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50670" y="1733935"/>
            <a:ext cx="5055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+ 9 = ?</a:t>
            </a:r>
            <a:endParaRPr lang="en-US" sz="6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2547257" y="4881240"/>
            <a:ext cx="2210479" cy="1027844"/>
          </a:xfrm>
          <a:prstGeom prst="wedgeRoundRectCallout">
            <a:avLst>
              <a:gd name="adj1" fmla="val 79926"/>
              <a:gd name="adj2" fmla="val -2587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17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0949939" y="5719762"/>
            <a:ext cx="118110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C5C1D01-8E9A-4FE7-B83C-AE11643B56AB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87828"/>
            <a:ext cx="5856514" cy="297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892628" y="1969754"/>
            <a:ext cx="10809515" cy="4042908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300187" y="23249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61913" y="1434517"/>
            <a:ext cx="487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+ …. = 14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2719125" y="4539343"/>
            <a:ext cx="2155372" cy="1149216"/>
          </a:xfrm>
          <a:prstGeom prst="wedgeRoundRectCallout">
            <a:avLst>
              <a:gd name="adj1" fmla="val 72833"/>
              <a:gd name="adj2" fmla="val -5680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8" name="Right Arrow 17">
            <a:hlinkClick r:id="rId10" action="ppaction://hlinksldjump"/>
          </p:cNvPr>
          <p:cNvSpPr/>
          <p:nvPr/>
        </p:nvSpPr>
        <p:spPr>
          <a:xfrm>
            <a:off x="11011738" y="5688559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50274C-8A23-403A-A778-9991FD8F0A69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6041571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083128" y="2332832"/>
            <a:ext cx="10482943" cy="392356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156371" y="279088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29893" y="1633400"/>
            <a:ext cx="489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+ 7 = 15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2373086" y="4633653"/>
            <a:ext cx="2329543" cy="978163"/>
          </a:xfrm>
          <a:prstGeom prst="wedgeRoundRectCallout">
            <a:avLst>
              <a:gd name="adj1" fmla="val 90841"/>
              <a:gd name="adj2" fmla="val -6981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12212" y="5668395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750EAA-BE85-4AF6-B481-907D3840EE21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40" y="816429"/>
            <a:ext cx="5872894" cy="29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731520" y="1996425"/>
            <a:ext cx="10365502" cy="423486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024411" y="224066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360375" y="432525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66795" y="1621117"/>
            <a:ext cx="4615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+ 12 = ?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0938804" y="5686816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842760" y="5448129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ular Callout 15">
            <a:extLst>
              <a:ext uri="{FF2B5EF4-FFF2-40B4-BE49-F238E27FC236}">
                <a16:creationId xmlns:a16="http://schemas.microsoft.com/office/drawing/2014/main" id="{C3541D54-A446-4514-9BC8-1E73CB6C307A}"/>
              </a:ext>
            </a:extLst>
          </p:cNvPr>
          <p:cNvSpPr/>
          <p:nvPr/>
        </p:nvSpPr>
        <p:spPr>
          <a:xfrm>
            <a:off x="2090056" y="4460641"/>
            <a:ext cx="2697555" cy="1226176"/>
          </a:xfrm>
          <a:prstGeom prst="wedgeRoundRectCallout">
            <a:avLst>
              <a:gd name="adj1" fmla="val 71682"/>
              <a:gd name="adj2" fmla="val -4867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56D8E0A-B109-41B1-8690-2E3E609A0956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519" y="758370"/>
            <a:ext cx="6115594" cy="319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00843" y="2342790"/>
            <a:ext cx="11107084" cy="411685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90800" y="81867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071113" y="186535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22297" y="1825286"/>
            <a:ext cx="4159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6 + 9 = ?</a:t>
            </a:r>
            <a:endParaRPr lang="en-US" altLang="vi-VN" sz="40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0942709" y="5562136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ular Callout 15">
            <a:extLst>
              <a:ext uri="{FF2B5EF4-FFF2-40B4-BE49-F238E27FC236}">
                <a16:creationId xmlns:a16="http://schemas.microsoft.com/office/drawing/2014/main" id="{A8E824F7-A778-4681-993B-A3972A6E352A}"/>
              </a:ext>
            </a:extLst>
          </p:cNvPr>
          <p:cNvSpPr/>
          <p:nvPr/>
        </p:nvSpPr>
        <p:spPr>
          <a:xfrm>
            <a:off x="1676400" y="4460640"/>
            <a:ext cx="2917372" cy="1101496"/>
          </a:xfrm>
          <a:prstGeom prst="wedgeRoundRectCallout">
            <a:avLst>
              <a:gd name="adj1" fmla="val 71682"/>
              <a:gd name="adj2" fmla="val -4867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716807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2358</TotalTime>
  <Words>392</Words>
  <Application>Microsoft Office PowerPoint</Application>
  <PresentationFormat>Widescreen</PresentationFormat>
  <Paragraphs>75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Arial-Rounded</vt:lpstr>
      <vt:lpstr>Calibri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</cp:lastModifiedBy>
  <cp:revision>458</cp:revision>
  <dcterms:created xsi:type="dcterms:W3CDTF">2021-02-20T02:56:00Z</dcterms:created>
  <dcterms:modified xsi:type="dcterms:W3CDTF">2021-11-25T16:42:38Z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