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4" r:id="rId1"/>
  </p:sldMasterIdLst>
  <p:notesMasterIdLst>
    <p:notesMasterId r:id="rId15"/>
  </p:notesMasterIdLst>
  <p:sldIdLst>
    <p:sldId id="333" r:id="rId2"/>
    <p:sldId id="291" r:id="rId3"/>
    <p:sldId id="332" r:id="rId4"/>
    <p:sldId id="292" r:id="rId5"/>
    <p:sldId id="279" r:id="rId6"/>
    <p:sldId id="280" r:id="rId7"/>
    <p:sldId id="277" r:id="rId8"/>
    <p:sldId id="281" r:id="rId9"/>
    <p:sldId id="294" r:id="rId10"/>
    <p:sldId id="295" r:id="rId11"/>
    <p:sldId id="296" r:id="rId12"/>
    <p:sldId id="297" r:id="rId13"/>
    <p:sldId id="290" r:id="rId14"/>
  </p:sldIdLst>
  <p:sldSz cx="12192000" cy="6858000"/>
  <p:notesSz cx="6858000" cy="9144000"/>
  <p:embeddedFontLst>
    <p:embeddedFont>
      <p:font typeface="HP001 4 hang 1 ô ly" pitchFamily="34" charset="0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90" d="100"/>
          <a:sy n="90" d="100"/>
        </p:scale>
        <p:origin x="-5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7262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70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2757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001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512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6276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687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127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25" r:id="rId6"/>
    <p:sldLayoutId id="2147483726" r:id="rId7"/>
    <p:sldLayoutId id="2147483731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28064" y="199710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80316" y="3262637"/>
            <a:ext cx="10167601" cy="1655762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0"/>
          <a:stretch/>
        </p:blipFill>
        <p:spPr bwMode="auto">
          <a:xfrm>
            <a:off x="79287" y="1115865"/>
            <a:ext cx="9354328" cy="282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925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6887" y="2887293"/>
            <a:ext cx="1450983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ch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ì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m</a:t>
            </a:r>
            <a:endParaRPr lang="vi-VN" sz="40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5426" y="2873043"/>
            <a:ext cx="126571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iế</a:t>
            </a:r>
            <a:r>
              <a:rPr lang="en-US" sz="4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endParaRPr lang="vi-VN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55A9D7A-E18D-4A54-844D-0D24AB3B8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1" t="11085" b="11684"/>
          <a:stretch/>
        </p:blipFill>
        <p:spPr bwMode="auto">
          <a:xfrm>
            <a:off x="6900827" y="4016859"/>
            <a:ext cx="5055419" cy="24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463AAF2-49F2-4A71-A9B5-B687CD399CD0}"/>
              </a:ext>
            </a:extLst>
          </p:cNvPr>
          <p:cNvSpPr/>
          <p:nvPr/>
        </p:nvSpPr>
        <p:spPr>
          <a:xfrm>
            <a:off x="1122068" y="4977018"/>
            <a:ext cx="4973931" cy="914400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trê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5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25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7"/>
          <a:stretch/>
        </p:blipFill>
        <p:spPr bwMode="auto">
          <a:xfrm>
            <a:off x="264494" y="1269533"/>
            <a:ext cx="9541658" cy="380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2103" y="1941845"/>
            <a:ext cx="918622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ặt</a:t>
            </a:r>
            <a:endParaRPr lang="vi-VN" sz="3200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933" y="3608256"/>
            <a:ext cx="101345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5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ắc</a:t>
            </a:r>
            <a:endParaRPr lang="vi-VN" sz="3500" dirty="0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7785ECF-0949-42D7-9C31-907D87B55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4"/>
          <a:stretch/>
        </p:blipFill>
        <p:spPr bwMode="auto">
          <a:xfrm>
            <a:off x="8923392" y="3429001"/>
            <a:ext cx="3100441" cy="3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087CCFFE-37F6-4B9B-9613-2A980E73A994}"/>
              </a:ext>
            </a:extLst>
          </p:cNvPr>
          <p:cNvSpPr/>
          <p:nvPr/>
        </p:nvSpPr>
        <p:spPr>
          <a:xfrm>
            <a:off x="1078986" y="5591544"/>
            <a:ext cx="6663916" cy="914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phượng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83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417" y="428915"/>
            <a:ext cx="110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3.Tìm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0A14AB-B40D-4279-A23B-932B5DD3612E}"/>
              </a:ext>
            </a:extLst>
          </p:cNvPr>
          <p:cNvSpPr txBox="1"/>
          <p:nvPr/>
        </p:nvSpPr>
        <p:spPr>
          <a:xfrm>
            <a:off x="346623" y="1013690"/>
            <a:ext cx="99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752585-BB15-4F69-A8D2-20B75FF742FC}"/>
              </a:ext>
            </a:extLst>
          </p:cNvPr>
          <p:cNvSpPr txBox="1"/>
          <p:nvPr/>
        </p:nvSpPr>
        <p:spPr>
          <a:xfrm>
            <a:off x="851888" y="1598465"/>
            <a:ext cx="6104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lạnh</a:t>
            </a:r>
            <a:r>
              <a:rPr lang="en-US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F6DBAC-94DE-4534-A97D-8B4EABE1FA38}"/>
              </a:ext>
            </a:extLst>
          </p:cNvPr>
          <p:cNvSpPr txBox="1"/>
          <p:nvPr/>
        </p:nvSpPr>
        <p:spPr>
          <a:xfrm>
            <a:off x="4968918" y="1598465"/>
            <a:ext cx="1398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nóng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49A86F-9366-4474-A730-85F50C37E29D}"/>
              </a:ext>
            </a:extLst>
          </p:cNvPr>
          <p:cNvSpPr txBox="1"/>
          <p:nvPr/>
        </p:nvSpPr>
        <p:spPr>
          <a:xfrm>
            <a:off x="846273" y="2269548"/>
            <a:ext cx="3001774" cy="595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quen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3A69A9-7E86-4CB6-A1CC-FAF53DBF551D}"/>
              </a:ext>
            </a:extLst>
          </p:cNvPr>
          <p:cNvSpPr txBox="1"/>
          <p:nvPr/>
        </p:nvSpPr>
        <p:spPr>
          <a:xfrm>
            <a:off x="3560169" y="2264857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8DDA45-558C-41E1-B7C2-602E6F09E1AE}"/>
              </a:ext>
            </a:extLst>
          </p:cNvPr>
          <p:cNvSpPr txBox="1"/>
          <p:nvPr/>
        </p:nvSpPr>
        <p:spPr>
          <a:xfrm>
            <a:off x="315622" y="2866012"/>
            <a:ext cx="817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cs typeface="Times New Roman" panose="02020603050405020304" pitchFamily="18" charset="0"/>
              </a:rPr>
              <a:t>Chứa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cs typeface="Times New Roman" panose="02020603050405020304" pitchFamily="18" charset="0"/>
              </a:rPr>
              <a:t>hoặc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iên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nghĩa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sau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E22F41-CFCD-4087-906B-A95C8D52834C}"/>
              </a:ext>
            </a:extLst>
          </p:cNvPr>
          <p:cNvSpPr txBox="1"/>
          <p:nvPr/>
        </p:nvSpPr>
        <p:spPr>
          <a:xfrm>
            <a:off x="352160" y="3450788"/>
            <a:ext cx="4293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dữ: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6908EF4-B7ED-48B4-885B-A3FB938D8678}"/>
              </a:ext>
            </a:extLst>
          </p:cNvPr>
          <p:cNvSpPr txBox="1"/>
          <p:nvPr/>
        </p:nvSpPr>
        <p:spPr>
          <a:xfrm>
            <a:off x="4178836" y="3450788"/>
            <a:ext cx="16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iền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FC2ED3-265F-4126-A385-B87DA64A34F6}"/>
              </a:ext>
            </a:extLst>
          </p:cNvPr>
          <p:cNvSpPr txBox="1"/>
          <p:nvPr/>
        </p:nvSpPr>
        <p:spPr>
          <a:xfrm>
            <a:off x="380551" y="4035563"/>
            <a:ext cx="7035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Quả (thức ăn) đến độ ăn được: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24B5C8-9D1D-4CE5-AC37-D4D7CAF0CECB}"/>
              </a:ext>
            </a:extLst>
          </p:cNvPr>
          <p:cNvSpPr txBox="1"/>
          <p:nvPr/>
        </p:nvSpPr>
        <p:spPr>
          <a:xfrm>
            <a:off x="6415642" y="4038823"/>
            <a:ext cx="1286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ín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9FE3A8-B77B-4846-9E4A-36970E7C1B12}"/>
              </a:ext>
            </a:extLst>
          </p:cNvPr>
          <p:cNvSpPr txBox="1"/>
          <p:nvPr/>
        </p:nvSpPr>
        <p:spPr>
          <a:xfrm>
            <a:off x="346623" y="4661187"/>
            <a:ext cx="7973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cs typeface="Times New Roman" panose="02020603050405020304" pitchFamily="18" charset="0"/>
              </a:rPr>
              <a:t>Chứa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vần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ăc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hoặc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ăt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nghĩa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sau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EA62EA-8768-4C6F-B6EA-0A7B014F1014}"/>
              </a:ext>
            </a:extLst>
          </p:cNvPr>
          <p:cNvSpPr txBox="1"/>
          <p:nvPr/>
        </p:nvSpPr>
        <p:spPr>
          <a:xfrm>
            <a:off x="352160" y="5409305"/>
            <a:ext cx="7691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 (dao, kéo)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lụt (cùn):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FD6367-000A-46E3-A47F-5D508CF2B1EC}"/>
              </a:ext>
            </a:extLst>
          </p:cNvPr>
          <p:cNvSpPr txBox="1"/>
          <p:nvPr/>
        </p:nvSpPr>
        <p:spPr>
          <a:xfrm>
            <a:off x="7211542" y="5405411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s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ắc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5C28AE-7358-4C8E-B3FA-1C74E79C3412}"/>
              </a:ext>
            </a:extLst>
          </p:cNvPr>
          <p:cNvSpPr txBox="1"/>
          <p:nvPr/>
        </p:nvSpPr>
        <p:spPr>
          <a:xfrm>
            <a:off x="361567" y="6037094"/>
            <a:ext cx="7958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kéo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đứt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4B7EC9-C562-4E4C-A1DA-071A23CFE64D}"/>
              </a:ext>
            </a:extLst>
          </p:cNvPr>
          <p:cNvSpPr txBox="1"/>
          <p:nvPr/>
        </p:nvSpPr>
        <p:spPr>
          <a:xfrm>
            <a:off x="7319940" y="6030569"/>
            <a:ext cx="88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ắt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3772" y="2440143"/>
            <a:ext cx="8430682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" y="4417857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79" y="4110108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5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Lên Ba ★ Cháu Đi Mẫu Giáo ♫ Nhạc Thiếu Nhi Hoạt Hình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264"/>
            <a:ext cx="12197730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D89EDA-2E4E-45A5-8153-8DF814F73BCF}"/>
              </a:ext>
            </a:extLst>
          </p:cNvPr>
          <p:cNvSpPr txBox="1"/>
          <p:nvPr/>
        </p:nvSpPr>
        <p:spPr>
          <a:xfrm>
            <a:off x="210843" y="605046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Nghe –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3B0774-B544-4286-9F0A-D58B8204A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43" y="1251377"/>
            <a:ext cx="11604523" cy="52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0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矩形 5">
            <a:extLst>
              <a:ext uri="{FF2B5EF4-FFF2-40B4-BE49-F238E27FC236}">
                <a16:creationId xmlns:a16="http://schemas.microsoft.com/office/drawing/2014/main" xmlns="" id="{D0604B9A-8C36-420D-80E4-265865E31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6609" y="1613525"/>
            <a:ext cx="43700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đen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láy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võng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r">
              <a:defRPr/>
            </a:pPr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Theo VIỆT TÂM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0803" y="798696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kern="0" dirty="0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kern="0" dirty="0">
              <a:solidFill>
                <a:prstClr val="black"/>
              </a:solidFill>
              <a:latin typeface="UTM Avo (Headings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4672802" y="40178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5118E5DB-9B38-4192-A5E0-BCC98AB55A8D}"/>
              </a:ext>
            </a:extLst>
          </p:cNvPr>
          <p:cNvSpPr/>
          <p:nvPr/>
        </p:nvSpPr>
        <p:spPr>
          <a:xfrm>
            <a:off x="5109779" y="239388"/>
            <a:ext cx="6352896" cy="55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ch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ính tả viết về điều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9077" y="846999"/>
            <a:ext cx="5042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.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DF472390-350A-4AD0-ADEB-838567ED1B27}"/>
              </a:ext>
            </a:extLst>
          </p:cNvPr>
          <p:cNvSpPr/>
          <p:nvPr/>
        </p:nvSpPr>
        <p:spPr>
          <a:xfrm>
            <a:off x="5158028" y="2643126"/>
            <a:ext cx="6304647" cy="550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đoạn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văn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1694" y="3276055"/>
            <a:ext cx="428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lề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1 ô li.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48B796C-A799-4FC9-BA99-305566B2B420}"/>
              </a:ext>
            </a:extLst>
          </p:cNvPr>
          <p:cNvSpPr/>
          <p:nvPr/>
        </p:nvSpPr>
        <p:spPr>
          <a:xfrm>
            <a:off x="5184988" y="3841815"/>
            <a:ext cx="6277687" cy="6111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câu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8028" y="4565887"/>
            <a:ext cx="302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7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748B796C-A799-4FC9-BA99-305566B2B420}"/>
              </a:ext>
            </a:extLst>
          </p:cNvPr>
          <p:cNvSpPr/>
          <p:nvPr/>
        </p:nvSpPr>
        <p:spPr>
          <a:xfrm>
            <a:off x="5184988" y="5135170"/>
            <a:ext cx="6304641" cy="586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5.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riêng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Hoa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,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Nụ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9077" y="5914070"/>
            <a:ext cx="19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 (Body)"/>
              </a:rPr>
              <a:t>- </a:t>
            </a:r>
            <a:r>
              <a:rPr lang="en-US" sz="2400" dirty="0" err="1">
                <a:latin typeface="UTM Avo (Body)"/>
              </a:rPr>
              <a:t>Viết</a:t>
            </a:r>
            <a:r>
              <a:rPr lang="en-US" sz="2400" dirty="0">
                <a:latin typeface="UTM Avo (Body)"/>
              </a:rPr>
              <a:t> </a:t>
            </a:r>
            <a:r>
              <a:rPr lang="en-US" sz="2400" dirty="0" err="1">
                <a:latin typeface="UTM Avo (Body)"/>
              </a:rPr>
              <a:t>hoa</a:t>
            </a:r>
            <a:r>
              <a:rPr lang="en-US" sz="2400" dirty="0">
                <a:latin typeface="UTM Avo (Body)"/>
              </a:rPr>
              <a:t>.</a:t>
            </a:r>
            <a:endParaRPr lang="en-US" sz="2400" dirty="0">
              <a:latin typeface="UTM Avo (Body)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5118E5DB-9B38-4192-A5E0-BCC98AB55A8D}"/>
              </a:ext>
            </a:extLst>
          </p:cNvPr>
          <p:cNvSpPr/>
          <p:nvPr/>
        </p:nvSpPr>
        <p:spPr>
          <a:xfrm>
            <a:off x="5158027" y="1423228"/>
            <a:ext cx="6304647" cy="565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ên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4501" y="2050964"/>
            <a:ext cx="499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,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lề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5 ô li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89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284316" y="233539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5118E5DB-9B38-4192-A5E0-BCC98AB55A8D}"/>
              </a:ext>
            </a:extLst>
          </p:cNvPr>
          <p:cNvSpPr/>
          <p:nvPr/>
        </p:nvSpPr>
        <p:spPr>
          <a:xfrm>
            <a:off x="6572699" y="233539"/>
            <a:ext cx="4781101" cy="9520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từ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dễ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sai</a:t>
            </a:r>
            <a:endParaRPr lang="vi-VN" altLang="zh-CN" sz="3600" b="1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3128" y="1585718"/>
            <a:ext cx="3075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- </a:t>
            </a:r>
            <a:r>
              <a:rPr lang="en-US" sz="3600" dirty="0" err="1" smtClean="0"/>
              <a:t>lớn</a:t>
            </a:r>
            <a:r>
              <a:rPr lang="en-US" sz="3600" dirty="0" smtClean="0"/>
              <a:t> </a:t>
            </a:r>
            <a:r>
              <a:rPr lang="en-US" sz="3600" dirty="0" err="1" smtClean="0"/>
              <a:t>lên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đen</a:t>
            </a:r>
            <a:r>
              <a:rPr lang="en-US" sz="3600" dirty="0"/>
              <a:t> </a:t>
            </a:r>
            <a:r>
              <a:rPr lang="en-US" sz="3600" dirty="0" err="1"/>
              <a:t>láy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võng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xmlns="" id="{D0604B9A-8C36-420D-80E4-265865E31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8187" y="1770336"/>
            <a:ext cx="51273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đen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láy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võng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r">
              <a:defRPr/>
            </a:pPr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Theo VIỆT TÂM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5974" y="1185561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kern="0" dirty="0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kern="0" dirty="0">
              <a:solidFill>
                <a:prstClr val="black"/>
              </a:solidFill>
              <a:latin typeface="UTM Avo (Headings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9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4210381" y="806127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857507" y="1042686"/>
            <a:ext cx="2829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tay giữ trang vở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54" y="219605"/>
            <a:ext cx="5203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200" b="1" kern="0" dirty="0">
              <a:solidFill>
                <a:srgbClr val="FF0000"/>
              </a:solidFill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28775D-DEC4-4130-8E8D-A4A81868BA1B}"/>
              </a:ext>
            </a:extLst>
          </p:cNvPr>
          <p:cNvGrpSpPr/>
          <p:nvPr/>
        </p:nvGrpSpPr>
        <p:grpSpPr>
          <a:xfrm>
            <a:off x="3777131" y="3301426"/>
            <a:ext cx="4589103" cy="3294851"/>
            <a:chOff x="7271396" y="3464736"/>
            <a:chExt cx="4920604" cy="3294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xmlns="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xmlns="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组合 40">
            <a:extLst>
              <a:ext uri="{FF2B5EF4-FFF2-40B4-BE49-F238E27FC236}">
                <a16:creationId xmlns:a16="http://schemas.microsoft.com/office/drawing/2014/main" xmlns="" id="{F1E476E0-F293-455B-BD02-D22D2B311D3D}"/>
              </a:ext>
            </a:extLst>
          </p:cNvPr>
          <p:cNvGrpSpPr/>
          <p:nvPr/>
        </p:nvGrpSpPr>
        <p:grpSpPr>
          <a:xfrm rot="21020369">
            <a:off x="90030" y="2030845"/>
            <a:ext cx="4363596" cy="1765173"/>
            <a:chOff x="2561601" y="3694377"/>
            <a:chExt cx="3629722" cy="884856"/>
          </a:xfrm>
        </p:grpSpPr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xmlns="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xmlns="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810645" y="2546901"/>
            <a:ext cx="3488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>
            <a:off x="7961308" y="2352676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8630892" y="2647910"/>
            <a:ext cx="327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đến 30 cm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49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9" y="2397203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2CC9-EEED-4887-A9DC-16EED9DE9AB0}"/>
              </a:ext>
            </a:extLst>
          </p:cNvPr>
          <p:cNvSpPr txBox="1"/>
          <p:nvPr/>
        </p:nvSpPr>
        <p:spPr>
          <a:xfrm>
            <a:off x="1388920" y="704528"/>
            <a:ext cx="996488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4800" b="1" kern="0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93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2407" y="2467923"/>
            <a:ext cx="628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403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latin typeface="Arial" pitchFamily="34" charset="0"/>
                <a:cs typeface="Arial" pitchFamily="34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6A6737C-7303-4072-9954-8145B9C7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20" y="1915391"/>
            <a:ext cx="25241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261B97F-57F2-4798-B987-145AB3D53B33}"/>
              </a:ext>
            </a:extLst>
          </p:cNvPr>
          <p:cNvSpPr/>
          <p:nvPr/>
        </p:nvSpPr>
        <p:spPr>
          <a:xfrm>
            <a:off x="7328452" y="4687860"/>
            <a:ext cx="4704522" cy="1032387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403" y="1375767"/>
            <a:ext cx="6619654" cy="44627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n?</a:t>
            </a:r>
          </a:p>
          <a:p>
            <a:pPr algn="just"/>
            <a:endParaRPr lang="en-US" sz="4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trắng</a:t>
            </a:r>
            <a:endParaRPr lang="en-US" sz="4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…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ắng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sz="4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àm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…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ông</a:t>
            </a:r>
            <a:endParaRPr lang="en-US" sz="4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mò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tôm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             (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?) </a:t>
            </a:r>
            <a:endParaRPr lang="vi-VN" sz="4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7157A4-72E0-4341-AD3A-EE15D1BCFF0F}"/>
              </a:ext>
            </a:extLst>
          </p:cNvPr>
          <p:cNvSpPr txBox="1"/>
          <p:nvPr/>
        </p:nvSpPr>
        <p:spPr>
          <a:xfrm>
            <a:off x="4117944" y="3879996"/>
            <a:ext cx="53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4C3949-EFF2-4FC1-BB89-063D2F95F199}"/>
              </a:ext>
            </a:extLst>
          </p:cNvPr>
          <p:cNvSpPr txBox="1"/>
          <p:nvPr/>
        </p:nvSpPr>
        <p:spPr>
          <a:xfrm>
            <a:off x="727765" y="3888463"/>
            <a:ext cx="470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69FCE7-887D-4E12-AFDA-D3A9DD5B488D}"/>
              </a:ext>
            </a:extLst>
          </p:cNvPr>
          <p:cNvSpPr txBox="1"/>
          <p:nvPr/>
        </p:nvSpPr>
        <p:spPr>
          <a:xfrm>
            <a:off x="2147326" y="3275903"/>
            <a:ext cx="53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578204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521</Words>
  <Application>Microsoft Office PowerPoint</Application>
  <PresentationFormat>Custom</PresentationFormat>
  <Paragraphs>80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UTM Avo</vt:lpstr>
      <vt:lpstr>Times New Roman</vt:lpstr>
      <vt:lpstr>UTM Avo (Headings)</vt:lpstr>
      <vt:lpstr>华康海报体W12(P)</vt:lpstr>
      <vt:lpstr>HP001 4 hang 1 ô ly</vt:lpstr>
      <vt:lpstr>Calibri</vt:lpstr>
      <vt:lpstr>Arial-Rounded</vt:lpstr>
      <vt:lpstr>UTM Avo (Body)</vt:lpstr>
      <vt:lpstr>5_Office Theme</vt:lpstr>
      <vt:lpstr>Tuần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80</cp:revision>
  <dcterms:created xsi:type="dcterms:W3CDTF">2021-11-01T08:16:43Z</dcterms:created>
  <dcterms:modified xsi:type="dcterms:W3CDTF">2021-12-19T13:14:42Z</dcterms:modified>
</cp:coreProperties>
</file>