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72" r:id="rId2"/>
    <p:sldId id="256" r:id="rId3"/>
    <p:sldId id="257" r:id="rId4"/>
    <p:sldId id="274" r:id="rId5"/>
    <p:sldId id="275" r:id="rId6"/>
    <p:sldId id="276" r:id="rId7"/>
    <p:sldId id="277" r:id="rId8"/>
    <p:sldId id="265" r:id="rId9"/>
    <p:sldId id="273" r:id="rId10"/>
  </p:sldIdLst>
  <p:sldSz cx="18288000" cy="10287000"/>
  <p:notesSz cx="6858000" cy="9144000"/>
  <p:embeddedFontLst>
    <p:embeddedFont>
      <p:font typeface="Courier Prime Bold" panose="020B0604020202020204" charset="0"/>
      <p:regular r:id="rId1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46" d="100"/>
          <a:sy n="46" d="100"/>
        </p:scale>
        <p:origin x="756"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12/27/2025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 Id="rId9" Type="http://schemas.openxmlformats.org/officeDocument/2006/relationships/image" Target="../media/image8.svg"/></Relationships>
</file>

<file path=ppt/slides/_rels/slide2.xml.rels><?xml version="1.0" encoding="UTF-8" standalone="yes"?>
<Relationships xmlns="http://schemas.openxmlformats.org/package/2006/relationships"><Relationship Id="rId3" Type="http://schemas.openxmlformats.org/officeDocument/2006/relationships/image" Target="../media/image10.svg"/><Relationship Id="rId7" Type="http://schemas.openxmlformats.org/officeDocument/2006/relationships/image" Target="../media/image6.svg"/><Relationship Id="rId2" Type="http://schemas.openxmlformats.org/officeDocument/2006/relationships/image" Target="../media/image9.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14.svg"/><Relationship Id="rId4" Type="http://schemas.openxmlformats.org/officeDocument/2006/relationships/image" Target="../media/image13.png"/></Relationships>
</file>

<file path=ppt/slides/_rels/slide9.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 Id="rId9" Type="http://schemas.openxmlformats.org/officeDocument/2006/relationships/image" Target="../media/image8.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7F7"/>
        </a:solidFill>
        <a:effectLst/>
      </p:bgPr>
    </p:bg>
    <p:spTree>
      <p:nvGrpSpPr>
        <p:cNvPr id="1" name=""/>
        <p:cNvGrpSpPr/>
        <p:nvPr/>
      </p:nvGrpSpPr>
      <p:grpSpPr>
        <a:xfrm>
          <a:off x="0" y="0"/>
          <a:ext cx="0" cy="0"/>
          <a:chOff x="0" y="0"/>
          <a:chExt cx="0" cy="0"/>
        </a:xfrm>
      </p:grpSpPr>
      <p:pic>
        <p:nvPicPr>
          <p:cNvPr id="2" name="Picture 2"/>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13030200" y="-527068"/>
            <a:ext cx="5924550" cy="5924550"/>
          </a:xfrm>
          <a:prstGeom prst="rect">
            <a:avLst/>
          </a:prstGeom>
        </p:spPr>
      </p:pic>
      <p:grpSp>
        <p:nvGrpSpPr>
          <p:cNvPr id="10" name="Group 10"/>
          <p:cNvGrpSpPr/>
          <p:nvPr/>
        </p:nvGrpSpPr>
        <p:grpSpPr>
          <a:xfrm>
            <a:off x="1402597" y="3046347"/>
            <a:ext cx="15894804" cy="4231539"/>
            <a:chOff x="0" y="0"/>
            <a:chExt cx="3474062" cy="1903485"/>
          </a:xfrm>
        </p:grpSpPr>
        <p:sp>
          <p:nvSpPr>
            <p:cNvPr id="11" name="Freeform 11"/>
            <p:cNvSpPr/>
            <p:nvPr/>
          </p:nvSpPr>
          <p:spPr>
            <a:xfrm>
              <a:off x="0" y="0"/>
              <a:ext cx="3474062" cy="1903485"/>
            </a:xfrm>
            <a:custGeom>
              <a:avLst/>
              <a:gdLst/>
              <a:ahLst/>
              <a:cxnLst/>
              <a:rect l="l" t="t" r="r" b="b"/>
              <a:pathLst>
                <a:path w="3474062" h="1903485">
                  <a:moveTo>
                    <a:pt x="3349601" y="1903485"/>
                  </a:moveTo>
                  <a:lnTo>
                    <a:pt x="124460" y="1903485"/>
                  </a:lnTo>
                  <a:cubicBezTo>
                    <a:pt x="55880" y="1903485"/>
                    <a:pt x="0" y="1847605"/>
                    <a:pt x="0" y="1779025"/>
                  </a:cubicBezTo>
                  <a:lnTo>
                    <a:pt x="0" y="124460"/>
                  </a:lnTo>
                  <a:cubicBezTo>
                    <a:pt x="0" y="55880"/>
                    <a:pt x="55880" y="0"/>
                    <a:pt x="124460" y="0"/>
                  </a:cubicBezTo>
                  <a:lnTo>
                    <a:pt x="3349602" y="0"/>
                  </a:lnTo>
                  <a:cubicBezTo>
                    <a:pt x="3418182" y="0"/>
                    <a:pt x="3474062" y="55880"/>
                    <a:pt x="3474062" y="124460"/>
                  </a:cubicBezTo>
                  <a:lnTo>
                    <a:pt x="3474062" y="1779025"/>
                  </a:lnTo>
                  <a:cubicBezTo>
                    <a:pt x="3474062" y="1847605"/>
                    <a:pt x="3418182" y="1903485"/>
                    <a:pt x="3349602" y="1903485"/>
                  </a:cubicBezTo>
                  <a:close/>
                </a:path>
              </a:pathLst>
            </a:custGeom>
            <a:solidFill>
              <a:srgbClr val="5F5899"/>
            </a:solidFill>
          </p:spPr>
        </p:sp>
      </p:grpSp>
      <p:grpSp>
        <p:nvGrpSpPr>
          <p:cNvPr id="12" name="Group 12"/>
          <p:cNvGrpSpPr/>
          <p:nvPr/>
        </p:nvGrpSpPr>
        <p:grpSpPr>
          <a:xfrm>
            <a:off x="1173239" y="2857500"/>
            <a:ext cx="16011538" cy="4171669"/>
            <a:chOff x="0" y="0"/>
            <a:chExt cx="3460977" cy="1855857"/>
          </a:xfrm>
        </p:grpSpPr>
        <p:sp>
          <p:nvSpPr>
            <p:cNvPr id="13" name="Freeform 13"/>
            <p:cNvSpPr/>
            <p:nvPr/>
          </p:nvSpPr>
          <p:spPr>
            <a:xfrm>
              <a:off x="0" y="0"/>
              <a:ext cx="3460978" cy="1855857"/>
            </a:xfrm>
            <a:custGeom>
              <a:avLst/>
              <a:gdLst/>
              <a:ahLst/>
              <a:cxnLst/>
              <a:rect l="l" t="t" r="r" b="b"/>
              <a:pathLst>
                <a:path w="3460978" h="1855857">
                  <a:moveTo>
                    <a:pt x="3336517" y="1855857"/>
                  </a:moveTo>
                  <a:lnTo>
                    <a:pt x="124460" y="1855857"/>
                  </a:lnTo>
                  <a:cubicBezTo>
                    <a:pt x="55880" y="1855857"/>
                    <a:pt x="0" y="1799977"/>
                    <a:pt x="0" y="1731397"/>
                  </a:cubicBezTo>
                  <a:lnTo>
                    <a:pt x="0" y="124460"/>
                  </a:lnTo>
                  <a:cubicBezTo>
                    <a:pt x="0" y="55880"/>
                    <a:pt x="55880" y="0"/>
                    <a:pt x="124460" y="0"/>
                  </a:cubicBezTo>
                  <a:lnTo>
                    <a:pt x="3336518" y="0"/>
                  </a:lnTo>
                  <a:cubicBezTo>
                    <a:pt x="3405098" y="0"/>
                    <a:pt x="3460978" y="55880"/>
                    <a:pt x="3460978" y="124460"/>
                  </a:cubicBezTo>
                  <a:lnTo>
                    <a:pt x="3460978" y="1731397"/>
                  </a:lnTo>
                  <a:cubicBezTo>
                    <a:pt x="3460978" y="1799977"/>
                    <a:pt x="3405098" y="1855857"/>
                    <a:pt x="3336518" y="1855857"/>
                  </a:cubicBezTo>
                  <a:close/>
                </a:path>
              </a:pathLst>
            </a:custGeom>
            <a:solidFill>
              <a:srgbClr val="5F5899"/>
            </a:solidFill>
          </p:spPr>
        </p:sp>
      </p:grpSp>
      <p:grpSp>
        <p:nvGrpSpPr>
          <p:cNvPr id="14" name="Group 14"/>
          <p:cNvGrpSpPr/>
          <p:nvPr/>
        </p:nvGrpSpPr>
        <p:grpSpPr>
          <a:xfrm>
            <a:off x="1219201" y="2880506"/>
            <a:ext cx="15894804" cy="4125659"/>
            <a:chOff x="0" y="0"/>
            <a:chExt cx="3474062" cy="1855857"/>
          </a:xfrm>
        </p:grpSpPr>
        <p:sp>
          <p:nvSpPr>
            <p:cNvPr id="15" name="Freeform 15"/>
            <p:cNvSpPr/>
            <p:nvPr/>
          </p:nvSpPr>
          <p:spPr>
            <a:xfrm>
              <a:off x="0" y="0"/>
              <a:ext cx="3474062" cy="1855857"/>
            </a:xfrm>
            <a:custGeom>
              <a:avLst/>
              <a:gdLst/>
              <a:ahLst/>
              <a:cxnLst/>
              <a:rect l="l" t="t" r="r" b="b"/>
              <a:pathLst>
                <a:path w="3474062" h="1855857">
                  <a:moveTo>
                    <a:pt x="3349601" y="1855857"/>
                  </a:moveTo>
                  <a:lnTo>
                    <a:pt x="124460" y="1855857"/>
                  </a:lnTo>
                  <a:cubicBezTo>
                    <a:pt x="55880" y="1855857"/>
                    <a:pt x="0" y="1799977"/>
                    <a:pt x="0" y="1731397"/>
                  </a:cubicBezTo>
                  <a:lnTo>
                    <a:pt x="0" y="124460"/>
                  </a:lnTo>
                  <a:cubicBezTo>
                    <a:pt x="0" y="55880"/>
                    <a:pt x="55880" y="0"/>
                    <a:pt x="124460" y="0"/>
                  </a:cubicBezTo>
                  <a:lnTo>
                    <a:pt x="3349602" y="0"/>
                  </a:lnTo>
                  <a:cubicBezTo>
                    <a:pt x="3418182" y="0"/>
                    <a:pt x="3474062" y="55880"/>
                    <a:pt x="3474062" y="124460"/>
                  </a:cubicBezTo>
                  <a:lnTo>
                    <a:pt x="3474062" y="1731397"/>
                  </a:lnTo>
                  <a:cubicBezTo>
                    <a:pt x="3474062" y="1799977"/>
                    <a:pt x="3418182" y="1855857"/>
                    <a:pt x="3349602" y="1855857"/>
                  </a:cubicBezTo>
                  <a:close/>
                </a:path>
              </a:pathLst>
            </a:custGeom>
            <a:solidFill>
              <a:srgbClr val="FFFFFF"/>
            </a:solidFill>
          </p:spPr>
        </p:sp>
      </p:grpSp>
      <p:sp>
        <p:nvSpPr>
          <p:cNvPr id="16" name="AutoShape 16"/>
          <p:cNvSpPr/>
          <p:nvPr/>
        </p:nvSpPr>
        <p:spPr>
          <a:xfrm>
            <a:off x="1173239" y="2809475"/>
            <a:ext cx="16011538" cy="0"/>
          </a:xfrm>
          <a:prstGeom prst="line">
            <a:avLst/>
          </a:prstGeom>
          <a:ln w="19050" cap="rnd">
            <a:solidFill>
              <a:srgbClr val="5F5899"/>
            </a:solidFill>
            <a:prstDash val="solid"/>
            <a:headEnd type="none" w="sm" len="sm"/>
            <a:tailEnd type="none" w="sm" len="sm"/>
          </a:ln>
        </p:spPr>
      </p:sp>
      <p:pic>
        <p:nvPicPr>
          <p:cNvPr id="17" name="Picture 17"/>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a:fillRect/>
          </a:stretch>
        </p:blipFill>
        <p:spPr>
          <a:xfrm>
            <a:off x="1544640" y="3176674"/>
            <a:ext cx="494340" cy="240191"/>
          </a:xfrm>
          <a:prstGeom prst="rect">
            <a:avLst/>
          </a:prstGeom>
        </p:spPr>
      </p:pic>
      <p:pic>
        <p:nvPicPr>
          <p:cNvPr id="18" name="Picture 18"/>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a:fillRect/>
          </a:stretch>
        </p:blipFill>
        <p:spPr>
          <a:xfrm>
            <a:off x="1888750" y="3176674"/>
            <a:ext cx="494340" cy="240191"/>
          </a:xfrm>
          <a:prstGeom prst="rect">
            <a:avLst/>
          </a:prstGeom>
        </p:spPr>
      </p:pic>
      <p:pic>
        <p:nvPicPr>
          <p:cNvPr id="19" name="Picture 19"/>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a:fillRect/>
          </a:stretch>
        </p:blipFill>
        <p:spPr>
          <a:xfrm>
            <a:off x="2232860" y="3176674"/>
            <a:ext cx="494340" cy="240191"/>
          </a:xfrm>
          <a:prstGeom prst="rect">
            <a:avLst/>
          </a:prstGeom>
        </p:spPr>
      </p:pic>
      <p:sp>
        <p:nvSpPr>
          <p:cNvPr id="26" name="TextBox 26"/>
          <p:cNvSpPr txBox="1"/>
          <p:nvPr/>
        </p:nvSpPr>
        <p:spPr>
          <a:xfrm>
            <a:off x="1544639" y="3414790"/>
            <a:ext cx="15114465" cy="3118674"/>
          </a:xfrm>
          <a:prstGeom prst="rect">
            <a:avLst/>
          </a:prstGeom>
        </p:spPr>
        <p:txBody>
          <a:bodyPr wrap="square" lIns="0" tIns="0" rIns="0" bIns="0" rtlCol="0" anchor="t">
            <a:spAutoFit/>
          </a:bodyPr>
          <a:lstStyle/>
          <a:p>
            <a:pPr algn="ctr">
              <a:lnSpc>
                <a:spcPct val="150000"/>
              </a:lnSpc>
            </a:pPr>
            <a:r>
              <a:rPr lang="en-US" sz="7200" b="1" dirty="0">
                <a:solidFill>
                  <a:srgbClr val="363252"/>
                </a:solidFill>
                <a:latin typeface="Arial" panose="020B0604020202020204" pitchFamily="34" charset="0"/>
                <a:cs typeface="Arial" panose="020B0604020202020204" pitchFamily="34" charset="0"/>
              </a:rPr>
              <a:t>CHÀO MỪNG CÁC EM ĐẾN VỚI BÀI HỌC NGÀY HÔM NAY!</a:t>
            </a:r>
          </a:p>
        </p:txBody>
      </p:sp>
      <p:pic>
        <p:nvPicPr>
          <p:cNvPr id="27" name="Picture 27"/>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rcRect/>
          <a:stretch>
            <a:fillRect/>
          </a:stretch>
        </p:blipFill>
        <p:spPr>
          <a:xfrm>
            <a:off x="809988" y="6531388"/>
            <a:ext cx="1469303" cy="1469303"/>
          </a:xfrm>
          <a:prstGeom prst="rect">
            <a:avLst/>
          </a:prstGeom>
        </p:spPr>
      </p:pic>
      <p:pic>
        <p:nvPicPr>
          <p:cNvPr id="28" name="Picture 28"/>
          <p:cNvPicPr>
            <a:picLocks noChangeAspect="1"/>
          </p:cNvPicPr>
          <p:nvPr/>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r:embed="rId9"/>
              </a:ext>
            </a:extLst>
          </a:blip>
          <a:srcRect/>
          <a:stretch>
            <a:fillRect/>
          </a:stretch>
        </p:blipFill>
        <p:spPr>
          <a:xfrm>
            <a:off x="15864216" y="2058606"/>
            <a:ext cx="1873860" cy="1901518"/>
          </a:xfrm>
          <a:prstGeom prst="rect">
            <a:avLst/>
          </a:prstGeom>
        </p:spPr>
      </p:pic>
      <p:grpSp>
        <p:nvGrpSpPr>
          <p:cNvPr id="29" name="Group 29"/>
          <p:cNvGrpSpPr/>
          <p:nvPr/>
        </p:nvGrpSpPr>
        <p:grpSpPr>
          <a:xfrm>
            <a:off x="-228600" y="9516688"/>
            <a:ext cx="18888075" cy="1056062"/>
            <a:chOff x="0" y="0"/>
            <a:chExt cx="6389299" cy="357236"/>
          </a:xfrm>
        </p:grpSpPr>
        <p:sp>
          <p:nvSpPr>
            <p:cNvPr id="30" name="Freeform 30"/>
            <p:cNvSpPr/>
            <p:nvPr/>
          </p:nvSpPr>
          <p:spPr>
            <a:xfrm>
              <a:off x="0" y="0"/>
              <a:ext cx="6389300" cy="357236"/>
            </a:xfrm>
            <a:custGeom>
              <a:avLst/>
              <a:gdLst/>
              <a:ahLst/>
              <a:cxnLst/>
              <a:rect l="l" t="t" r="r" b="b"/>
              <a:pathLst>
                <a:path w="6389300" h="357236">
                  <a:moveTo>
                    <a:pt x="0" y="0"/>
                  </a:moveTo>
                  <a:lnTo>
                    <a:pt x="6389300" y="0"/>
                  </a:lnTo>
                  <a:lnTo>
                    <a:pt x="6389300" y="357236"/>
                  </a:lnTo>
                  <a:lnTo>
                    <a:pt x="0" y="357236"/>
                  </a:lnTo>
                  <a:close/>
                </a:path>
              </a:pathLst>
            </a:custGeom>
            <a:solidFill>
              <a:srgbClr val="F57E9A"/>
            </a:solidFill>
          </p:spPr>
        </p:sp>
      </p:gr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7F7"/>
        </a:solidFill>
        <a:effectLst/>
      </p:bgPr>
    </p:bg>
    <p:spTree>
      <p:nvGrpSpPr>
        <p:cNvPr id="1" name=""/>
        <p:cNvGrpSpPr/>
        <p:nvPr/>
      </p:nvGrpSpPr>
      <p:grpSpPr>
        <a:xfrm>
          <a:off x="0" y="0"/>
          <a:ext cx="0" cy="0"/>
          <a:chOff x="0" y="0"/>
          <a:chExt cx="0" cy="0"/>
        </a:xfrm>
      </p:grpSpPr>
      <p:pic>
        <p:nvPicPr>
          <p:cNvPr id="2" name="Picture 2"/>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11933689" y="-197558"/>
            <a:ext cx="7070153" cy="7070153"/>
          </a:xfrm>
          <a:prstGeom prst="rect">
            <a:avLst/>
          </a:prstGeom>
        </p:spPr>
      </p:pic>
      <p:grpSp>
        <p:nvGrpSpPr>
          <p:cNvPr id="3" name="Group 3"/>
          <p:cNvGrpSpPr/>
          <p:nvPr/>
        </p:nvGrpSpPr>
        <p:grpSpPr>
          <a:xfrm>
            <a:off x="1524000" y="1485900"/>
            <a:ext cx="15791296" cy="6852072"/>
            <a:chOff x="0" y="0"/>
            <a:chExt cx="3474062" cy="1903485"/>
          </a:xfrm>
        </p:grpSpPr>
        <p:sp>
          <p:nvSpPr>
            <p:cNvPr id="4" name="Freeform 4"/>
            <p:cNvSpPr/>
            <p:nvPr/>
          </p:nvSpPr>
          <p:spPr>
            <a:xfrm>
              <a:off x="0" y="0"/>
              <a:ext cx="3474062" cy="1903485"/>
            </a:xfrm>
            <a:custGeom>
              <a:avLst/>
              <a:gdLst/>
              <a:ahLst/>
              <a:cxnLst/>
              <a:rect l="l" t="t" r="r" b="b"/>
              <a:pathLst>
                <a:path w="3474062" h="1903485">
                  <a:moveTo>
                    <a:pt x="3349601" y="1903485"/>
                  </a:moveTo>
                  <a:lnTo>
                    <a:pt x="124460" y="1903485"/>
                  </a:lnTo>
                  <a:cubicBezTo>
                    <a:pt x="55880" y="1903485"/>
                    <a:pt x="0" y="1847605"/>
                    <a:pt x="0" y="1779025"/>
                  </a:cubicBezTo>
                  <a:lnTo>
                    <a:pt x="0" y="124460"/>
                  </a:lnTo>
                  <a:cubicBezTo>
                    <a:pt x="0" y="55880"/>
                    <a:pt x="55880" y="0"/>
                    <a:pt x="124460" y="0"/>
                  </a:cubicBezTo>
                  <a:lnTo>
                    <a:pt x="3349602" y="0"/>
                  </a:lnTo>
                  <a:cubicBezTo>
                    <a:pt x="3418182" y="0"/>
                    <a:pt x="3474062" y="55880"/>
                    <a:pt x="3474062" y="124460"/>
                  </a:cubicBezTo>
                  <a:lnTo>
                    <a:pt x="3474062" y="1779025"/>
                  </a:lnTo>
                  <a:cubicBezTo>
                    <a:pt x="3474062" y="1847605"/>
                    <a:pt x="3418182" y="1903485"/>
                    <a:pt x="3349602" y="1903485"/>
                  </a:cubicBezTo>
                  <a:close/>
                </a:path>
              </a:pathLst>
            </a:custGeom>
            <a:solidFill>
              <a:srgbClr val="5F5899"/>
            </a:solidFill>
          </p:spPr>
        </p:sp>
      </p:grpSp>
      <p:grpSp>
        <p:nvGrpSpPr>
          <p:cNvPr id="5" name="Group 5"/>
          <p:cNvGrpSpPr/>
          <p:nvPr/>
        </p:nvGrpSpPr>
        <p:grpSpPr>
          <a:xfrm>
            <a:off x="1169360" y="1180103"/>
            <a:ext cx="15907270" cy="6755127"/>
            <a:chOff x="0" y="0"/>
            <a:chExt cx="3460977" cy="1855857"/>
          </a:xfrm>
        </p:grpSpPr>
        <p:sp>
          <p:nvSpPr>
            <p:cNvPr id="6" name="Freeform 6"/>
            <p:cNvSpPr/>
            <p:nvPr/>
          </p:nvSpPr>
          <p:spPr>
            <a:xfrm>
              <a:off x="0" y="0"/>
              <a:ext cx="3460978" cy="1855857"/>
            </a:xfrm>
            <a:custGeom>
              <a:avLst/>
              <a:gdLst/>
              <a:ahLst/>
              <a:cxnLst/>
              <a:rect l="l" t="t" r="r" b="b"/>
              <a:pathLst>
                <a:path w="3460978" h="1855857">
                  <a:moveTo>
                    <a:pt x="3336517" y="1855857"/>
                  </a:moveTo>
                  <a:lnTo>
                    <a:pt x="124460" y="1855857"/>
                  </a:lnTo>
                  <a:cubicBezTo>
                    <a:pt x="55880" y="1855857"/>
                    <a:pt x="0" y="1799977"/>
                    <a:pt x="0" y="1731397"/>
                  </a:cubicBezTo>
                  <a:lnTo>
                    <a:pt x="0" y="124460"/>
                  </a:lnTo>
                  <a:cubicBezTo>
                    <a:pt x="0" y="55880"/>
                    <a:pt x="55880" y="0"/>
                    <a:pt x="124460" y="0"/>
                  </a:cubicBezTo>
                  <a:lnTo>
                    <a:pt x="3336518" y="0"/>
                  </a:lnTo>
                  <a:cubicBezTo>
                    <a:pt x="3405098" y="0"/>
                    <a:pt x="3460978" y="55880"/>
                    <a:pt x="3460978" y="124460"/>
                  </a:cubicBezTo>
                  <a:lnTo>
                    <a:pt x="3460978" y="1731397"/>
                  </a:lnTo>
                  <a:cubicBezTo>
                    <a:pt x="3460978" y="1799977"/>
                    <a:pt x="3405098" y="1855857"/>
                    <a:pt x="3336518" y="1855857"/>
                  </a:cubicBezTo>
                  <a:close/>
                </a:path>
              </a:pathLst>
            </a:custGeom>
            <a:solidFill>
              <a:srgbClr val="5F5899"/>
            </a:solidFill>
          </p:spPr>
        </p:sp>
      </p:grpSp>
      <p:grpSp>
        <p:nvGrpSpPr>
          <p:cNvPr id="7" name="Group 7"/>
          <p:cNvGrpSpPr/>
          <p:nvPr/>
        </p:nvGrpSpPr>
        <p:grpSpPr>
          <a:xfrm>
            <a:off x="1227030" y="1217355"/>
            <a:ext cx="15791296" cy="6680622"/>
            <a:chOff x="0" y="0"/>
            <a:chExt cx="3474062" cy="1855857"/>
          </a:xfrm>
        </p:grpSpPr>
        <p:sp>
          <p:nvSpPr>
            <p:cNvPr id="8" name="Freeform 8"/>
            <p:cNvSpPr/>
            <p:nvPr/>
          </p:nvSpPr>
          <p:spPr>
            <a:xfrm>
              <a:off x="0" y="0"/>
              <a:ext cx="3474062" cy="1855857"/>
            </a:xfrm>
            <a:custGeom>
              <a:avLst/>
              <a:gdLst/>
              <a:ahLst/>
              <a:cxnLst/>
              <a:rect l="l" t="t" r="r" b="b"/>
              <a:pathLst>
                <a:path w="3474062" h="1855857">
                  <a:moveTo>
                    <a:pt x="3349601" y="1855857"/>
                  </a:moveTo>
                  <a:lnTo>
                    <a:pt x="124460" y="1855857"/>
                  </a:lnTo>
                  <a:cubicBezTo>
                    <a:pt x="55880" y="1855857"/>
                    <a:pt x="0" y="1799977"/>
                    <a:pt x="0" y="1731397"/>
                  </a:cubicBezTo>
                  <a:lnTo>
                    <a:pt x="0" y="124460"/>
                  </a:lnTo>
                  <a:cubicBezTo>
                    <a:pt x="0" y="55880"/>
                    <a:pt x="55880" y="0"/>
                    <a:pt x="124460" y="0"/>
                  </a:cubicBezTo>
                  <a:lnTo>
                    <a:pt x="3349602" y="0"/>
                  </a:lnTo>
                  <a:cubicBezTo>
                    <a:pt x="3418182" y="0"/>
                    <a:pt x="3474062" y="55880"/>
                    <a:pt x="3474062" y="124460"/>
                  </a:cubicBezTo>
                  <a:lnTo>
                    <a:pt x="3474062" y="1731397"/>
                  </a:lnTo>
                  <a:cubicBezTo>
                    <a:pt x="3474062" y="1799977"/>
                    <a:pt x="3418182" y="1855857"/>
                    <a:pt x="3349602" y="1855857"/>
                  </a:cubicBezTo>
                  <a:close/>
                </a:path>
              </a:pathLst>
            </a:custGeom>
            <a:solidFill>
              <a:srgbClr val="FFFFFF"/>
            </a:solidFill>
          </p:spPr>
        </p:sp>
      </p:grpSp>
      <p:sp>
        <p:nvSpPr>
          <p:cNvPr id="9" name="AutoShape 9"/>
          <p:cNvSpPr/>
          <p:nvPr/>
        </p:nvSpPr>
        <p:spPr>
          <a:xfrm>
            <a:off x="1169365" y="2644615"/>
            <a:ext cx="15907270" cy="0"/>
          </a:xfrm>
          <a:prstGeom prst="line">
            <a:avLst/>
          </a:prstGeom>
          <a:ln w="28575" cap="rnd">
            <a:solidFill>
              <a:srgbClr val="5F5899"/>
            </a:solidFill>
            <a:prstDash val="solid"/>
            <a:headEnd type="none" w="sm" len="sm"/>
            <a:tailEnd type="none" w="sm" len="sm"/>
          </a:ln>
        </p:spPr>
      </p:sp>
      <p:pic>
        <p:nvPicPr>
          <p:cNvPr id="10" name="Picture 10"/>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a:fillRect/>
          </a:stretch>
        </p:blipFill>
        <p:spPr>
          <a:xfrm>
            <a:off x="3175148" y="1459707"/>
            <a:ext cx="491121" cy="388938"/>
          </a:xfrm>
          <a:prstGeom prst="rect">
            <a:avLst/>
          </a:prstGeom>
        </p:spPr>
      </p:pic>
      <p:pic>
        <p:nvPicPr>
          <p:cNvPr id="11" name="Picture 11"/>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a:fillRect/>
          </a:stretch>
        </p:blipFill>
        <p:spPr>
          <a:xfrm>
            <a:off x="3732360" y="1459707"/>
            <a:ext cx="491121" cy="388938"/>
          </a:xfrm>
          <a:prstGeom prst="rect">
            <a:avLst/>
          </a:prstGeom>
        </p:spPr>
      </p:pic>
      <p:pic>
        <p:nvPicPr>
          <p:cNvPr id="12" name="Picture 12"/>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a:fillRect/>
          </a:stretch>
        </p:blipFill>
        <p:spPr>
          <a:xfrm>
            <a:off x="4289573" y="1459707"/>
            <a:ext cx="491121" cy="388938"/>
          </a:xfrm>
          <a:prstGeom prst="rect">
            <a:avLst/>
          </a:prstGeom>
        </p:spPr>
      </p:pic>
      <p:sp>
        <p:nvSpPr>
          <p:cNvPr id="13" name="TextBox 13"/>
          <p:cNvSpPr txBox="1"/>
          <p:nvPr/>
        </p:nvSpPr>
        <p:spPr>
          <a:xfrm>
            <a:off x="2057399" y="4157208"/>
            <a:ext cx="13962676" cy="3168496"/>
          </a:xfrm>
          <a:prstGeom prst="rect">
            <a:avLst/>
          </a:prstGeom>
        </p:spPr>
        <p:txBody>
          <a:bodyPr wrap="square" lIns="0" tIns="0" rIns="0" bIns="0" rtlCol="0" anchor="t">
            <a:spAutoFit/>
          </a:bodyPr>
          <a:lstStyle/>
          <a:p>
            <a:pPr algn="ctr">
              <a:lnSpc>
                <a:spcPts val="13000"/>
              </a:lnSpc>
            </a:pPr>
            <a:r>
              <a:rPr lang="en-US" sz="8600" b="1" dirty="0">
                <a:solidFill>
                  <a:srgbClr val="363252"/>
                </a:solidFill>
                <a:latin typeface="Arial" panose="020B0604020202020204" pitchFamily="34" charset="0"/>
                <a:cs typeface="Arial" panose="020B0604020202020204" pitchFamily="34" charset="0"/>
              </a:rPr>
              <a:t>VIẾT TIN NHẮN THEO TÌNH HUỐNG</a:t>
            </a:r>
          </a:p>
        </p:txBody>
      </p:sp>
      <p:grpSp>
        <p:nvGrpSpPr>
          <p:cNvPr id="14" name="Group 14"/>
          <p:cNvGrpSpPr/>
          <p:nvPr/>
        </p:nvGrpSpPr>
        <p:grpSpPr>
          <a:xfrm>
            <a:off x="-228600" y="9516688"/>
            <a:ext cx="18888075" cy="1056062"/>
            <a:chOff x="0" y="0"/>
            <a:chExt cx="6389299" cy="357236"/>
          </a:xfrm>
        </p:grpSpPr>
        <p:sp>
          <p:nvSpPr>
            <p:cNvPr id="15" name="Freeform 15"/>
            <p:cNvSpPr/>
            <p:nvPr/>
          </p:nvSpPr>
          <p:spPr>
            <a:xfrm>
              <a:off x="0" y="0"/>
              <a:ext cx="6389300" cy="357236"/>
            </a:xfrm>
            <a:custGeom>
              <a:avLst/>
              <a:gdLst/>
              <a:ahLst/>
              <a:cxnLst/>
              <a:rect l="l" t="t" r="r" b="b"/>
              <a:pathLst>
                <a:path w="6389300" h="357236">
                  <a:moveTo>
                    <a:pt x="0" y="0"/>
                  </a:moveTo>
                  <a:lnTo>
                    <a:pt x="6389300" y="0"/>
                  </a:lnTo>
                  <a:lnTo>
                    <a:pt x="6389300" y="357236"/>
                  </a:lnTo>
                  <a:lnTo>
                    <a:pt x="0" y="357236"/>
                  </a:lnTo>
                  <a:close/>
                </a:path>
              </a:pathLst>
            </a:custGeom>
            <a:solidFill>
              <a:srgbClr val="F57E9A"/>
            </a:solidFill>
          </p:spPr>
        </p:sp>
      </p:grpSp>
      <p:pic>
        <p:nvPicPr>
          <p:cNvPr id="22" name="Picture 22"/>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rcRect/>
          <a:stretch>
            <a:fillRect/>
          </a:stretch>
        </p:blipFill>
        <p:spPr>
          <a:xfrm>
            <a:off x="15850445" y="7049512"/>
            <a:ext cx="2189793" cy="1734184"/>
          </a:xfrm>
          <a:prstGeom prst="rect">
            <a:avLst/>
          </a:prstGeom>
        </p:spPr>
      </p:pic>
      <p:sp>
        <p:nvSpPr>
          <p:cNvPr id="31" name="TextBox 13"/>
          <p:cNvSpPr txBox="1"/>
          <p:nvPr/>
        </p:nvSpPr>
        <p:spPr>
          <a:xfrm>
            <a:off x="7485686" y="1064368"/>
            <a:ext cx="3273984" cy="1667123"/>
          </a:xfrm>
          <a:prstGeom prst="rect">
            <a:avLst/>
          </a:prstGeom>
        </p:spPr>
        <p:txBody>
          <a:bodyPr wrap="square" lIns="0" tIns="0" rIns="0" bIns="0" rtlCol="0" anchor="t">
            <a:spAutoFit/>
          </a:bodyPr>
          <a:lstStyle/>
          <a:p>
            <a:pPr algn="ctr">
              <a:lnSpc>
                <a:spcPts val="13000"/>
              </a:lnSpc>
            </a:pPr>
            <a:r>
              <a:rPr lang="en-US" sz="7200" b="1" dirty="0">
                <a:solidFill>
                  <a:srgbClr val="363252"/>
                </a:solidFill>
                <a:latin typeface="Arial" panose="020B0604020202020204" pitchFamily="34" charset="0"/>
                <a:cs typeface="Arial" panose="020B0604020202020204" pitchFamily="34" charset="0"/>
              </a:rPr>
              <a:t>BÀI 17</a:t>
            </a:r>
          </a:p>
        </p:txBody>
      </p:sp>
      <p:sp>
        <p:nvSpPr>
          <p:cNvPr id="32" name="TextBox 13"/>
          <p:cNvSpPr txBox="1"/>
          <p:nvPr/>
        </p:nvSpPr>
        <p:spPr>
          <a:xfrm>
            <a:off x="6812031" y="2662018"/>
            <a:ext cx="4453412" cy="1437188"/>
          </a:xfrm>
          <a:prstGeom prst="rect">
            <a:avLst/>
          </a:prstGeom>
        </p:spPr>
        <p:txBody>
          <a:bodyPr wrap="square" lIns="0" tIns="0" rIns="0" bIns="0" rtlCol="0" anchor="t">
            <a:spAutoFit/>
          </a:bodyPr>
          <a:lstStyle/>
          <a:p>
            <a:pPr algn="ctr">
              <a:lnSpc>
                <a:spcPts val="13000"/>
              </a:lnSpc>
            </a:pPr>
            <a:r>
              <a:rPr lang="en-US" sz="6400" b="1" i="1" dirty="0" err="1">
                <a:solidFill>
                  <a:srgbClr val="363252"/>
                </a:solidFill>
                <a:latin typeface="Arial" panose="020B0604020202020204" pitchFamily="34" charset="0"/>
                <a:cs typeface="Arial" panose="020B0604020202020204" pitchFamily="34" charset="0"/>
              </a:rPr>
              <a:t>Bài</a:t>
            </a:r>
            <a:r>
              <a:rPr lang="en-US" sz="6400" b="1" i="1" dirty="0">
                <a:solidFill>
                  <a:srgbClr val="363252"/>
                </a:solidFill>
                <a:latin typeface="Arial" panose="020B0604020202020204" pitchFamily="34" charset="0"/>
                <a:cs typeface="Arial" panose="020B0604020202020204" pitchFamily="34" charset="0"/>
              </a:rPr>
              <a:t> </a:t>
            </a:r>
            <a:r>
              <a:rPr lang="en-US" sz="6400" b="1" i="1" dirty="0" err="1">
                <a:solidFill>
                  <a:srgbClr val="363252"/>
                </a:solidFill>
                <a:latin typeface="Arial" panose="020B0604020202020204" pitchFamily="34" charset="0"/>
                <a:cs typeface="Arial" panose="020B0604020202020204" pitchFamily="34" charset="0"/>
              </a:rPr>
              <a:t>viết</a:t>
            </a:r>
            <a:r>
              <a:rPr lang="en-US" sz="6400" b="1" i="1" dirty="0">
                <a:solidFill>
                  <a:srgbClr val="363252"/>
                </a:solidFill>
                <a:latin typeface="Arial" panose="020B0604020202020204" pitchFamily="34" charset="0"/>
                <a:cs typeface="Arial" panose="020B0604020202020204" pitchFamily="34" charset="0"/>
              </a:rPr>
              <a:t> 2</a:t>
            </a:r>
          </a:p>
        </p:txBody>
      </p:sp>
    </p:spTree>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7F7"/>
        </a:solidFill>
        <a:effectLst/>
      </p:bgPr>
    </p:bg>
    <p:spTree>
      <p:nvGrpSpPr>
        <p:cNvPr id="1" name=""/>
        <p:cNvGrpSpPr/>
        <p:nvPr/>
      </p:nvGrpSpPr>
      <p:grpSpPr>
        <a:xfrm>
          <a:off x="0" y="0"/>
          <a:ext cx="0" cy="0"/>
          <a:chOff x="0" y="0"/>
          <a:chExt cx="0" cy="0"/>
        </a:xfrm>
      </p:grpSpPr>
      <p:grpSp>
        <p:nvGrpSpPr>
          <p:cNvPr id="43" name="Group 43"/>
          <p:cNvGrpSpPr/>
          <p:nvPr/>
        </p:nvGrpSpPr>
        <p:grpSpPr>
          <a:xfrm>
            <a:off x="-228600" y="9516688"/>
            <a:ext cx="18888075" cy="1056062"/>
            <a:chOff x="0" y="0"/>
            <a:chExt cx="6389299" cy="357236"/>
          </a:xfrm>
        </p:grpSpPr>
        <p:sp>
          <p:nvSpPr>
            <p:cNvPr id="44" name="Freeform 44"/>
            <p:cNvSpPr/>
            <p:nvPr/>
          </p:nvSpPr>
          <p:spPr>
            <a:xfrm>
              <a:off x="0" y="0"/>
              <a:ext cx="6389300" cy="357236"/>
            </a:xfrm>
            <a:custGeom>
              <a:avLst/>
              <a:gdLst/>
              <a:ahLst/>
              <a:cxnLst/>
              <a:rect l="l" t="t" r="r" b="b"/>
              <a:pathLst>
                <a:path w="6389300" h="357236">
                  <a:moveTo>
                    <a:pt x="0" y="0"/>
                  </a:moveTo>
                  <a:lnTo>
                    <a:pt x="6389300" y="0"/>
                  </a:lnTo>
                  <a:lnTo>
                    <a:pt x="6389300" y="357236"/>
                  </a:lnTo>
                  <a:lnTo>
                    <a:pt x="0" y="357236"/>
                  </a:lnTo>
                  <a:close/>
                </a:path>
              </a:pathLst>
            </a:custGeom>
            <a:solidFill>
              <a:srgbClr val="F57E9A"/>
            </a:solidFill>
          </p:spPr>
        </p:sp>
      </p:grpSp>
      <p:pic>
        <p:nvPicPr>
          <p:cNvPr id="53" name="Picture 52"/>
          <p:cNvPicPr>
            <a:picLocks noChangeAspect="1"/>
          </p:cNvPicPr>
          <p:nvPr/>
        </p:nvPicPr>
        <p:blipFill rotWithShape="1">
          <a:blip r:embed="rId2">
            <a:extLst>
              <a:ext uri="{28A0092B-C50C-407E-A947-70E740481C1C}">
                <a14:useLocalDpi xmlns:a14="http://schemas.microsoft.com/office/drawing/2010/main" val="0"/>
              </a:ext>
            </a:extLst>
          </a:blip>
          <a:srcRect b="14516"/>
          <a:stretch/>
        </p:blipFill>
        <p:spPr>
          <a:xfrm>
            <a:off x="10210800" y="1943100"/>
            <a:ext cx="7848600" cy="7124700"/>
          </a:xfrm>
          <a:prstGeom prst="rect">
            <a:avLst/>
          </a:prstGeom>
        </p:spPr>
      </p:pic>
      <p:sp>
        <p:nvSpPr>
          <p:cNvPr id="54" name="TextBox 53"/>
          <p:cNvSpPr txBox="1"/>
          <p:nvPr/>
        </p:nvSpPr>
        <p:spPr>
          <a:xfrm>
            <a:off x="990600" y="882192"/>
            <a:ext cx="9829800" cy="830997"/>
          </a:xfrm>
          <a:prstGeom prst="rect">
            <a:avLst/>
          </a:prstGeom>
          <a:noFill/>
        </p:spPr>
        <p:txBody>
          <a:bodyPr wrap="square" rtlCol="0">
            <a:spAutoFit/>
          </a:bodyPr>
          <a:lstStyle/>
          <a:p>
            <a:r>
              <a:rPr lang="en-US" sz="4800" b="1" i="1" dirty="0">
                <a:latin typeface="Arial" panose="020B0604020202020204" pitchFamily="34" charset="0"/>
                <a:cs typeface="Arial" panose="020B0604020202020204" pitchFamily="34" charset="0"/>
              </a:rPr>
              <a:t>1. </a:t>
            </a:r>
            <a:r>
              <a:rPr lang="en-US" sz="4800" b="1" i="1" dirty="0" err="1">
                <a:latin typeface="Arial" panose="020B0604020202020204" pitchFamily="34" charset="0"/>
                <a:cs typeface="Arial" panose="020B0604020202020204" pitchFamily="34" charset="0"/>
              </a:rPr>
              <a:t>Đọc</a:t>
            </a:r>
            <a:r>
              <a:rPr lang="en-US" sz="4800" b="1" i="1" dirty="0">
                <a:latin typeface="Arial" panose="020B0604020202020204" pitchFamily="34" charset="0"/>
                <a:cs typeface="Arial" panose="020B0604020202020204" pitchFamily="34" charset="0"/>
              </a:rPr>
              <a:t> tin </a:t>
            </a:r>
            <a:r>
              <a:rPr lang="en-US" sz="4800" b="1" i="1" dirty="0" err="1">
                <a:latin typeface="Arial" panose="020B0604020202020204" pitchFamily="34" charset="0"/>
                <a:cs typeface="Arial" panose="020B0604020202020204" pitchFamily="34" charset="0"/>
              </a:rPr>
              <a:t>nhắn</a:t>
            </a:r>
            <a:r>
              <a:rPr lang="en-US" sz="4800" b="1" i="1" dirty="0">
                <a:latin typeface="Arial" panose="020B0604020202020204" pitchFamily="34" charset="0"/>
                <a:cs typeface="Arial" panose="020B0604020202020204" pitchFamily="34" charset="0"/>
              </a:rPr>
              <a:t> </a:t>
            </a:r>
            <a:r>
              <a:rPr lang="en-US" sz="4800" b="1" i="1" dirty="0" err="1">
                <a:latin typeface="Arial" panose="020B0604020202020204" pitchFamily="34" charset="0"/>
                <a:cs typeface="Arial" panose="020B0604020202020204" pitchFamily="34" charset="0"/>
              </a:rPr>
              <a:t>và</a:t>
            </a:r>
            <a:r>
              <a:rPr lang="en-US" sz="4800" b="1" i="1" dirty="0">
                <a:latin typeface="Arial" panose="020B0604020202020204" pitchFamily="34" charset="0"/>
                <a:cs typeface="Arial" panose="020B0604020202020204" pitchFamily="34" charset="0"/>
              </a:rPr>
              <a:t> </a:t>
            </a:r>
            <a:r>
              <a:rPr lang="en-US" sz="4800" b="1" i="1" dirty="0" err="1">
                <a:latin typeface="Arial" panose="020B0604020202020204" pitchFamily="34" charset="0"/>
                <a:cs typeface="Arial" panose="020B0604020202020204" pitchFamily="34" charset="0"/>
              </a:rPr>
              <a:t>trả</a:t>
            </a:r>
            <a:r>
              <a:rPr lang="en-US" sz="4800" b="1" i="1" dirty="0">
                <a:latin typeface="Arial" panose="020B0604020202020204" pitchFamily="34" charset="0"/>
                <a:cs typeface="Arial" panose="020B0604020202020204" pitchFamily="34" charset="0"/>
              </a:rPr>
              <a:t> </a:t>
            </a:r>
            <a:r>
              <a:rPr lang="en-US" sz="4800" b="1" i="1" dirty="0" err="1">
                <a:latin typeface="Arial" panose="020B0604020202020204" pitchFamily="34" charset="0"/>
                <a:cs typeface="Arial" panose="020B0604020202020204" pitchFamily="34" charset="0"/>
              </a:rPr>
              <a:t>lời</a:t>
            </a:r>
            <a:r>
              <a:rPr lang="en-US" sz="4800" b="1" i="1" dirty="0">
                <a:latin typeface="Arial" panose="020B0604020202020204" pitchFamily="34" charset="0"/>
                <a:cs typeface="Arial" panose="020B0604020202020204" pitchFamily="34" charset="0"/>
              </a:rPr>
              <a:t> </a:t>
            </a:r>
            <a:r>
              <a:rPr lang="en-US" sz="4800" b="1" i="1" dirty="0" err="1">
                <a:latin typeface="Arial" panose="020B0604020202020204" pitchFamily="34" charset="0"/>
                <a:cs typeface="Arial" panose="020B0604020202020204" pitchFamily="34" charset="0"/>
              </a:rPr>
              <a:t>câu</a:t>
            </a:r>
            <a:r>
              <a:rPr lang="en-US" sz="4800" b="1" i="1" dirty="0">
                <a:latin typeface="Arial" panose="020B0604020202020204" pitchFamily="34" charset="0"/>
                <a:cs typeface="Arial" panose="020B0604020202020204" pitchFamily="34" charset="0"/>
              </a:rPr>
              <a:t> </a:t>
            </a:r>
            <a:r>
              <a:rPr lang="en-US" sz="4800" b="1" i="1" dirty="0" err="1">
                <a:latin typeface="Arial" panose="020B0604020202020204" pitchFamily="34" charset="0"/>
                <a:cs typeface="Arial" panose="020B0604020202020204" pitchFamily="34" charset="0"/>
              </a:rPr>
              <a:t>hỏi</a:t>
            </a:r>
            <a:r>
              <a:rPr lang="en-US" sz="4800" b="1" i="1" dirty="0">
                <a:latin typeface="Arial" panose="020B0604020202020204" pitchFamily="34" charset="0"/>
                <a:cs typeface="Arial" panose="020B0604020202020204" pitchFamily="34" charset="0"/>
              </a:rPr>
              <a:t>:</a:t>
            </a:r>
          </a:p>
        </p:txBody>
      </p:sp>
      <p:sp>
        <p:nvSpPr>
          <p:cNvPr id="55" name="TextBox 54"/>
          <p:cNvSpPr txBox="1"/>
          <p:nvPr/>
        </p:nvSpPr>
        <p:spPr>
          <a:xfrm>
            <a:off x="1143000" y="1943100"/>
            <a:ext cx="8915400" cy="6928179"/>
          </a:xfrm>
          <a:prstGeom prst="rect">
            <a:avLst/>
          </a:prstGeom>
          <a:noFill/>
        </p:spPr>
        <p:txBody>
          <a:bodyPr wrap="square" rtlCol="0">
            <a:spAutoFit/>
          </a:bodyPr>
          <a:lstStyle/>
          <a:p>
            <a:pPr marL="342900" indent="-342900" algn="just">
              <a:lnSpc>
                <a:spcPct val="200000"/>
              </a:lnSpc>
              <a:buAutoNum type="alphaLcPeriod"/>
            </a:pPr>
            <a:r>
              <a:rPr lang="en-US" sz="3800" dirty="0" err="1">
                <a:latin typeface="Arial" panose="020B0604020202020204" pitchFamily="34" charset="0"/>
                <a:cs typeface="Arial" panose="020B0604020202020204" pitchFamily="34" charset="0"/>
              </a:rPr>
              <a:t>Những</a:t>
            </a:r>
            <a:r>
              <a:rPr lang="en-US" sz="3800" dirty="0">
                <a:latin typeface="Arial" panose="020B0604020202020204" pitchFamily="34" charset="0"/>
                <a:cs typeface="Arial" panose="020B0604020202020204" pitchFamily="34" charset="0"/>
              </a:rPr>
              <a:t> </a:t>
            </a:r>
            <a:r>
              <a:rPr lang="en-US" sz="3800" dirty="0" err="1">
                <a:latin typeface="Arial" panose="020B0604020202020204" pitchFamily="34" charset="0"/>
                <a:cs typeface="Arial" panose="020B0604020202020204" pitchFamily="34" charset="0"/>
              </a:rPr>
              <a:t>ai</a:t>
            </a:r>
            <a:r>
              <a:rPr lang="en-US" sz="3800" dirty="0">
                <a:latin typeface="Arial" panose="020B0604020202020204" pitchFamily="34" charset="0"/>
                <a:cs typeface="Arial" panose="020B0604020202020204" pitchFamily="34" charset="0"/>
              </a:rPr>
              <a:t> </a:t>
            </a:r>
            <a:r>
              <a:rPr lang="en-US" sz="3800" dirty="0" err="1">
                <a:latin typeface="Arial" panose="020B0604020202020204" pitchFamily="34" charset="0"/>
                <a:cs typeface="Arial" panose="020B0604020202020204" pitchFamily="34" charset="0"/>
              </a:rPr>
              <a:t>nhắn</a:t>
            </a:r>
            <a:r>
              <a:rPr lang="en-US" sz="3800" dirty="0">
                <a:latin typeface="Arial" panose="020B0604020202020204" pitchFamily="34" charset="0"/>
                <a:cs typeface="Arial" panose="020B0604020202020204" pitchFamily="34" charset="0"/>
              </a:rPr>
              <a:t> tin </a:t>
            </a:r>
            <a:r>
              <a:rPr lang="en-US" sz="3800" dirty="0" err="1">
                <a:latin typeface="Arial" panose="020B0604020202020204" pitchFamily="34" charset="0"/>
                <a:cs typeface="Arial" panose="020B0604020202020204" pitchFamily="34" charset="0"/>
              </a:rPr>
              <a:t>cho</a:t>
            </a:r>
            <a:r>
              <a:rPr lang="en-US" sz="3800" dirty="0">
                <a:latin typeface="Arial" panose="020B0604020202020204" pitchFamily="34" charset="0"/>
                <a:cs typeface="Arial" panose="020B0604020202020204" pitchFamily="34" charset="0"/>
              </a:rPr>
              <a:t> </a:t>
            </a:r>
            <a:r>
              <a:rPr lang="en-US" sz="3800" dirty="0" err="1">
                <a:latin typeface="Arial" panose="020B0604020202020204" pitchFamily="34" charset="0"/>
                <a:cs typeface="Arial" panose="020B0604020202020204" pitchFamily="34" charset="0"/>
              </a:rPr>
              <a:t>Trang</a:t>
            </a:r>
            <a:r>
              <a:rPr lang="en-US" sz="3800" dirty="0">
                <a:latin typeface="Arial" panose="020B0604020202020204" pitchFamily="34" charset="0"/>
                <a:cs typeface="Arial" panose="020B0604020202020204" pitchFamily="34" charset="0"/>
              </a:rPr>
              <a:t>? </a:t>
            </a:r>
            <a:r>
              <a:rPr lang="en-US" sz="3800" dirty="0" err="1">
                <a:latin typeface="Arial" panose="020B0604020202020204" pitchFamily="34" charset="0"/>
                <a:cs typeface="Arial" panose="020B0604020202020204" pitchFamily="34" charset="0"/>
              </a:rPr>
              <a:t>Nhắn</a:t>
            </a:r>
            <a:r>
              <a:rPr lang="en-US" sz="3800" dirty="0">
                <a:latin typeface="Arial" panose="020B0604020202020204" pitchFamily="34" charset="0"/>
                <a:cs typeface="Arial" panose="020B0604020202020204" pitchFamily="34" charset="0"/>
              </a:rPr>
              <a:t> tin </a:t>
            </a:r>
            <a:r>
              <a:rPr lang="en-US" sz="3800" dirty="0" err="1">
                <a:latin typeface="Arial" panose="020B0604020202020204" pitchFamily="34" charset="0"/>
                <a:cs typeface="Arial" panose="020B0604020202020204" pitchFamily="34" charset="0"/>
              </a:rPr>
              <a:t>bằng</a:t>
            </a:r>
            <a:r>
              <a:rPr lang="en-US" sz="3800" dirty="0">
                <a:latin typeface="Arial" panose="020B0604020202020204" pitchFamily="34" charset="0"/>
                <a:cs typeface="Arial" panose="020B0604020202020204" pitchFamily="34" charset="0"/>
              </a:rPr>
              <a:t> </a:t>
            </a:r>
            <a:r>
              <a:rPr lang="en-US" sz="3800" dirty="0" err="1">
                <a:latin typeface="Arial" panose="020B0604020202020204" pitchFamily="34" charset="0"/>
                <a:cs typeface="Arial" panose="020B0604020202020204" pitchFamily="34" charset="0"/>
              </a:rPr>
              <a:t>cách</a:t>
            </a:r>
            <a:r>
              <a:rPr lang="en-US" sz="3800" dirty="0">
                <a:latin typeface="Arial" panose="020B0604020202020204" pitchFamily="34" charset="0"/>
                <a:cs typeface="Arial" panose="020B0604020202020204" pitchFamily="34" charset="0"/>
              </a:rPr>
              <a:t> </a:t>
            </a:r>
            <a:r>
              <a:rPr lang="en-US" sz="3800" dirty="0" err="1">
                <a:latin typeface="Arial" panose="020B0604020202020204" pitchFamily="34" charset="0"/>
                <a:cs typeface="Arial" panose="020B0604020202020204" pitchFamily="34" charset="0"/>
              </a:rPr>
              <a:t>nào</a:t>
            </a:r>
            <a:r>
              <a:rPr lang="en-US" sz="3800" dirty="0">
                <a:latin typeface="Arial" panose="020B0604020202020204" pitchFamily="34" charset="0"/>
                <a:cs typeface="Arial" panose="020B0604020202020204" pitchFamily="34" charset="0"/>
              </a:rPr>
              <a:t>?</a:t>
            </a:r>
          </a:p>
          <a:p>
            <a:pPr marL="342900" indent="-342900" algn="just">
              <a:lnSpc>
                <a:spcPct val="200000"/>
              </a:lnSpc>
              <a:buAutoNum type="alphaLcPeriod"/>
            </a:pPr>
            <a:r>
              <a:rPr lang="en-US" sz="3800" dirty="0" err="1">
                <a:latin typeface="Arial" panose="020B0604020202020204" pitchFamily="34" charset="0"/>
                <a:cs typeface="Arial" panose="020B0604020202020204" pitchFamily="34" charset="0"/>
              </a:rPr>
              <a:t>Vì</a:t>
            </a:r>
            <a:r>
              <a:rPr lang="en-US" sz="3800" dirty="0">
                <a:latin typeface="Arial" panose="020B0604020202020204" pitchFamily="34" charset="0"/>
                <a:cs typeface="Arial" panose="020B0604020202020204" pitchFamily="34" charset="0"/>
              </a:rPr>
              <a:t> </a:t>
            </a:r>
            <a:r>
              <a:rPr lang="en-US" sz="3800" dirty="0" err="1">
                <a:latin typeface="Arial" panose="020B0604020202020204" pitchFamily="34" charset="0"/>
                <a:cs typeface="Arial" panose="020B0604020202020204" pitchFamily="34" charset="0"/>
              </a:rPr>
              <a:t>sao</a:t>
            </a:r>
            <a:r>
              <a:rPr lang="en-US" sz="3800" dirty="0">
                <a:latin typeface="Arial" panose="020B0604020202020204" pitchFamily="34" charset="0"/>
                <a:cs typeface="Arial" panose="020B0604020202020204" pitchFamily="34" charset="0"/>
              </a:rPr>
              <a:t> </a:t>
            </a:r>
            <a:r>
              <a:rPr lang="en-US" sz="3800" dirty="0" err="1">
                <a:latin typeface="Arial" panose="020B0604020202020204" pitchFamily="34" charset="0"/>
                <a:cs typeface="Arial" panose="020B0604020202020204" pitchFamily="34" charset="0"/>
              </a:rPr>
              <a:t>anh</a:t>
            </a:r>
            <a:r>
              <a:rPr lang="en-US" sz="3800" dirty="0">
                <a:latin typeface="Arial" panose="020B0604020202020204" pitchFamily="34" charset="0"/>
                <a:cs typeface="Arial" panose="020B0604020202020204" pitchFamily="34" charset="0"/>
              </a:rPr>
              <a:t> </a:t>
            </a:r>
            <a:r>
              <a:rPr lang="en-US" sz="3800" dirty="0" err="1">
                <a:latin typeface="Arial" panose="020B0604020202020204" pitchFamily="34" charset="0"/>
                <a:cs typeface="Arial" panose="020B0604020202020204" pitchFamily="34" charset="0"/>
              </a:rPr>
              <a:t>Tuấn</a:t>
            </a:r>
            <a:r>
              <a:rPr lang="en-US" sz="3800" dirty="0">
                <a:latin typeface="Arial" panose="020B0604020202020204" pitchFamily="34" charset="0"/>
                <a:cs typeface="Arial" panose="020B0604020202020204" pitchFamily="34" charset="0"/>
              </a:rPr>
              <a:t> </a:t>
            </a:r>
            <a:r>
              <a:rPr lang="en-US" sz="3800" dirty="0" err="1">
                <a:latin typeface="Arial" panose="020B0604020202020204" pitchFamily="34" charset="0"/>
                <a:cs typeface="Arial" panose="020B0604020202020204" pitchFamily="34" charset="0"/>
              </a:rPr>
              <a:t>và</a:t>
            </a:r>
            <a:r>
              <a:rPr lang="en-US" sz="3800" dirty="0">
                <a:latin typeface="Arial" panose="020B0604020202020204" pitchFamily="34" charset="0"/>
                <a:cs typeface="Arial" panose="020B0604020202020204" pitchFamily="34" charset="0"/>
              </a:rPr>
              <a:t> </a:t>
            </a:r>
            <a:r>
              <a:rPr lang="en-US" sz="3800" dirty="0" err="1">
                <a:latin typeface="Arial" panose="020B0604020202020204" pitchFamily="34" charset="0"/>
                <a:cs typeface="Arial" panose="020B0604020202020204" pitchFamily="34" charset="0"/>
              </a:rPr>
              <a:t>bạn</a:t>
            </a:r>
            <a:r>
              <a:rPr lang="en-US" sz="3800" dirty="0">
                <a:latin typeface="Arial" panose="020B0604020202020204" pitchFamily="34" charset="0"/>
                <a:cs typeface="Arial" panose="020B0604020202020204" pitchFamily="34" charset="0"/>
              </a:rPr>
              <a:t> </a:t>
            </a:r>
            <a:r>
              <a:rPr lang="en-US" sz="3800" dirty="0" err="1">
                <a:latin typeface="Arial" panose="020B0604020202020204" pitchFamily="34" charset="0"/>
                <a:cs typeface="Arial" panose="020B0604020202020204" pitchFamily="34" charset="0"/>
              </a:rPr>
              <a:t>Bích</a:t>
            </a:r>
            <a:r>
              <a:rPr lang="en-US" sz="3800" dirty="0">
                <a:latin typeface="Arial" panose="020B0604020202020204" pitchFamily="34" charset="0"/>
                <a:cs typeface="Arial" panose="020B0604020202020204" pitchFamily="34" charset="0"/>
              </a:rPr>
              <a:t> </a:t>
            </a:r>
            <a:r>
              <a:rPr lang="en-US" sz="3800" dirty="0" err="1">
                <a:latin typeface="Arial" panose="020B0604020202020204" pitchFamily="34" charset="0"/>
                <a:cs typeface="Arial" panose="020B0604020202020204" pitchFamily="34" charset="0"/>
              </a:rPr>
              <a:t>phải</a:t>
            </a:r>
            <a:r>
              <a:rPr lang="en-US" sz="3800" dirty="0">
                <a:latin typeface="Arial" panose="020B0604020202020204" pitchFamily="34" charset="0"/>
                <a:cs typeface="Arial" panose="020B0604020202020204" pitchFamily="34" charset="0"/>
              </a:rPr>
              <a:t> </a:t>
            </a:r>
            <a:r>
              <a:rPr lang="en-US" sz="3800" dirty="0" err="1">
                <a:latin typeface="Arial" panose="020B0604020202020204" pitchFamily="34" charset="0"/>
                <a:cs typeface="Arial" panose="020B0604020202020204" pitchFamily="34" charset="0"/>
              </a:rPr>
              <a:t>nhắn</a:t>
            </a:r>
            <a:r>
              <a:rPr lang="en-US" sz="3800" dirty="0">
                <a:latin typeface="Arial" panose="020B0604020202020204" pitchFamily="34" charset="0"/>
                <a:cs typeface="Arial" panose="020B0604020202020204" pitchFamily="34" charset="0"/>
              </a:rPr>
              <a:t> tin </a:t>
            </a:r>
            <a:r>
              <a:rPr lang="en-US" sz="3800" dirty="0" err="1">
                <a:latin typeface="Arial" panose="020B0604020202020204" pitchFamily="34" charset="0"/>
                <a:cs typeface="Arial" panose="020B0604020202020204" pitchFamily="34" charset="0"/>
              </a:rPr>
              <a:t>cho</a:t>
            </a:r>
            <a:r>
              <a:rPr lang="en-US" sz="3800" dirty="0">
                <a:latin typeface="Arial" panose="020B0604020202020204" pitchFamily="34" charset="0"/>
                <a:cs typeface="Arial" panose="020B0604020202020204" pitchFamily="34" charset="0"/>
              </a:rPr>
              <a:t> </a:t>
            </a:r>
            <a:r>
              <a:rPr lang="en-US" sz="3800" dirty="0" err="1">
                <a:latin typeface="Arial" panose="020B0604020202020204" pitchFamily="34" charset="0"/>
                <a:cs typeface="Arial" panose="020B0604020202020204" pitchFamily="34" charset="0"/>
              </a:rPr>
              <a:t>Trang</a:t>
            </a:r>
            <a:r>
              <a:rPr lang="en-US" sz="3800" dirty="0">
                <a:latin typeface="Arial" panose="020B0604020202020204" pitchFamily="34" charset="0"/>
                <a:cs typeface="Arial" panose="020B0604020202020204" pitchFamily="34" charset="0"/>
              </a:rPr>
              <a:t> </a:t>
            </a:r>
            <a:r>
              <a:rPr lang="en-US" sz="3800" dirty="0" err="1">
                <a:latin typeface="Arial" panose="020B0604020202020204" pitchFamily="34" charset="0"/>
                <a:cs typeface="Arial" panose="020B0604020202020204" pitchFamily="34" charset="0"/>
              </a:rPr>
              <a:t>bằng</a:t>
            </a:r>
            <a:r>
              <a:rPr lang="en-US" sz="3800" dirty="0">
                <a:latin typeface="Arial" panose="020B0604020202020204" pitchFamily="34" charset="0"/>
                <a:cs typeface="Arial" panose="020B0604020202020204" pitchFamily="34" charset="0"/>
              </a:rPr>
              <a:t> </a:t>
            </a:r>
            <a:r>
              <a:rPr lang="en-US" sz="3800" dirty="0" err="1">
                <a:latin typeface="Arial" panose="020B0604020202020204" pitchFamily="34" charset="0"/>
                <a:cs typeface="Arial" panose="020B0604020202020204" pitchFamily="34" charset="0"/>
              </a:rPr>
              <a:t>cách</a:t>
            </a:r>
            <a:r>
              <a:rPr lang="en-US" sz="3800" dirty="0">
                <a:latin typeface="Arial" panose="020B0604020202020204" pitchFamily="34" charset="0"/>
                <a:cs typeface="Arial" panose="020B0604020202020204" pitchFamily="34" charset="0"/>
              </a:rPr>
              <a:t> </a:t>
            </a:r>
            <a:r>
              <a:rPr lang="en-US" sz="3800" dirty="0" err="1">
                <a:latin typeface="Arial" panose="020B0604020202020204" pitchFamily="34" charset="0"/>
                <a:cs typeface="Arial" panose="020B0604020202020204" pitchFamily="34" charset="0"/>
              </a:rPr>
              <a:t>ấy</a:t>
            </a:r>
            <a:r>
              <a:rPr lang="en-US" sz="3800" dirty="0">
                <a:latin typeface="Arial" panose="020B0604020202020204" pitchFamily="34" charset="0"/>
                <a:cs typeface="Arial" panose="020B0604020202020204" pitchFamily="34" charset="0"/>
              </a:rPr>
              <a:t>?</a:t>
            </a:r>
          </a:p>
          <a:p>
            <a:pPr marL="342900" indent="-342900" algn="just">
              <a:lnSpc>
                <a:spcPct val="200000"/>
              </a:lnSpc>
              <a:buAutoNum type="alphaLcPeriod"/>
            </a:pPr>
            <a:r>
              <a:rPr lang="en-US" sz="3800" dirty="0" err="1">
                <a:latin typeface="Arial" panose="020B0604020202020204" pitchFamily="34" charset="0"/>
                <a:cs typeface="Arial" panose="020B0604020202020204" pitchFamily="34" charset="0"/>
              </a:rPr>
              <a:t>Anh</a:t>
            </a:r>
            <a:r>
              <a:rPr lang="en-US" sz="3800" dirty="0">
                <a:latin typeface="Arial" panose="020B0604020202020204" pitchFamily="34" charset="0"/>
                <a:cs typeface="Arial" panose="020B0604020202020204" pitchFamily="34" charset="0"/>
              </a:rPr>
              <a:t> </a:t>
            </a:r>
            <a:r>
              <a:rPr lang="en-US" sz="3800" dirty="0" err="1">
                <a:latin typeface="Arial" panose="020B0604020202020204" pitchFamily="34" charset="0"/>
                <a:cs typeface="Arial" panose="020B0604020202020204" pitchFamily="34" charset="0"/>
              </a:rPr>
              <a:t>Tuấn</a:t>
            </a:r>
            <a:r>
              <a:rPr lang="en-US" sz="3800" dirty="0">
                <a:latin typeface="Arial" panose="020B0604020202020204" pitchFamily="34" charset="0"/>
                <a:cs typeface="Arial" panose="020B0604020202020204" pitchFamily="34" charset="0"/>
              </a:rPr>
              <a:t> </a:t>
            </a:r>
            <a:r>
              <a:rPr lang="en-US" sz="3800" dirty="0" err="1">
                <a:latin typeface="Arial" panose="020B0604020202020204" pitchFamily="34" charset="0"/>
                <a:cs typeface="Arial" panose="020B0604020202020204" pitchFamily="34" charset="0"/>
              </a:rPr>
              <a:t>nhắn</a:t>
            </a:r>
            <a:r>
              <a:rPr lang="en-US" sz="3800" dirty="0">
                <a:latin typeface="Arial" panose="020B0604020202020204" pitchFamily="34" charset="0"/>
                <a:cs typeface="Arial" panose="020B0604020202020204" pitchFamily="34" charset="0"/>
              </a:rPr>
              <a:t> </a:t>
            </a:r>
            <a:r>
              <a:rPr lang="en-US" sz="3800" dirty="0" err="1">
                <a:latin typeface="Arial" panose="020B0604020202020204" pitchFamily="34" charset="0"/>
                <a:cs typeface="Arial" panose="020B0604020202020204" pitchFamily="34" charset="0"/>
              </a:rPr>
              <a:t>Trang</a:t>
            </a:r>
            <a:r>
              <a:rPr lang="en-US" sz="3800" dirty="0">
                <a:latin typeface="Arial" panose="020B0604020202020204" pitchFamily="34" charset="0"/>
                <a:cs typeface="Arial" panose="020B0604020202020204" pitchFamily="34" charset="0"/>
              </a:rPr>
              <a:t> </a:t>
            </a:r>
            <a:r>
              <a:rPr lang="en-US" sz="3800" dirty="0" err="1">
                <a:latin typeface="Arial" panose="020B0604020202020204" pitchFamily="34" charset="0"/>
                <a:cs typeface="Arial" panose="020B0604020202020204" pitchFamily="34" charset="0"/>
              </a:rPr>
              <a:t>những</a:t>
            </a:r>
            <a:r>
              <a:rPr lang="en-US" sz="3800" dirty="0">
                <a:latin typeface="Arial" panose="020B0604020202020204" pitchFamily="34" charset="0"/>
                <a:cs typeface="Arial" panose="020B0604020202020204" pitchFamily="34" charset="0"/>
              </a:rPr>
              <a:t> </a:t>
            </a:r>
            <a:r>
              <a:rPr lang="en-US" sz="3800" dirty="0" err="1">
                <a:latin typeface="Arial" panose="020B0604020202020204" pitchFamily="34" charset="0"/>
                <a:cs typeface="Arial" panose="020B0604020202020204" pitchFamily="34" charset="0"/>
              </a:rPr>
              <a:t>gì</a:t>
            </a:r>
            <a:r>
              <a:rPr lang="en-US" sz="3800" dirty="0">
                <a:latin typeface="Arial" panose="020B0604020202020204" pitchFamily="34" charset="0"/>
                <a:cs typeface="Arial" panose="020B0604020202020204" pitchFamily="34" charset="0"/>
              </a:rPr>
              <a:t>? </a:t>
            </a:r>
            <a:r>
              <a:rPr lang="en-US" sz="3800" dirty="0" err="1">
                <a:latin typeface="Arial" panose="020B0604020202020204" pitchFamily="34" charset="0"/>
                <a:cs typeface="Arial" panose="020B0604020202020204" pitchFamily="34" charset="0"/>
              </a:rPr>
              <a:t>Bạn</a:t>
            </a:r>
            <a:r>
              <a:rPr lang="en-US" sz="3800" dirty="0">
                <a:latin typeface="Arial" panose="020B0604020202020204" pitchFamily="34" charset="0"/>
                <a:cs typeface="Arial" panose="020B0604020202020204" pitchFamily="34" charset="0"/>
              </a:rPr>
              <a:t> </a:t>
            </a:r>
            <a:r>
              <a:rPr lang="en-US" sz="3800" dirty="0" err="1">
                <a:latin typeface="Arial" panose="020B0604020202020204" pitchFamily="34" charset="0"/>
                <a:cs typeface="Arial" panose="020B0604020202020204" pitchFamily="34" charset="0"/>
              </a:rPr>
              <a:t>Bích</a:t>
            </a:r>
            <a:r>
              <a:rPr lang="en-US" sz="3800" dirty="0">
                <a:latin typeface="Arial" panose="020B0604020202020204" pitchFamily="34" charset="0"/>
                <a:cs typeface="Arial" panose="020B0604020202020204" pitchFamily="34" charset="0"/>
              </a:rPr>
              <a:t> </a:t>
            </a:r>
            <a:r>
              <a:rPr lang="en-US" sz="3800" dirty="0" err="1">
                <a:latin typeface="Arial" panose="020B0604020202020204" pitchFamily="34" charset="0"/>
                <a:cs typeface="Arial" panose="020B0604020202020204" pitchFamily="34" charset="0"/>
              </a:rPr>
              <a:t>nhắn</a:t>
            </a:r>
            <a:r>
              <a:rPr lang="en-US" sz="3800" dirty="0">
                <a:latin typeface="Arial" panose="020B0604020202020204" pitchFamily="34" charset="0"/>
                <a:cs typeface="Arial" panose="020B0604020202020204" pitchFamily="34" charset="0"/>
              </a:rPr>
              <a:t> </a:t>
            </a:r>
            <a:r>
              <a:rPr lang="en-US" sz="3800" dirty="0" err="1">
                <a:latin typeface="Arial" panose="020B0604020202020204" pitchFamily="34" charset="0"/>
                <a:cs typeface="Arial" panose="020B0604020202020204" pitchFamily="34" charset="0"/>
              </a:rPr>
              <a:t>trang</a:t>
            </a:r>
            <a:r>
              <a:rPr lang="en-US" sz="3800" dirty="0">
                <a:latin typeface="Arial" panose="020B0604020202020204" pitchFamily="34" charset="0"/>
                <a:cs typeface="Arial" panose="020B0604020202020204" pitchFamily="34" charset="0"/>
              </a:rPr>
              <a:t> </a:t>
            </a:r>
            <a:r>
              <a:rPr lang="en-US" sz="3800" dirty="0" err="1">
                <a:latin typeface="Arial" panose="020B0604020202020204" pitchFamily="34" charset="0"/>
                <a:cs typeface="Arial" panose="020B0604020202020204" pitchFamily="34" charset="0"/>
              </a:rPr>
              <a:t>những</a:t>
            </a:r>
            <a:r>
              <a:rPr lang="en-US" sz="3800" dirty="0">
                <a:latin typeface="Arial" panose="020B0604020202020204" pitchFamily="34" charset="0"/>
                <a:cs typeface="Arial" panose="020B0604020202020204" pitchFamily="34" charset="0"/>
              </a:rPr>
              <a:t> </a:t>
            </a:r>
            <a:r>
              <a:rPr lang="en-US" sz="3800" dirty="0" err="1">
                <a:latin typeface="Arial" panose="020B0604020202020204" pitchFamily="34" charset="0"/>
                <a:cs typeface="Arial" panose="020B0604020202020204" pitchFamily="34" charset="0"/>
              </a:rPr>
              <a:t>gì</a:t>
            </a:r>
            <a:r>
              <a:rPr lang="en-US" sz="3800" dirty="0">
                <a:latin typeface="Arial" panose="020B0604020202020204" pitchFamily="34" charset="0"/>
                <a:cs typeface="Arial" panose="020B0604020202020204" pitchFamily="34"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4"/>
                                        </p:tgtEl>
                                        <p:attrNameLst>
                                          <p:attrName>style.visibility</p:attrName>
                                        </p:attrNameLst>
                                      </p:cBhvr>
                                      <p:to>
                                        <p:strVal val="visible"/>
                                      </p:to>
                                    </p:set>
                                    <p:anim calcmode="lin" valueType="num">
                                      <p:cBhvr additive="base">
                                        <p:cTn id="7" dur="500" fill="hold"/>
                                        <p:tgtEl>
                                          <p:spTgt spid="54"/>
                                        </p:tgtEl>
                                        <p:attrNameLst>
                                          <p:attrName>ppt_x</p:attrName>
                                        </p:attrNameLst>
                                      </p:cBhvr>
                                      <p:tavLst>
                                        <p:tav tm="0">
                                          <p:val>
                                            <p:strVal val="#ppt_x"/>
                                          </p:val>
                                        </p:tav>
                                        <p:tav tm="100000">
                                          <p:val>
                                            <p:strVal val="#ppt_x"/>
                                          </p:val>
                                        </p:tav>
                                      </p:tavLst>
                                    </p:anim>
                                    <p:anim calcmode="lin" valueType="num">
                                      <p:cBhvr additive="base">
                                        <p:cTn id="8" dur="500" fill="hold"/>
                                        <p:tgtEl>
                                          <p:spTgt spid="5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grpId="0" nodeType="clickEffect">
                                  <p:stCondLst>
                                    <p:cond delay="0"/>
                                  </p:stCondLst>
                                  <p:childTnLst>
                                    <p:set>
                                      <p:cBhvr>
                                        <p:cTn id="12" dur="1" fill="hold">
                                          <p:stCondLst>
                                            <p:cond delay="0"/>
                                          </p:stCondLst>
                                        </p:cTn>
                                        <p:tgtEl>
                                          <p:spTgt spid="55"/>
                                        </p:tgtEl>
                                        <p:attrNameLst>
                                          <p:attrName>style.visibility</p:attrName>
                                        </p:attrNameLst>
                                      </p:cBhvr>
                                      <p:to>
                                        <p:strVal val="visible"/>
                                      </p:to>
                                    </p:set>
                                    <p:animEffect transition="in" filter="randombar(horizontal)">
                                      <p:cBhvr>
                                        <p:cTn id="13" dur="500"/>
                                        <p:tgtEl>
                                          <p:spTgt spid="55"/>
                                        </p:tgtEl>
                                      </p:cBhvr>
                                    </p:animEffect>
                                  </p:childTnLst>
                                </p:cTn>
                              </p:par>
                              <p:par>
                                <p:cTn id="14" presetID="14" presetClass="entr" presetSubtype="10" fill="hold" nodeType="withEffect">
                                  <p:stCondLst>
                                    <p:cond delay="0"/>
                                  </p:stCondLst>
                                  <p:childTnLst>
                                    <p:set>
                                      <p:cBhvr>
                                        <p:cTn id="15" dur="1" fill="hold">
                                          <p:stCondLst>
                                            <p:cond delay="0"/>
                                          </p:stCondLst>
                                        </p:cTn>
                                        <p:tgtEl>
                                          <p:spTgt spid="53"/>
                                        </p:tgtEl>
                                        <p:attrNameLst>
                                          <p:attrName>style.visibility</p:attrName>
                                        </p:attrNameLst>
                                      </p:cBhvr>
                                      <p:to>
                                        <p:strVal val="visible"/>
                                      </p:to>
                                    </p:set>
                                    <p:animEffect transition="in" filter="randombar(horizontal)">
                                      <p:cBhvr>
                                        <p:cTn id="16" dur="500"/>
                                        <p:tgtEl>
                                          <p:spTgt spid="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p:bldP spid="55"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7F7"/>
        </a:solidFill>
        <a:effectLst/>
      </p:bgPr>
    </p:bg>
    <p:spTree>
      <p:nvGrpSpPr>
        <p:cNvPr id="1" name=""/>
        <p:cNvGrpSpPr/>
        <p:nvPr/>
      </p:nvGrpSpPr>
      <p:grpSpPr>
        <a:xfrm>
          <a:off x="0" y="0"/>
          <a:ext cx="0" cy="0"/>
          <a:chOff x="0" y="0"/>
          <a:chExt cx="0" cy="0"/>
        </a:xfrm>
      </p:grpSpPr>
      <p:grpSp>
        <p:nvGrpSpPr>
          <p:cNvPr id="43" name="Group 43"/>
          <p:cNvGrpSpPr/>
          <p:nvPr/>
        </p:nvGrpSpPr>
        <p:grpSpPr>
          <a:xfrm>
            <a:off x="-228600" y="9516688"/>
            <a:ext cx="18888075" cy="1056062"/>
            <a:chOff x="0" y="0"/>
            <a:chExt cx="6389299" cy="357236"/>
          </a:xfrm>
        </p:grpSpPr>
        <p:sp>
          <p:nvSpPr>
            <p:cNvPr id="44" name="Freeform 44"/>
            <p:cNvSpPr/>
            <p:nvPr/>
          </p:nvSpPr>
          <p:spPr>
            <a:xfrm>
              <a:off x="0" y="0"/>
              <a:ext cx="6389300" cy="357236"/>
            </a:xfrm>
            <a:custGeom>
              <a:avLst/>
              <a:gdLst/>
              <a:ahLst/>
              <a:cxnLst/>
              <a:rect l="l" t="t" r="r" b="b"/>
              <a:pathLst>
                <a:path w="6389300" h="357236">
                  <a:moveTo>
                    <a:pt x="0" y="0"/>
                  </a:moveTo>
                  <a:lnTo>
                    <a:pt x="6389300" y="0"/>
                  </a:lnTo>
                  <a:lnTo>
                    <a:pt x="6389300" y="357236"/>
                  </a:lnTo>
                  <a:lnTo>
                    <a:pt x="0" y="357236"/>
                  </a:lnTo>
                  <a:close/>
                </a:path>
              </a:pathLst>
            </a:custGeom>
            <a:solidFill>
              <a:srgbClr val="F57E9A"/>
            </a:solidFill>
          </p:spPr>
        </p:sp>
      </p:grpSp>
      <p:pic>
        <p:nvPicPr>
          <p:cNvPr id="53" name="Picture 52"/>
          <p:cNvPicPr>
            <a:picLocks noChangeAspect="1"/>
          </p:cNvPicPr>
          <p:nvPr/>
        </p:nvPicPr>
        <p:blipFill rotWithShape="1">
          <a:blip r:embed="rId2">
            <a:extLst>
              <a:ext uri="{28A0092B-C50C-407E-A947-70E740481C1C}">
                <a14:useLocalDpi xmlns:a14="http://schemas.microsoft.com/office/drawing/2010/main" val="0"/>
              </a:ext>
            </a:extLst>
          </a:blip>
          <a:srcRect b="14516"/>
          <a:stretch/>
        </p:blipFill>
        <p:spPr>
          <a:xfrm>
            <a:off x="10439400" y="1943100"/>
            <a:ext cx="7848600" cy="7124700"/>
          </a:xfrm>
          <a:prstGeom prst="rect">
            <a:avLst/>
          </a:prstGeom>
        </p:spPr>
      </p:pic>
      <p:sp>
        <p:nvSpPr>
          <p:cNvPr id="54" name="TextBox 53"/>
          <p:cNvSpPr txBox="1"/>
          <p:nvPr/>
        </p:nvSpPr>
        <p:spPr>
          <a:xfrm>
            <a:off x="990600" y="882192"/>
            <a:ext cx="9829800" cy="830997"/>
          </a:xfrm>
          <a:prstGeom prst="rect">
            <a:avLst/>
          </a:prstGeom>
          <a:noFill/>
        </p:spPr>
        <p:txBody>
          <a:bodyPr wrap="square" rtlCol="0">
            <a:spAutoFit/>
          </a:bodyPr>
          <a:lstStyle/>
          <a:p>
            <a:r>
              <a:rPr lang="en-US" sz="4800" b="1" i="1" dirty="0">
                <a:latin typeface="Arial" panose="020B0604020202020204" pitchFamily="34" charset="0"/>
                <a:cs typeface="Arial" panose="020B0604020202020204" pitchFamily="34" charset="0"/>
              </a:rPr>
              <a:t>1. </a:t>
            </a:r>
            <a:r>
              <a:rPr lang="en-US" sz="4800" b="1" i="1" dirty="0" err="1">
                <a:latin typeface="Arial" panose="020B0604020202020204" pitchFamily="34" charset="0"/>
                <a:cs typeface="Arial" panose="020B0604020202020204" pitchFamily="34" charset="0"/>
              </a:rPr>
              <a:t>Đọc</a:t>
            </a:r>
            <a:r>
              <a:rPr lang="en-US" sz="4800" b="1" i="1" dirty="0">
                <a:latin typeface="Arial" panose="020B0604020202020204" pitchFamily="34" charset="0"/>
                <a:cs typeface="Arial" panose="020B0604020202020204" pitchFamily="34" charset="0"/>
              </a:rPr>
              <a:t> tin </a:t>
            </a:r>
            <a:r>
              <a:rPr lang="en-US" sz="4800" b="1" i="1" dirty="0" err="1">
                <a:latin typeface="Arial" panose="020B0604020202020204" pitchFamily="34" charset="0"/>
                <a:cs typeface="Arial" panose="020B0604020202020204" pitchFamily="34" charset="0"/>
              </a:rPr>
              <a:t>nhắn</a:t>
            </a:r>
            <a:r>
              <a:rPr lang="en-US" sz="4800" b="1" i="1" dirty="0">
                <a:latin typeface="Arial" panose="020B0604020202020204" pitchFamily="34" charset="0"/>
                <a:cs typeface="Arial" panose="020B0604020202020204" pitchFamily="34" charset="0"/>
              </a:rPr>
              <a:t> </a:t>
            </a:r>
            <a:r>
              <a:rPr lang="en-US" sz="4800" b="1" i="1" dirty="0" err="1">
                <a:latin typeface="Arial" panose="020B0604020202020204" pitchFamily="34" charset="0"/>
                <a:cs typeface="Arial" panose="020B0604020202020204" pitchFamily="34" charset="0"/>
              </a:rPr>
              <a:t>và</a:t>
            </a:r>
            <a:r>
              <a:rPr lang="en-US" sz="4800" b="1" i="1" dirty="0">
                <a:latin typeface="Arial" panose="020B0604020202020204" pitchFamily="34" charset="0"/>
                <a:cs typeface="Arial" panose="020B0604020202020204" pitchFamily="34" charset="0"/>
              </a:rPr>
              <a:t> </a:t>
            </a:r>
            <a:r>
              <a:rPr lang="en-US" sz="4800" b="1" i="1" dirty="0" err="1">
                <a:latin typeface="Arial" panose="020B0604020202020204" pitchFamily="34" charset="0"/>
                <a:cs typeface="Arial" panose="020B0604020202020204" pitchFamily="34" charset="0"/>
              </a:rPr>
              <a:t>trả</a:t>
            </a:r>
            <a:r>
              <a:rPr lang="en-US" sz="4800" b="1" i="1" dirty="0">
                <a:latin typeface="Arial" panose="020B0604020202020204" pitchFamily="34" charset="0"/>
                <a:cs typeface="Arial" panose="020B0604020202020204" pitchFamily="34" charset="0"/>
              </a:rPr>
              <a:t> </a:t>
            </a:r>
            <a:r>
              <a:rPr lang="en-US" sz="4800" b="1" i="1" dirty="0" err="1">
                <a:latin typeface="Arial" panose="020B0604020202020204" pitchFamily="34" charset="0"/>
                <a:cs typeface="Arial" panose="020B0604020202020204" pitchFamily="34" charset="0"/>
              </a:rPr>
              <a:t>lời</a:t>
            </a:r>
            <a:r>
              <a:rPr lang="en-US" sz="4800" b="1" i="1" dirty="0">
                <a:latin typeface="Arial" panose="020B0604020202020204" pitchFamily="34" charset="0"/>
                <a:cs typeface="Arial" panose="020B0604020202020204" pitchFamily="34" charset="0"/>
              </a:rPr>
              <a:t> </a:t>
            </a:r>
            <a:r>
              <a:rPr lang="en-US" sz="4800" b="1" i="1" dirty="0" err="1">
                <a:latin typeface="Arial" panose="020B0604020202020204" pitchFamily="34" charset="0"/>
                <a:cs typeface="Arial" panose="020B0604020202020204" pitchFamily="34" charset="0"/>
              </a:rPr>
              <a:t>câu</a:t>
            </a:r>
            <a:r>
              <a:rPr lang="en-US" sz="4800" b="1" i="1" dirty="0">
                <a:latin typeface="Arial" panose="020B0604020202020204" pitchFamily="34" charset="0"/>
                <a:cs typeface="Arial" panose="020B0604020202020204" pitchFamily="34" charset="0"/>
              </a:rPr>
              <a:t> </a:t>
            </a:r>
            <a:r>
              <a:rPr lang="en-US" sz="4800" b="1" i="1" dirty="0" err="1">
                <a:latin typeface="Arial" panose="020B0604020202020204" pitchFamily="34" charset="0"/>
                <a:cs typeface="Arial" panose="020B0604020202020204" pitchFamily="34" charset="0"/>
              </a:rPr>
              <a:t>hỏi</a:t>
            </a:r>
            <a:r>
              <a:rPr lang="en-US" sz="4800" b="1" i="1" dirty="0">
                <a:latin typeface="Arial" panose="020B0604020202020204" pitchFamily="34" charset="0"/>
                <a:cs typeface="Arial" panose="020B0604020202020204" pitchFamily="34" charset="0"/>
              </a:rPr>
              <a:t>:</a:t>
            </a:r>
          </a:p>
        </p:txBody>
      </p:sp>
      <p:sp>
        <p:nvSpPr>
          <p:cNvPr id="55" name="TextBox 54"/>
          <p:cNvSpPr txBox="1"/>
          <p:nvPr/>
        </p:nvSpPr>
        <p:spPr>
          <a:xfrm>
            <a:off x="1143000" y="1943100"/>
            <a:ext cx="8915400" cy="2477088"/>
          </a:xfrm>
          <a:prstGeom prst="rect">
            <a:avLst/>
          </a:prstGeom>
          <a:noFill/>
        </p:spPr>
        <p:txBody>
          <a:bodyPr wrap="square" rtlCol="0">
            <a:spAutoFit/>
          </a:bodyPr>
          <a:lstStyle/>
          <a:p>
            <a:pPr marL="342900" indent="-342900" algn="just">
              <a:lnSpc>
                <a:spcPct val="200000"/>
              </a:lnSpc>
              <a:buAutoNum type="alphaLcPeriod"/>
            </a:pPr>
            <a:r>
              <a:rPr lang="en-US" sz="4200" dirty="0" err="1">
                <a:latin typeface="Arial" panose="020B0604020202020204" pitchFamily="34" charset="0"/>
                <a:cs typeface="Arial" panose="020B0604020202020204" pitchFamily="34" charset="0"/>
              </a:rPr>
              <a:t>Những</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ai</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nhắn</a:t>
            </a:r>
            <a:r>
              <a:rPr lang="en-US" sz="4200" dirty="0">
                <a:latin typeface="Arial" panose="020B0604020202020204" pitchFamily="34" charset="0"/>
                <a:cs typeface="Arial" panose="020B0604020202020204" pitchFamily="34" charset="0"/>
              </a:rPr>
              <a:t> tin </a:t>
            </a:r>
            <a:r>
              <a:rPr lang="en-US" sz="4200" dirty="0" err="1">
                <a:latin typeface="Arial" panose="020B0604020202020204" pitchFamily="34" charset="0"/>
                <a:cs typeface="Arial" panose="020B0604020202020204" pitchFamily="34" charset="0"/>
              </a:rPr>
              <a:t>cho</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Trang</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Nhắn</a:t>
            </a:r>
            <a:r>
              <a:rPr lang="en-US" sz="4200" dirty="0">
                <a:latin typeface="Arial" panose="020B0604020202020204" pitchFamily="34" charset="0"/>
                <a:cs typeface="Arial" panose="020B0604020202020204" pitchFamily="34" charset="0"/>
              </a:rPr>
              <a:t> tin </a:t>
            </a:r>
            <a:r>
              <a:rPr lang="en-US" sz="4200" dirty="0" err="1">
                <a:latin typeface="Arial" panose="020B0604020202020204" pitchFamily="34" charset="0"/>
                <a:cs typeface="Arial" panose="020B0604020202020204" pitchFamily="34" charset="0"/>
              </a:rPr>
              <a:t>bằng</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cách</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nào</a:t>
            </a:r>
            <a:r>
              <a:rPr lang="en-US" sz="4200" dirty="0">
                <a:latin typeface="Arial" panose="020B0604020202020204" pitchFamily="34" charset="0"/>
                <a:cs typeface="Arial" panose="020B0604020202020204" pitchFamily="34" charset="0"/>
              </a:rPr>
              <a:t>?</a:t>
            </a:r>
          </a:p>
        </p:txBody>
      </p:sp>
      <p:sp>
        <p:nvSpPr>
          <p:cNvPr id="2" name="Rounded Rectangle 1"/>
          <p:cNvSpPr/>
          <p:nvPr/>
        </p:nvSpPr>
        <p:spPr>
          <a:xfrm>
            <a:off x="1524000" y="5171389"/>
            <a:ext cx="8763000" cy="3276600"/>
          </a:xfrm>
          <a:prstGeom prst="roundRect">
            <a:avLst/>
          </a:prstGeom>
          <a:solidFill>
            <a:schemeClr val="accent2">
              <a:lumMod val="20000"/>
              <a:lumOff val="80000"/>
            </a:schemeClr>
          </a:solidFill>
          <a:ln w="571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71500" indent="-571500" algn="just">
              <a:lnSpc>
                <a:spcPct val="150000"/>
              </a:lnSpc>
              <a:buFont typeface="Symbol" panose="05050102010706020507" pitchFamily="18" charset="2"/>
              <a:buChar char="Þ"/>
            </a:pPr>
            <a:r>
              <a:rPr lang="en-US" sz="3800" dirty="0" err="1">
                <a:solidFill>
                  <a:schemeClr val="tx1"/>
                </a:solidFill>
                <a:latin typeface="Arial" panose="020B0604020202020204" pitchFamily="34" charset="0"/>
                <a:cs typeface="Arial" panose="020B0604020202020204" pitchFamily="34" charset="0"/>
              </a:rPr>
              <a:t>Anh</a:t>
            </a:r>
            <a:r>
              <a:rPr lang="en-US" sz="3800" dirty="0">
                <a:solidFill>
                  <a:schemeClr val="tx1"/>
                </a:solidFill>
                <a:latin typeface="Arial" panose="020B0604020202020204" pitchFamily="34" charset="0"/>
                <a:cs typeface="Arial" panose="020B0604020202020204" pitchFamily="34" charset="0"/>
              </a:rPr>
              <a:t> </a:t>
            </a:r>
            <a:r>
              <a:rPr lang="en-US" sz="3800" dirty="0" err="1">
                <a:solidFill>
                  <a:schemeClr val="tx1"/>
                </a:solidFill>
                <a:latin typeface="Arial" panose="020B0604020202020204" pitchFamily="34" charset="0"/>
                <a:cs typeface="Arial" panose="020B0604020202020204" pitchFamily="34" charset="0"/>
              </a:rPr>
              <a:t>Tuấn</a:t>
            </a:r>
            <a:r>
              <a:rPr lang="en-US" sz="3800" dirty="0">
                <a:solidFill>
                  <a:schemeClr val="tx1"/>
                </a:solidFill>
                <a:latin typeface="Arial" panose="020B0604020202020204" pitchFamily="34" charset="0"/>
                <a:cs typeface="Arial" panose="020B0604020202020204" pitchFamily="34" charset="0"/>
              </a:rPr>
              <a:t> </a:t>
            </a:r>
            <a:r>
              <a:rPr lang="en-US" sz="3800" dirty="0" err="1">
                <a:solidFill>
                  <a:schemeClr val="tx1"/>
                </a:solidFill>
                <a:latin typeface="Arial" panose="020B0604020202020204" pitchFamily="34" charset="0"/>
                <a:cs typeface="Arial" panose="020B0604020202020204" pitchFamily="34" charset="0"/>
              </a:rPr>
              <a:t>và</a:t>
            </a:r>
            <a:r>
              <a:rPr lang="en-US" sz="3800" dirty="0">
                <a:solidFill>
                  <a:schemeClr val="tx1"/>
                </a:solidFill>
                <a:latin typeface="Arial" panose="020B0604020202020204" pitchFamily="34" charset="0"/>
                <a:cs typeface="Arial" panose="020B0604020202020204" pitchFamily="34" charset="0"/>
              </a:rPr>
              <a:t> </a:t>
            </a:r>
            <a:r>
              <a:rPr lang="en-US" sz="3800" dirty="0" err="1">
                <a:solidFill>
                  <a:schemeClr val="tx1"/>
                </a:solidFill>
                <a:latin typeface="Arial" panose="020B0604020202020204" pitchFamily="34" charset="0"/>
                <a:cs typeface="Arial" panose="020B0604020202020204" pitchFamily="34" charset="0"/>
              </a:rPr>
              <a:t>bạn</a:t>
            </a:r>
            <a:r>
              <a:rPr lang="en-US" sz="3800" dirty="0">
                <a:solidFill>
                  <a:schemeClr val="tx1"/>
                </a:solidFill>
                <a:latin typeface="Arial" panose="020B0604020202020204" pitchFamily="34" charset="0"/>
                <a:cs typeface="Arial" panose="020B0604020202020204" pitchFamily="34" charset="0"/>
              </a:rPr>
              <a:t> </a:t>
            </a:r>
            <a:r>
              <a:rPr lang="en-US" sz="3800" dirty="0" err="1">
                <a:solidFill>
                  <a:schemeClr val="tx1"/>
                </a:solidFill>
                <a:latin typeface="Arial" panose="020B0604020202020204" pitchFamily="34" charset="0"/>
                <a:cs typeface="Arial" panose="020B0604020202020204" pitchFamily="34" charset="0"/>
              </a:rPr>
              <a:t>Bích</a:t>
            </a:r>
            <a:r>
              <a:rPr lang="en-US" sz="3800" dirty="0">
                <a:solidFill>
                  <a:schemeClr val="tx1"/>
                </a:solidFill>
                <a:latin typeface="Arial" panose="020B0604020202020204" pitchFamily="34" charset="0"/>
                <a:cs typeface="Arial" panose="020B0604020202020204" pitchFamily="34" charset="0"/>
              </a:rPr>
              <a:t> </a:t>
            </a:r>
            <a:r>
              <a:rPr lang="en-US" sz="3800" dirty="0" err="1">
                <a:solidFill>
                  <a:schemeClr val="tx1"/>
                </a:solidFill>
                <a:latin typeface="Arial" panose="020B0604020202020204" pitchFamily="34" charset="0"/>
                <a:cs typeface="Arial" panose="020B0604020202020204" pitchFamily="34" charset="0"/>
              </a:rPr>
              <a:t>nhắn</a:t>
            </a:r>
            <a:r>
              <a:rPr lang="en-US" sz="3800" dirty="0">
                <a:solidFill>
                  <a:schemeClr val="tx1"/>
                </a:solidFill>
                <a:latin typeface="Arial" panose="020B0604020202020204" pitchFamily="34" charset="0"/>
                <a:cs typeface="Arial" panose="020B0604020202020204" pitchFamily="34" charset="0"/>
              </a:rPr>
              <a:t> tin </a:t>
            </a:r>
            <a:r>
              <a:rPr lang="en-US" sz="3800" dirty="0" err="1">
                <a:solidFill>
                  <a:schemeClr val="tx1"/>
                </a:solidFill>
                <a:latin typeface="Arial" panose="020B0604020202020204" pitchFamily="34" charset="0"/>
                <a:cs typeface="Arial" panose="020B0604020202020204" pitchFamily="34" charset="0"/>
              </a:rPr>
              <a:t>cho</a:t>
            </a:r>
            <a:r>
              <a:rPr lang="en-US" sz="3800" dirty="0">
                <a:solidFill>
                  <a:schemeClr val="tx1"/>
                </a:solidFill>
                <a:latin typeface="Arial" panose="020B0604020202020204" pitchFamily="34" charset="0"/>
                <a:cs typeface="Arial" panose="020B0604020202020204" pitchFamily="34" charset="0"/>
              </a:rPr>
              <a:t> </a:t>
            </a:r>
            <a:r>
              <a:rPr lang="en-US" sz="3800" dirty="0" err="1">
                <a:solidFill>
                  <a:schemeClr val="tx1"/>
                </a:solidFill>
                <a:latin typeface="Arial" panose="020B0604020202020204" pitchFamily="34" charset="0"/>
                <a:cs typeface="Arial" panose="020B0604020202020204" pitchFamily="34" charset="0"/>
              </a:rPr>
              <a:t>Trang</a:t>
            </a:r>
            <a:r>
              <a:rPr lang="en-US" sz="3800" dirty="0">
                <a:solidFill>
                  <a:schemeClr val="tx1"/>
                </a:solidFill>
                <a:latin typeface="Arial" panose="020B0604020202020204" pitchFamily="34" charset="0"/>
                <a:cs typeface="Arial" panose="020B0604020202020204" pitchFamily="34" charset="0"/>
              </a:rPr>
              <a:t> </a:t>
            </a:r>
            <a:r>
              <a:rPr lang="en-US" sz="3800" dirty="0" err="1">
                <a:solidFill>
                  <a:schemeClr val="tx1"/>
                </a:solidFill>
                <a:latin typeface="Arial" panose="020B0604020202020204" pitchFamily="34" charset="0"/>
                <a:cs typeface="Arial" panose="020B0604020202020204" pitchFamily="34" charset="0"/>
              </a:rPr>
              <a:t>bằng</a:t>
            </a:r>
            <a:r>
              <a:rPr lang="en-US" sz="3800" dirty="0">
                <a:solidFill>
                  <a:schemeClr val="tx1"/>
                </a:solidFill>
                <a:latin typeface="Arial" panose="020B0604020202020204" pitchFamily="34" charset="0"/>
                <a:cs typeface="Arial" panose="020B0604020202020204" pitchFamily="34" charset="0"/>
              </a:rPr>
              <a:t> </a:t>
            </a:r>
            <a:r>
              <a:rPr lang="en-US" sz="3800" dirty="0" err="1">
                <a:solidFill>
                  <a:schemeClr val="tx1"/>
                </a:solidFill>
                <a:latin typeface="Arial" panose="020B0604020202020204" pitchFamily="34" charset="0"/>
                <a:cs typeface="Arial" panose="020B0604020202020204" pitchFamily="34" charset="0"/>
              </a:rPr>
              <a:t>cách</a:t>
            </a:r>
            <a:r>
              <a:rPr lang="en-US" sz="3800" dirty="0">
                <a:solidFill>
                  <a:schemeClr val="tx1"/>
                </a:solidFill>
                <a:latin typeface="Arial" panose="020B0604020202020204" pitchFamily="34" charset="0"/>
                <a:cs typeface="Arial" panose="020B0604020202020204" pitchFamily="34" charset="0"/>
              </a:rPr>
              <a:t> </a:t>
            </a:r>
            <a:r>
              <a:rPr lang="en-US" sz="3800" dirty="0" err="1">
                <a:solidFill>
                  <a:schemeClr val="tx1"/>
                </a:solidFill>
                <a:latin typeface="Arial" panose="020B0604020202020204" pitchFamily="34" charset="0"/>
                <a:cs typeface="Arial" panose="020B0604020202020204" pitchFamily="34" charset="0"/>
              </a:rPr>
              <a:t>viết</a:t>
            </a:r>
            <a:r>
              <a:rPr lang="en-US" sz="3800" dirty="0">
                <a:solidFill>
                  <a:schemeClr val="tx1"/>
                </a:solidFill>
                <a:latin typeface="Arial" panose="020B0604020202020204" pitchFamily="34" charset="0"/>
                <a:cs typeface="Arial" panose="020B0604020202020204" pitchFamily="34" charset="0"/>
              </a:rPr>
              <a:t> </a:t>
            </a:r>
            <a:r>
              <a:rPr lang="en-US" sz="3800" dirty="0" err="1">
                <a:solidFill>
                  <a:schemeClr val="tx1"/>
                </a:solidFill>
                <a:latin typeface="Arial" panose="020B0604020202020204" pitchFamily="34" charset="0"/>
                <a:cs typeface="Arial" panose="020B0604020202020204" pitchFamily="34" charset="0"/>
              </a:rPr>
              <a:t>vào</a:t>
            </a:r>
            <a:r>
              <a:rPr lang="en-US" sz="3800" dirty="0">
                <a:solidFill>
                  <a:schemeClr val="tx1"/>
                </a:solidFill>
                <a:latin typeface="Arial" panose="020B0604020202020204" pitchFamily="34" charset="0"/>
                <a:cs typeface="Arial" panose="020B0604020202020204" pitchFamily="34" charset="0"/>
              </a:rPr>
              <a:t> </a:t>
            </a:r>
            <a:r>
              <a:rPr lang="en-US" sz="3800" dirty="0" err="1">
                <a:solidFill>
                  <a:schemeClr val="tx1"/>
                </a:solidFill>
                <a:latin typeface="Arial" panose="020B0604020202020204" pitchFamily="34" charset="0"/>
                <a:cs typeface="Arial" panose="020B0604020202020204" pitchFamily="34" charset="0"/>
              </a:rPr>
              <a:t>mẩu</a:t>
            </a:r>
            <a:r>
              <a:rPr lang="en-US" sz="3800" dirty="0">
                <a:solidFill>
                  <a:schemeClr val="tx1"/>
                </a:solidFill>
                <a:latin typeface="Arial" panose="020B0604020202020204" pitchFamily="34" charset="0"/>
                <a:cs typeface="Arial" panose="020B0604020202020204" pitchFamily="34" charset="0"/>
              </a:rPr>
              <a:t> </a:t>
            </a:r>
            <a:r>
              <a:rPr lang="en-US" sz="3800" dirty="0" err="1">
                <a:solidFill>
                  <a:schemeClr val="tx1"/>
                </a:solidFill>
                <a:latin typeface="Arial" panose="020B0604020202020204" pitchFamily="34" charset="0"/>
                <a:cs typeface="Arial" panose="020B0604020202020204" pitchFamily="34" charset="0"/>
              </a:rPr>
              <a:t>giấy</a:t>
            </a:r>
            <a:r>
              <a:rPr lang="en-US" sz="3800" dirty="0">
                <a:solidFill>
                  <a:schemeClr val="tx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2398807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5"/>
                                        </p:tgtEl>
                                        <p:attrNameLst>
                                          <p:attrName>style.visibility</p:attrName>
                                        </p:attrNameLst>
                                      </p:cBhvr>
                                      <p:to>
                                        <p:strVal val="visible"/>
                                      </p:to>
                                    </p:set>
                                    <p:animEffect transition="in" filter="barn(inVertical)">
                                      <p:cBhvr>
                                        <p:cTn id="7" dur="500"/>
                                        <p:tgtEl>
                                          <p:spTgt spid="55"/>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p:cTn id="12" dur="500" fill="hold"/>
                                        <p:tgtEl>
                                          <p:spTgt spid="2"/>
                                        </p:tgtEl>
                                        <p:attrNameLst>
                                          <p:attrName>ppt_w</p:attrName>
                                        </p:attrNameLst>
                                      </p:cBhvr>
                                      <p:tavLst>
                                        <p:tav tm="0">
                                          <p:val>
                                            <p:fltVal val="0"/>
                                          </p:val>
                                        </p:tav>
                                        <p:tav tm="100000">
                                          <p:val>
                                            <p:strVal val="#ppt_w"/>
                                          </p:val>
                                        </p:tav>
                                      </p:tavLst>
                                    </p:anim>
                                    <p:anim calcmode="lin" valueType="num">
                                      <p:cBhvr>
                                        <p:cTn id="13" dur="500" fill="hold"/>
                                        <p:tgtEl>
                                          <p:spTgt spid="2"/>
                                        </p:tgtEl>
                                        <p:attrNameLst>
                                          <p:attrName>ppt_h</p:attrName>
                                        </p:attrNameLst>
                                      </p:cBhvr>
                                      <p:tavLst>
                                        <p:tav tm="0">
                                          <p:val>
                                            <p:fltVal val="0"/>
                                          </p:val>
                                        </p:tav>
                                        <p:tav tm="100000">
                                          <p:val>
                                            <p:strVal val="#ppt_h"/>
                                          </p:val>
                                        </p:tav>
                                      </p:tavLst>
                                    </p:anim>
                                    <p:animEffect transition="in" filter="fade">
                                      <p:cBhvr>
                                        <p:cTn id="1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 grpId="0"/>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7F7"/>
        </a:solidFill>
        <a:effectLst/>
      </p:bgPr>
    </p:bg>
    <p:spTree>
      <p:nvGrpSpPr>
        <p:cNvPr id="1" name=""/>
        <p:cNvGrpSpPr/>
        <p:nvPr/>
      </p:nvGrpSpPr>
      <p:grpSpPr>
        <a:xfrm>
          <a:off x="0" y="0"/>
          <a:ext cx="0" cy="0"/>
          <a:chOff x="0" y="0"/>
          <a:chExt cx="0" cy="0"/>
        </a:xfrm>
      </p:grpSpPr>
      <p:grpSp>
        <p:nvGrpSpPr>
          <p:cNvPr id="43" name="Group 43"/>
          <p:cNvGrpSpPr/>
          <p:nvPr/>
        </p:nvGrpSpPr>
        <p:grpSpPr>
          <a:xfrm>
            <a:off x="-228600" y="9516688"/>
            <a:ext cx="18888075" cy="1056062"/>
            <a:chOff x="0" y="0"/>
            <a:chExt cx="6389299" cy="357236"/>
          </a:xfrm>
        </p:grpSpPr>
        <p:sp>
          <p:nvSpPr>
            <p:cNvPr id="44" name="Freeform 44"/>
            <p:cNvSpPr/>
            <p:nvPr/>
          </p:nvSpPr>
          <p:spPr>
            <a:xfrm>
              <a:off x="0" y="0"/>
              <a:ext cx="6389300" cy="357236"/>
            </a:xfrm>
            <a:custGeom>
              <a:avLst/>
              <a:gdLst/>
              <a:ahLst/>
              <a:cxnLst/>
              <a:rect l="l" t="t" r="r" b="b"/>
              <a:pathLst>
                <a:path w="6389300" h="357236">
                  <a:moveTo>
                    <a:pt x="0" y="0"/>
                  </a:moveTo>
                  <a:lnTo>
                    <a:pt x="6389300" y="0"/>
                  </a:lnTo>
                  <a:lnTo>
                    <a:pt x="6389300" y="357236"/>
                  </a:lnTo>
                  <a:lnTo>
                    <a:pt x="0" y="357236"/>
                  </a:lnTo>
                  <a:close/>
                </a:path>
              </a:pathLst>
            </a:custGeom>
            <a:solidFill>
              <a:srgbClr val="F57E9A"/>
            </a:solidFill>
          </p:spPr>
        </p:sp>
      </p:grpSp>
      <p:pic>
        <p:nvPicPr>
          <p:cNvPr id="53" name="Picture 52"/>
          <p:cNvPicPr>
            <a:picLocks noChangeAspect="1"/>
          </p:cNvPicPr>
          <p:nvPr/>
        </p:nvPicPr>
        <p:blipFill rotWithShape="1">
          <a:blip r:embed="rId2">
            <a:extLst>
              <a:ext uri="{28A0092B-C50C-407E-A947-70E740481C1C}">
                <a14:useLocalDpi xmlns:a14="http://schemas.microsoft.com/office/drawing/2010/main" val="0"/>
              </a:ext>
            </a:extLst>
          </a:blip>
          <a:srcRect b="14516"/>
          <a:stretch/>
        </p:blipFill>
        <p:spPr>
          <a:xfrm>
            <a:off x="10439400" y="1943100"/>
            <a:ext cx="7848600" cy="7124700"/>
          </a:xfrm>
          <a:prstGeom prst="rect">
            <a:avLst/>
          </a:prstGeom>
        </p:spPr>
      </p:pic>
      <p:sp>
        <p:nvSpPr>
          <p:cNvPr id="54" name="TextBox 53"/>
          <p:cNvSpPr txBox="1"/>
          <p:nvPr/>
        </p:nvSpPr>
        <p:spPr>
          <a:xfrm>
            <a:off x="990600" y="480691"/>
            <a:ext cx="9829800" cy="830997"/>
          </a:xfrm>
          <a:prstGeom prst="rect">
            <a:avLst/>
          </a:prstGeom>
          <a:noFill/>
        </p:spPr>
        <p:txBody>
          <a:bodyPr wrap="square" rtlCol="0">
            <a:spAutoFit/>
          </a:bodyPr>
          <a:lstStyle/>
          <a:p>
            <a:r>
              <a:rPr lang="en-US" sz="4800" b="1" i="1" dirty="0">
                <a:latin typeface="Arial" panose="020B0604020202020204" pitchFamily="34" charset="0"/>
                <a:cs typeface="Arial" panose="020B0604020202020204" pitchFamily="34" charset="0"/>
              </a:rPr>
              <a:t>1. </a:t>
            </a:r>
            <a:r>
              <a:rPr lang="en-US" sz="4800" b="1" i="1" dirty="0" err="1">
                <a:latin typeface="Arial" panose="020B0604020202020204" pitchFamily="34" charset="0"/>
                <a:cs typeface="Arial" panose="020B0604020202020204" pitchFamily="34" charset="0"/>
              </a:rPr>
              <a:t>Đọc</a:t>
            </a:r>
            <a:r>
              <a:rPr lang="en-US" sz="4800" b="1" i="1" dirty="0">
                <a:latin typeface="Arial" panose="020B0604020202020204" pitchFamily="34" charset="0"/>
                <a:cs typeface="Arial" panose="020B0604020202020204" pitchFamily="34" charset="0"/>
              </a:rPr>
              <a:t> tin </a:t>
            </a:r>
            <a:r>
              <a:rPr lang="en-US" sz="4800" b="1" i="1" dirty="0" err="1">
                <a:latin typeface="Arial" panose="020B0604020202020204" pitchFamily="34" charset="0"/>
                <a:cs typeface="Arial" panose="020B0604020202020204" pitchFamily="34" charset="0"/>
              </a:rPr>
              <a:t>nhắn</a:t>
            </a:r>
            <a:r>
              <a:rPr lang="en-US" sz="4800" b="1" i="1" dirty="0">
                <a:latin typeface="Arial" panose="020B0604020202020204" pitchFamily="34" charset="0"/>
                <a:cs typeface="Arial" panose="020B0604020202020204" pitchFamily="34" charset="0"/>
              </a:rPr>
              <a:t> </a:t>
            </a:r>
            <a:r>
              <a:rPr lang="en-US" sz="4800" b="1" i="1" dirty="0" err="1">
                <a:latin typeface="Arial" panose="020B0604020202020204" pitchFamily="34" charset="0"/>
                <a:cs typeface="Arial" panose="020B0604020202020204" pitchFamily="34" charset="0"/>
              </a:rPr>
              <a:t>và</a:t>
            </a:r>
            <a:r>
              <a:rPr lang="en-US" sz="4800" b="1" i="1" dirty="0">
                <a:latin typeface="Arial" panose="020B0604020202020204" pitchFamily="34" charset="0"/>
                <a:cs typeface="Arial" panose="020B0604020202020204" pitchFamily="34" charset="0"/>
              </a:rPr>
              <a:t> </a:t>
            </a:r>
            <a:r>
              <a:rPr lang="en-US" sz="4800" b="1" i="1" dirty="0" err="1">
                <a:latin typeface="Arial" panose="020B0604020202020204" pitchFamily="34" charset="0"/>
                <a:cs typeface="Arial" panose="020B0604020202020204" pitchFamily="34" charset="0"/>
              </a:rPr>
              <a:t>trả</a:t>
            </a:r>
            <a:r>
              <a:rPr lang="en-US" sz="4800" b="1" i="1" dirty="0">
                <a:latin typeface="Arial" panose="020B0604020202020204" pitchFamily="34" charset="0"/>
                <a:cs typeface="Arial" panose="020B0604020202020204" pitchFamily="34" charset="0"/>
              </a:rPr>
              <a:t> </a:t>
            </a:r>
            <a:r>
              <a:rPr lang="en-US" sz="4800" b="1" i="1" dirty="0" err="1">
                <a:latin typeface="Arial" panose="020B0604020202020204" pitchFamily="34" charset="0"/>
                <a:cs typeface="Arial" panose="020B0604020202020204" pitchFamily="34" charset="0"/>
              </a:rPr>
              <a:t>lời</a:t>
            </a:r>
            <a:r>
              <a:rPr lang="en-US" sz="4800" b="1" i="1" dirty="0">
                <a:latin typeface="Arial" panose="020B0604020202020204" pitchFamily="34" charset="0"/>
                <a:cs typeface="Arial" panose="020B0604020202020204" pitchFamily="34" charset="0"/>
              </a:rPr>
              <a:t> </a:t>
            </a:r>
            <a:r>
              <a:rPr lang="en-US" sz="4800" b="1" i="1" dirty="0" err="1">
                <a:latin typeface="Arial" panose="020B0604020202020204" pitchFamily="34" charset="0"/>
                <a:cs typeface="Arial" panose="020B0604020202020204" pitchFamily="34" charset="0"/>
              </a:rPr>
              <a:t>câu</a:t>
            </a:r>
            <a:r>
              <a:rPr lang="en-US" sz="4800" b="1" i="1" dirty="0">
                <a:latin typeface="Arial" panose="020B0604020202020204" pitchFamily="34" charset="0"/>
                <a:cs typeface="Arial" panose="020B0604020202020204" pitchFamily="34" charset="0"/>
              </a:rPr>
              <a:t> </a:t>
            </a:r>
            <a:r>
              <a:rPr lang="en-US" sz="4800" b="1" i="1" dirty="0" err="1">
                <a:latin typeface="Arial" panose="020B0604020202020204" pitchFamily="34" charset="0"/>
                <a:cs typeface="Arial" panose="020B0604020202020204" pitchFamily="34" charset="0"/>
              </a:rPr>
              <a:t>hỏi</a:t>
            </a:r>
            <a:r>
              <a:rPr lang="en-US" sz="4800" b="1" i="1" dirty="0">
                <a:latin typeface="Arial" panose="020B0604020202020204" pitchFamily="34" charset="0"/>
                <a:cs typeface="Arial" panose="020B0604020202020204" pitchFamily="34" charset="0"/>
              </a:rPr>
              <a:t>:</a:t>
            </a:r>
          </a:p>
        </p:txBody>
      </p:sp>
      <p:sp>
        <p:nvSpPr>
          <p:cNvPr id="55" name="TextBox 54"/>
          <p:cNvSpPr txBox="1"/>
          <p:nvPr/>
        </p:nvSpPr>
        <p:spPr>
          <a:xfrm>
            <a:off x="1143000" y="1311688"/>
            <a:ext cx="8915400" cy="2477088"/>
          </a:xfrm>
          <a:prstGeom prst="rect">
            <a:avLst/>
          </a:prstGeom>
          <a:noFill/>
        </p:spPr>
        <p:txBody>
          <a:bodyPr wrap="square" rtlCol="0">
            <a:spAutoFit/>
          </a:bodyPr>
          <a:lstStyle/>
          <a:p>
            <a:pPr algn="just">
              <a:lnSpc>
                <a:spcPct val="200000"/>
              </a:lnSpc>
            </a:pPr>
            <a:r>
              <a:rPr lang="en-US" sz="4200" dirty="0">
                <a:latin typeface="Arial" panose="020B0604020202020204" pitchFamily="34" charset="0"/>
                <a:cs typeface="Arial" panose="020B0604020202020204" pitchFamily="34" charset="0"/>
              </a:rPr>
              <a:t>b. </a:t>
            </a:r>
            <a:r>
              <a:rPr lang="en-US" sz="4200" dirty="0" err="1">
                <a:latin typeface="Arial" panose="020B0604020202020204" pitchFamily="34" charset="0"/>
                <a:cs typeface="Arial" panose="020B0604020202020204" pitchFamily="34" charset="0"/>
              </a:rPr>
              <a:t>Vì</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sao</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anh</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Tuấn</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và</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bạn</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Bích</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phải</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nhắn</a:t>
            </a:r>
            <a:r>
              <a:rPr lang="en-US" sz="4200" dirty="0">
                <a:latin typeface="Arial" panose="020B0604020202020204" pitchFamily="34" charset="0"/>
                <a:cs typeface="Arial" panose="020B0604020202020204" pitchFamily="34" charset="0"/>
              </a:rPr>
              <a:t> tin </a:t>
            </a:r>
            <a:r>
              <a:rPr lang="en-US" sz="4200" dirty="0" err="1">
                <a:latin typeface="Arial" panose="020B0604020202020204" pitchFamily="34" charset="0"/>
                <a:cs typeface="Arial" panose="020B0604020202020204" pitchFamily="34" charset="0"/>
              </a:rPr>
              <a:t>cho</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Trang</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bằng</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cách</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ấy</a:t>
            </a:r>
            <a:r>
              <a:rPr lang="en-US" sz="4200" dirty="0">
                <a:latin typeface="Arial" panose="020B0604020202020204" pitchFamily="34" charset="0"/>
                <a:cs typeface="Arial" panose="020B0604020202020204" pitchFamily="34" charset="0"/>
              </a:rPr>
              <a:t>?</a:t>
            </a:r>
          </a:p>
        </p:txBody>
      </p:sp>
      <p:sp>
        <p:nvSpPr>
          <p:cNvPr id="2" name="Rounded Rectangle 1"/>
          <p:cNvSpPr/>
          <p:nvPr/>
        </p:nvSpPr>
        <p:spPr>
          <a:xfrm>
            <a:off x="1143000" y="4457700"/>
            <a:ext cx="9144000" cy="3924300"/>
          </a:xfrm>
          <a:prstGeom prst="roundRect">
            <a:avLst/>
          </a:prstGeom>
          <a:solidFill>
            <a:schemeClr val="accent2">
              <a:lumMod val="20000"/>
              <a:lumOff val="80000"/>
            </a:schemeClr>
          </a:solidFill>
          <a:ln w="571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71500" indent="-571500" algn="just">
              <a:lnSpc>
                <a:spcPct val="150000"/>
              </a:lnSpc>
              <a:buFont typeface="Symbol" panose="05050102010706020507" pitchFamily="18" charset="2"/>
              <a:buChar char="Þ"/>
            </a:pPr>
            <a:r>
              <a:rPr lang="vi-VN" sz="3800" dirty="0">
                <a:solidFill>
                  <a:schemeClr val="tx1"/>
                </a:solidFill>
                <a:cs typeface="Arial" panose="020B0604020202020204" pitchFamily="34" charset="0"/>
              </a:rPr>
              <a:t>Anh Tuấn và bạn Bích phải nhắn tin cho Trang bằng cách ấy vì anh Tuấn và bạn Bích không gặp được Trang trực tiếp, cần phải để lại lời nhắn.</a:t>
            </a:r>
            <a:endParaRPr lang="en-US" sz="3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64626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5"/>
                                        </p:tgtEl>
                                        <p:attrNameLst>
                                          <p:attrName>style.visibility</p:attrName>
                                        </p:attrNameLst>
                                      </p:cBhvr>
                                      <p:to>
                                        <p:strVal val="visible"/>
                                      </p:to>
                                    </p:set>
                                    <p:animEffect transition="in" filter="barn(inVertical)">
                                      <p:cBhvr>
                                        <p:cTn id="7" dur="500"/>
                                        <p:tgtEl>
                                          <p:spTgt spid="55"/>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p:cTn id="12" dur="500" fill="hold"/>
                                        <p:tgtEl>
                                          <p:spTgt spid="2"/>
                                        </p:tgtEl>
                                        <p:attrNameLst>
                                          <p:attrName>ppt_w</p:attrName>
                                        </p:attrNameLst>
                                      </p:cBhvr>
                                      <p:tavLst>
                                        <p:tav tm="0">
                                          <p:val>
                                            <p:fltVal val="0"/>
                                          </p:val>
                                        </p:tav>
                                        <p:tav tm="100000">
                                          <p:val>
                                            <p:strVal val="#ppt_w"/>
                                          </p:val>
                                        </p:tav>
                                      </p:tavLst>
                                    </p:anim>
                                    <p:anim calcmode="lin" valueType="num">
                                      <p:cBhvr>
                                        <p:cTn id="13" dur="500" fill="hold"/>
                                        <p:tgtEl>
                                          <p:spTgt spid="2"/>
                                        </p:tgtEl>
                                        <p:attrNameLst>
                                          <p:attrName>ppt_h</p:attrName>
                                        </p:attrNameLst>
                                      </p:cBhvr>
                                      <p:tavLst>
                                        <p:tav tm="0">
                                          <p:val>
                                            <p:fltVal val="0"/>
                                          </p:val>
                                        </p:tav>
                                        <p:tav tm="100000">
                                          <p:val>
                                            <p:strVal val="#ppt_h"/>
                                          </p:val>
                                        </p:tav>
                                      </p:tavLst>
                                    </p:anim>
                                    <p:animEffect transition="in" filter="fade">
                                      <p:cBhvr>
                                        <p:cTn id="1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 grpId="0"/>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7F7"/>
        </a:solidFill>
        <a:effectLst/>
      </p:bgPr>
    </p:bg>
    <p:spTree>
      <p:nvGrpSpPr>
        <p:cNvPr id="1" name=""/>
        <p:cNvGrpSpPr/>
        <p:nvPr/>
      </p:nvGrpSpPr>
      <p:grpSpPr>
        <a:xfrm>
          <a:off x="0" y="0"/>
          <a:ext cx="0" cy="0"/>
          <a:chOff x="0" y="0"/>
          <a:chExt cx="0" cy="0"/>
        </a:xfrm>
      </p:grpSpPr>
      <p:grpSp>
        <p:nvGrpSpPr>
          <p:cNvPr id="43" name="Group 43"/>
          <p:cNvGrpSpPr/>
          <p:nvPr/>
        </p:nvGrpSpPr>
        <p:grpSpPr>
          <a:xfrm>
            <a:off x="-228600" y="9516688"/>
            <a:ext cx="18888075" cy="1056062"/>
            <a:chOff x="0" y="0"/>
            <a:chExt cx="6389299" cy="357236"/>
          </a:xfrm>
        </p:grpSpPr>
        <p:sp>
          <p:nvSpPr>
            <p:cNvPr id="44" name="Freeform 44"/>
            <p:cNvSpPr/>
            <p:nvPr/>
          </p:nvSpPr>
          <p:spPr>
            <a:xfrm>
              <a:off x="0" y="0"/>
              <a:ext cx="6389300" cy="357236"/>
            </a:xfrm>
            <a:custGeom>
              <a:avLst/>
              <a:gdLst/>
              <a:ahLst/>
              <a:cxnLst/>
              <a:rect l="l" t="t" r="r" b="b"/>
              <a:pathLst>
                <a:path w="6389300" h="357236">
                  <a:moveTo>
                    <a:pt x="0" y="0"/>
                  </a:moveTo>
                  <a:lnTo>
                    <a:pt x="6389300" y="0"/>
                  </a:lnTo>
                  <a:lnTo>
                    <a:pt x="6389300" y="357236"/>
                  </a:lnTo>
                  <a:lnTo>
                    <a:pt x="0" y="357236"/>
                  </a:lnTo>
                  <a:close/>
                </a:path>
              </a:pathLst>
            </a:custGeom>
            <a:solidFill>
              <a:srgbClr val="F57E9A"/>
            </a:solidFill>
          </p:spPr>
        </p:sp>
      </p:grpSp>
      <p:pic>
        <p:nvPicPr>
          <p:cNvPr id="53" name="Picture 52"/>
          <p:cNvPicPr>
            <a:picLocks noChangeAspect="1"/>
          </p:cNvPicPr>
          <p:nvPr/>
        </p:nvPicPr>
        <p:blipFill rotWithShape="1">
          <a:blip r:embed="rId2">
            <a:extLst>
              <a:ext uri="{28A0092B-C50C-407E-A947-70E740481C1C}">
                <a14:useLocalDpi xmlns:a14="http://schemas.microsoft.com/office/drawing/2010/main" val="0"/>
              </a:ext>
            </a:extLst>
          </a:blip>
          <a:srcRect b="14516"/>
          <a:stretch/>
        </p:blipFill>
        <p:spPr>
          <a:xfrm>
            <a:off x="10896600" y="1943100"/>
            <a:ext cx="7391400" cy="7124700"/>
          </a:xfrm>
          <a:prstGeom prst="rect">
            <a:avLst/>
          </a:prstGeom>
        </p:spPr>
      </p:pic>
      <p:sp>
        <p:nvSpPr>
          <p:cNvPr id="54" name="TextBox 53"/>
          <p:cNvSpPr txBox="1"/>
          <p:nvPr/>
        </p:nvSpPr>
        <p:spPr>
          <a:xfrm>
            <a:off x="914400" y="525449"/>
            <a:ext cx="9829800" cy="830997"/>
          </a:xfrm>
          <a:prstGeom prst="rect">
            <a:avLst/>
          </a:prstGeom>
          <a:noFill/>
        </p:spPr>
        <p:txBody>
          <a:bodyPr wrap="square" rtlCol="0">
            <a:spAutoFit/>
          </a:bodyPr>
          <a:lstStyle/>
          <a:p>
            <a:r>
              <a:rPr lang="en-US" sz="4800" b="1" i="1" dirty="0">
                <a:latin typeface="Arial" panose="020B0604020202020204" pitchFamily="34" charset="0"/>
                <a:cs typeface="Arial" panose="020B0604020202020204" pitchFamily="34" charset="0"/>
              </a:rPr>
              <a:t>1. </a:t>
            </a:r>
            <a:r>
              <a:rPr lang="en-US" sz="4800" b="1" i="1" dirty="0" err="1">
                <a:latin typeface="Arial" panose="020B0604020202020204" pitchFamily="34" charset="0"/>
                <a:cs typeface="Arial" panose="020B0604020202020204" pitchFamily="34" charset="0"/>
              </a:rPr>
              <a:t>Đọc</a:t>
            </a:r>
            <a:r>
              <a:rPr lang="en-US" sz="4800" b="1" i="1" dirty="0">
                <a:latin typeface="Arial" panose="020B0604020202020204" pitchFamily="34" charset="0"/>
                <a:cs typeface="Arial" panose="020B0604020202020204" pitchFamily="34" charset="0"/>
              </a:rPr>
              <a:t> tin </a:t>
            </a:r>
            <a:r>
              <a:rPr lang="en-US" sz="4800" b="1" i="1" dirty="0" err="1">
                <a:latin typeface="Arial" panose="020B0604020202020204" pitchFamily="34" charset="0"/>
                <a:cs typeface="Arial" panose="020B0604020202020204" pitchFamily="34" charset="0"/>
              </a:rPr>
              <a:t>nhắn</a:t>
            </a:r>
            <a:r>
              <a:rPr lang="en-US" sz="4800" b="1" i="1" dirty="0">
                <a:latin typeface="Arial" panose="020B0604020202020204" pitchFamily="34" charset="0"/>
                <a:cs typeface="Arial" panose="020B0604020202020204" pitchFamily="34" charset="0"/>
              </a:rPr>
              <a:t> </a:t>
            </a:r>
            <a:r>
              <a:rPr lang="en-US" sz="4800" b="1" i="1" dirty="0" err="1">
                <a:latin typeface="Arial" panose="020B0604020202020204" pitchFamily="34" charset="0"/>
                <a:cs typeface="Arial" panose="020B0604020202020204" pitchFamily="34" charset="0"/>
              </a:rPr>
              <a:t>và</a:t>
            </a:r>
            <a:r>
              <a:rPr lang="en-US" sz="4800" b="1" i="1" dirty="0">
                <a:latin typeface="Arial" panose="020B0604020202020204" pitchFamily="34" charset="0"/>
                <a:cs typeface="Arial" panose="020B0604020202020204" pitchFamily="34" charset="0"/>
              </a:rPr>
              <a:t> </a:t>
            </a:r>
            <a:r>
              <a:rPr lang="en-US" sz="4800" b="1" i="1" dirty="0" err="1">
                <a:latin typeface="Arial" panose="020B0604020202020204" pitchFamily="34" charset="0"/>
                <a:cs typeface="Arial" panose="020B0604020202020204" pitchFamily="34" charset="0"/>
              </a:rPr>
              <a:t>trả</a:t>
            </a:r>
            <a:r>
              <a:rPr lang="en-US" sz="4800" b="1" i="1" dirty="0">
                <a:latin typeface="Arial" panose="020B0604020202020204" pitchFamily="34" charset="0"/>
                <a:cs typeface="Arial" panose="020B0604020202020204" pitchFamily="34" charset="0"/>
              </a:rPr>
              <a:t> </a:t>
            </a:r>
            <a:r>
              <a:rPr lang="en-US" sz="4800" b="1" i="1" dirty="0" err="1">
                <a:latin typeface="Arial" panose="020B0604020202020204" pitchFamily="34" charset="0"/>
                <a:cs typeface="Arial" panose="020B0604020202020204" pitchFamily="34" charset="0"/>
              </a:rPr>
              <a:t>lời</a:t>
            </a:r>
            <a:r>
              <a:rPr lang="en-US" sz="4800" b="1" i="1" dirty="0">
                <a:latin typeface="Arial" panose="020B0604020202020204" pitchFamily="34" charset="0"/>
                <a:cs typeface="Arial" panose="020B0604020202020204" pitchFamily="34" charset="0"/>
              </a:rPr>
              <a:t> </a:t>
            </a:r>
            <a:r>
              <a:rPr lang="en-US" sz="4800" b="1" i="1" dirty="0" err="1">
                <a:latin typeface="Arial" panose="020B0604020202020204" pitchFamily="34" charset="0"/>
                <a:cs typeface="Arial" panose="020B0604020202020204" pitchFamily="34" charset="0"/>
              </a:rPr>
              <a:t>câu</a:t>
            </a:r>
            <a:r>
              <a:rPr lang="en-US" sz="4800" b="1" i="1" dirty="0">
                <a:latin typeface="Arial" panose="020B0604020202020204" pitchFamily="34" charset="0"/>
                <a:cs typeface="Arial" panose="020B0604020202020204" pitchFamily="34" charset="0"/>
              </a:rPr>
              <a:t> </a:t>
            </a:r>
            <a:r>
              <a:rPr lang="en-US" sz="4800" b="1" i="1" dirty="0" err="1">
                <a:latin typeface="Arial" panose="020B0604020202020204" pitchFamily="34" charset="0"/>
                <a:cs typeface="Arial" panose="020B0604020202020204" pitchFamily="34" charset="0"/>
              </a:rPr>
              <a:t>hỏi</a:t>
            </a:r>
            <a:r>
              <a:rPr lang="en-US" sz="4800" b="1" i="1" dirty="0">
                <a:latin typeface="Arial" panose="020B0604020202020204" pitchFamily="34" charset="0"/>
                <a:cs typeface="Arial" panose="020B0604020202020204" pitchFamily="34" charset="0"/>
              </a:rPr>
              <a:t>:</a:t>
            </a:r>
          </a:p>
        </p:txBody>
      </p:sp>
      <p:sp>
        <p:nvSpPr>
          <p:cNvPr id="55" name="TextBox 54"/>
          <p:cNvSpPr txBox="1"/>
          <p:nvPr/>
        </p:nvSpPr>
        <p:spPr>
          <a:xfrm>
            <a:off x="1371600" y="1356446"/>
            <a:ext cx="8915400" cy="2477088"/>
          </a:xfrm>
          <a:prstGeom prst="rect">
            <a:avLst/>
          </a:prstGeom>
          <a:noFill/>
        </p:spPr>
        <p:txBody>
          <a:bodyPr wrap="square" rtlCol="0">
            <a:spAutoFit/>
          </a:bodyPr>
          <a:lstStyle/>
          <a:p>
            <a:pPr algn="just">
              <a:lnSpc>
                <a:spcPct val="200000"/>
              </a:lnSpc>
            </a:pPr>
            <a:r>
              <a:rPr lang="en-US" sz="4200" dirty="0">
                <a:latin typeface="Arial" panose="020B0604020202020204" pitchFamily="34" charset="0"/>
                <a:cs typeface="Arial" panose="020B0604020202020204" pitchFamily="34" charset="0"/>
              </a:rPr>
              <a:t>c. </a:t>
            </a:r>
            <a:r>
              <a:rPr lang="en-US" sz="4200" dirty="0" err="1">
                <a:latin typeface="Arial" panose="020B0604020202020204" pitchFamily="34" charset="0"/>
                <a:cs typeface="Arial" panose="020B0604020202020204" pitchFamily="34" charset="0"/>
              </a:rPr>
              <a:t>Anh</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Tuấn</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nhắn</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Trang</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những</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gì</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Bạn</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Bích</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nhắn</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trang</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những</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gì</a:t>
            </a:r>
            <a:r>
              <a:rPr lang="en-US" sz="4200" dirty="0">
                <a:latin typeface="Arial" panose="020B0604020202020204" pitchFamily="34" charset="0"/>
                <a:cs typeface="Arial" panose="020B0604020202020204" pitchFamily="34" charset="0"/>
              </a:rPr>
              <a:t>?</a:t>
            </a:r>
          </a:p>
        </p:txBody>
      </p:sp>
      <p:sp>
        <p:nvSpPr>
          <p:cNvPr id="2" name="Rounded Rectangle 1"/>
          <p:cNvSpPr/>
          <p:nvPr/>
        </p:nvSpPr>
        <p:spPr>
          <a:xfrm>
            <a:off x="933450" y="4359322"/>
            <a:ext cx="9791700" cy="4457700"/>
          </a:xfrm>
          <a:prstGeom prst="roundRect">
            <a:avLst/>
          </a:prstGeom>
          <a:solidFill>
            <a:schemeClr val="accent2">
              <a:lumMod val="20000"/>
              <a:lumOff val="80000"/>
            </a:schemeClr>
          </a:solidFill>
          <a:ln w="571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71500" indent="-571500" algn="just">
              <a:lnSpc>
                <a:spcPct val="150000"/>
              </a:lnSpc>
              <a:buFontTx/>
              <a:buChar char="-"/>
            </a:pPr>
            <a:r>
              <a:rPr lang="vi-VN" sz="3800" dirty="0">
                <a:solidFill>
                  <a:schemeClr val="tx1"/>
                </a:solidFill>
                <a:cs typeface="Arial" panose="020B0604020202020204" pitchFamily="34" charset="0"/>
              </a:rPr>
              <a:t>Anh Tuấn nhắn Trang là anh để xôi cho Trang ở trong nồi cơm và tối anh về sẽ quà sinh nhật tặng cho Trang.</a:t>
            </a:r>
            <a:endParaRPr lang="en-US" sz="3800" dirty="0">
              <a:solidFill>
                <a:schemeClr val="tx1"/>
              </a:solidFill>
              <a:cs typeface="Arial" panose="020B0604020202020204" pitchFamily="34" charset="0"/>
            </a:endParaRPr>
          </a:p>
          <a:p>
            <a:pPr marL="571500" indent="-571500" algn="just">
              <a:lnSpc>
                <a:spcPct val="150000"/>
              </a:lnSpc>
              <a:buFontTx/>
              <a:buChar char="-"/>
            </a:pPr>
            <a:r>
              <a:rPr lang="vi-VN" sz="3800" dirty="0">
                <a:solidFill>
                  <a:schemeClr val="tx1"/>
                </a:solidFill>
                <a:cs typeface="Arial" panose="020B0604020202020204" pitchFamily="34" charset="0"/>
              </a:rPr>
              <a:t>Bạn Bích nhắn Trang cất giúp bạn quyển truyện bạn đã đặt ở cửa sổ.</a:t>
            </a:r>
          </a:p>
        </p:txBody>
      </p:sp>
    </p:spTree>
    <p:extLst>
      <p:ext uri="{BB962C8B-B14F-4D97-AF65-F5344CB8AC3E}">
        <p14:creationId xmlns:p14="http://schemas.microsoft.com/office/powerpoint/2010/main" val="285010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5"/>
                                        </p:tgtEl>
                                        <p:attrNameLst>
                                          <p:attrName>style.visibility</p:attrName>
                                        </p:attrNameLst>
                                      </p:cBhvr>
                                      <p:to>
                                        <p:strVal val="visible"/>
                                      </p:to>
                                    </p:set>
                                    <p:animEffect transition="in" filter="barn(inVertical)">
                                      <p:cBhvr>
                                        <p:cTn id="7" dur="500"/>
                                        <p:tgtEl>
                                          <p:spTgt spid="55"/>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p:cTn id="12" dur="500" fill="hold"/>
                                        <p:tgtEl>
                                          <p:spTgt spid="2"/>
                                        </p:tgtEl>
                                        <p:attrNameLst>
                                          <p:attrName>ppt_w</p:attrName>
                                        </p:attrNameLst>
                                      </p:cBhvr>
                                      <p:tavLst>
                                        <p:tav tm="0">
                                          <p:val>
                                            <p:fltVal val="0"/>
                                          </p:val>
                                        </p:tav>
                                        <p:tav tm="100000">
                                          <p:val>
                                            <p:strVal val="#ppt_w"/>
                                          </p:val>
                                        </p:tav>
                                      </p:tavLst>
                                    </p:anim>
                                    <p:anim calcmode="lin" valueType="num">
                                      <p:cBhvr>
                                        <p:cTn id="13" dur="500" fill="hold"/>
                                        <p:tgtEl>
                                          <p:spTgt spid="2"/>
                                        </p:tgtEl>
                                        <p:attrNameLst>
                                          <p:attrName>ppt_h</p:attrName>
                                        </p:attrNameLst>
                                      </p:cBhvr>
                                      <p:tavLst>
                                        <p:tav tm="0">
                                          <p:val>
                                            <p:fltVal val="0"/>
                                          </p:val>
                                        </p:tav>
                                        <p:tav tm="100000">
                                          <p:val>
                                            <p:strVal val="#ppt_h"/>
                                          </p:val>
                                        </p:tav>
                                      </p:tavLst>
                                    </p:anim>
                                    <p:animEffect transition="in" filter="fade">
                                      <p:cBhvr>
                                        <p:cTn id="1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 grpId="0"/>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7F7"/>
        </a:solidFill>
        <a:effectLst/>
      </p:bgPr>
    </p:bg>
    <p:spTree>
      <p:nvGrpSpPr>
        <p:cNvPr id="1" name=""/>
        <p:cNvGrpSpPr/>
        <p:nvPr/>
      </p:nvGrpSpPr>
      <p:grpSpPr>
        <a:xfrm>
          <a:off x="0" y="0"/>
          <a:ext cx="0" cy="0"/>
          <a:chOff x="0" y="0"/>
          <a:chExt cx="0" cy="0"/>
        </a:xfrm>
      </p:grpSpPr>
      <p:grpSp>
        <p:nvGrpSpPr>
          <p:cNvPr id="43" name="Group 43"/>
          <p:cNvGrpSpPr/>
          <p:nvPr/>
        </p:nvGrpSpPr>
        <p:grpSpPr>
          <a:xfrm>
            <a:off x="-228600" y="9516688"/>
            <a:ext cx="18888075" cy="1056062"/>
            <a:chOff x="0" y="0"/>
            <a:chExt cx="6389299" cy="357236"/>
          </a:xfrm>
        </p:grpSpPr>
        <p:sp>
          <p:nvSpPr>
            <p:cNvPr id="44" name="Freeform 44"/>
            <p:cNvSpPr/>
            <p:nvPr/>
          </p:nvSpPr>
          <p:spPr>
            <a:xfrm>
              <a:off x="0" y="0"/>
              <a:ext cx="6389300" cy="357236"/>
            </a:xfrm>
            <a:custGeom>
              <a:avLst/>
              <a:gdLst/>
              <a:ahLst/>
              <a:cxnLst/>
              <a:rect l="l" t="t" r="r" b="b"/>
              <a:pathLst>
                <a:path w="6389300" h="357236">
                  <a:moveTo>
                    <a:pt x="0" y="0"/>
                  </a:moveTo>
                  <a:lnTo>
                    <a:pt x="6389300" y="0"/>
                  </a:lnTo>
                  <a:lnTo>
                    <a:pt x="6389300" y="357236"/>
                  </a:lnTo>
                  <a:lnTo>
                    <a:pt x="0" y="357236"/>
                  </a:lnTo>
                  <a:close/>
                </a:path>
              </a:pathLst>
            </a:custGeom>
            <a:solidFill>
              <a:srgbClr val="F57E9A"/>
            </a:solidFill>
          </p:spPr>
        </p:sp>
      </p:grpSp>
      <p:sp>
        <p:nvSpPr>
          <p:cNvPr id="54" name="TextBox 53"/>
          <p:cNvSpPr txBox="1"/>
          <p:nvPr/>
        </p:nvSpPr>
        <p:spPr>
          <a:xfrm>
            <a:off x="838200" y="342900"/>
            <a:ext cx="14401800" cy="8217634"/>
          </a:xfrm>
          <a:prstGeom prst="rect">
            <a:avLst/>
          </a:prstGeom>
          <a:noFill/>
        </p:spPr>
        <p:txBody>
          <a:bodyPr wrap="square" rtlCol="0">
            <a:spAutoFit/>
          </a:bodyPr>
          <a:lstStyle/>
          <a:p>
            <a:pPr>
              <a:lnSpc>
                <a:spcPct val="200000"/>
              </a:lnSpc>
            </a:pPr>
            <a:r>
              <a:rPr lang="en-US" sz="4800" b="1" i="1" dirty="0">
                <a:latin typeface="Arial" panose="020B0604020202020204" pitchFamily="34" charset="0"/>
                <a:cs typeface="Arial" panose="020B0604020202020204" pitchFamily="34" charset="0"/>
              </a:rPr>
              <a:t>2. </a:t>
            </a:r>
            <a:r>
              <a:rPr lang="en-US" sz="4800" b="1" i="1" dirty="0" err="1">
                <a:latin typeface="Arial" panose="020B0604020202020204" pitchFamily="34" charset="0"/>
                <a:cs typeface="Arial" panose="020B0604020202020204" pitchFamily="34" charset="0"/>
              </a:rPr>
              <a:t>Chọn</a:t>
            </a:r>
            <a:r>
              <a:rPr lang="en-US" sz="4800" b="1" i="1" dirty="0">
                <a:latin typeface="Arial" panose="020B0604020202020204" pitchFamily="34" charset="0"/>
                <a:cs typeface="Arial" panose="020B0604020202020204" pitchFamily="34" charset="0"/>
              </a:rPr>
              <a:t> 1 </a:t>
            </a:r>
            <a:r>
              <a:rPr lang="en-US" sz="4800" b="1" i="1" dirty="0" err="1">
                <a:latin typeface="Arial" panose="020B0604020202020204" pitchFamily="34" charset="0"/>
                <a:cs typeface="Arial" panose="020B0604020202020204" pitchFamily="34" charset="0"/>
              </a:rPr>
              <a:t>trong</a:t>
            </a:r>
            <a:r>
              <a:rPr lang="en-US" sz="4800" b="1" i="1" dirty="0">
                <a:latin typeface="Arial" panose="020B0604020202020204" pitchFamily="34" charset="0"/>
                <a:cs typeface="Arial" panose="020B0604020202020204" pitchFamily="34" charset="0"/>
              </a:rPr>
              <a:t> 2 </a:t>
            </a:r>
            <a:r>
              <a:rPr lang="en-US" sz="4800" b="1" i="1" dirty="0" err="1">
                <a:latin typeface="Arial" panose="020B0604020202020204" pitchFamily="34" charset="0"/>
                <a:cs typeface="Arial" panose="020B0604020202020204" pitchFamily="34" charset="0"/>
              </a:rPr>
              <a:t>đề</a:t>
            </a:r>
            <a:r>
              <a:rPr lang="en-US" sz="4800" b="1" i="1" dirty="0">
                <a:latin typeface="Arial" panose="020B0604020202020204" pitchFamily="34" charset="0"/>
                <a:cs typeface="Arial" panose="020B0604020202020204" pitchFamily="34" charset="0"/>
              </a:rPr>
              <a:t>:</a:t>
            </a:r>
          </a:p>
          <a:p>
            <a:pPr>
              <a:lnSpc>
                <a:spcPct val="200000"/>
              </a:lnSpc>
            </a:pPr>
            <a:r>
              <a:rPr lang="en-US" sz="4800" b="1" i="1" dirty="0">
                <a:latin typeface="Arial" panose="020B0604020202020204" pitchFamily="34" charset="0"/>
                <a:cs typeface="Arial" panose="020B0604020202020204" pitchFamily="34" charset="0"/>
              </a:rPr>
              <a:t>	</a:t>
            </a:r>
            <a:r>
              <a:rPr lang="en-US" sz="4200" dirty="0">
                <a:latin typeface="Arial" panose="020B0604020202020204" pitchFamily="34" charset="0"/>
                <a:cs typeface="Arial" panose="020B0604020202020204" pitchFamily="34" charset="0"/>
              </a:rPr>
              <a:t>a. </a:t>
            </a:r>
            <a:r>
              <a:rPr lang="en-US" sz="4200" dirty="0" err="1">
                <a:latin typeface="Arial" panose="020B0604020202020204" pitchFamily="34" charset="0"/>
                <a:cs typeface="Arial" panose="020B0604020202020204" pitchFamily="34" charset="0"/>
              </a:rPr>
              <a:t>Viết</a:t>
            </a:r>
            <a:r>
              <a:rPr lang="en-US" sz="4200" dirty="0">
                <a:latin typeface="Arial" panose="020B0604020202020204" pitchFamily="34" charset="0"/>
                <a:cs typeface="Arial" panose="020B0604020202020204" pitchFamily="34" charset="0"/>
              </a:rPr>
              <a:t> tin </a:t>
            </a:r>
            <a:r>
              <a:rPr lang="en-US" sz="4200" dirty="0" err="1">
                <a:latin typeface="Arial" panose="020B0604020202020204" pitchFamily="34" charset="0"/>
                <a:cs typeface="Arial" panose="020B0604020202020204" pitchFamily="34" charset="0"/>
              </a:rPr>
              <a:t>nhắn</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theo</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tình</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huống</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em</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tự</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nghĩ</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ra</a:t>
            </a:r>
            <a:endParaRPr lang="en-US" sz="4200" dirty="0">
              <a:latin typeface="Arial" panose="020B0604020202020204" pitchFamily="34" charset="0"/>
              <a:cs typeface="Arial" panose="020B0604020202020204" pitchFamily="34" charset="0"/>
            </a:endParaRPr>
          </a:p>
          <a:p>
            <a:pPr>
              <a:lnSpc>
                <a:spcPct val="200000"/>
              </a:lnSpc>
            </a:pPr>
            <a:r>
              <a:rPr lang="en-US" sz="4200" dirty="0">
                <a:latin typeface="Arial" panose="020B0604020202020204" pitchFamily="34" charset="0"/>
                <a:cs typeface="Arial" panose="020B0604020202020204" pitchFamily="34" charset="0"/>
              </a:rPr>
              <a:t>	b. </a:t>
            </a:r>
            <a:r>
              <a:rPr lang="en-US" sz="4200" dirty="0" err="1">
                <a:latin typeface="Arial" panose="020B0604020202020204" pitchFamily="34" charset="0"/>
                <a:cs typeface="Arial" panose="020B0604020202020204" pitchFamily="34" charset="0"/>
              </a:rPr>
              <a:t>Viết</a:t>
            </a:r>
            <a:r>
              <a:rPr lang="en-US" sz="4200" dirty="0">
                <a:latin typeface="Arial" panose="020B0604020202020204" pitchFamily="34" charset="0"/>
                <a:cs typeface="Arial" panose="020B0604020202020204" pitchFamily="34" charset="0"/>
              </a:rPr>
              <a:t> tin </a:t>
            </a:r>
            <a:r>
              <a:rPr lang="en-US" sz="4200" dirty="0" err="1">
                <a:latin typeface="Arial" panose="020B0604020202020204" pitchFamily="34" charset="0"/>
                <a:cs typeface="Arial" panose="020B0604020202020204" pitchFamily="34" charset="0"/>
              </a:rPr>
              <a:t>nhắn</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theo</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tình</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huống</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sau</a:t>
            </a:r>
            <a:r>
              <a:rPr lang="en-US" sz="4200" dirty="0">
                <a:latin typeface="Arial" panose="020B0604020202020204" pitchFamily="34" charset="0"/>
                <a:cs typeface="Arial" panose="020B0604020202020204" pitchFamily="34" charset="0"/>
              </a:rPr>
              <a:t>: </a:t>
            </a:r>
          </a:p>
          <a:p>
            <a:pPr>
              <a:lnSpc>
                <a:spcPct val="200000"/>
              </a:lnSpc>
            </a:pP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Chủ</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nhật</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bố</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mẹ</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về</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quê</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Anh</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đi</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học</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vẽ</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trưa</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mới</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về</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Ông</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ngoại</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đón</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em</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đến</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nhà</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ông</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bà</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chơi</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và</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ăn</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cơm</a:t>
            </a:r>
            <a:r>
              <a:rPr lang="en-US" sz="4200" dirty="0">
                <a:latin typeface="Arial" panose="020B0604020202020204" pitchFamily="34" charset="0"/>
                <a:cs typeface="Arial" panose="020B0604020202020204" pitchFamily="34" charset="0"/>
              </a:rPr>
              <a:t> ở 	</a:t>
            </a:r>
            <a:r>
              <a:rPr lang="en-US" sz="4200" dirty="0" err="1">
                <a:latin typeface="Arial" panose="020B0604020202020204" pitchFamily="34" charset="0"/>
                <a:cs typeface="Arial" panose="020B0604020202020204" pitchFamily="34" charset="0"/>
              </a:rPr>
              <a:t>đó</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Hãy</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nhắn</a:t>
            </a:r>
            <a:r>
              <a:rPr lang="en-US" sz="4200" dirty="0">
                <a:latin typeface="Arial" panose="020B0604020202020204" pitchFamily="34" charset="0"/>
                <a:cs typeface="Arial" panose="020B0604020202020204" pitchFamily="34" charset="0"/>
              </a:rPr>
              <a:t> tin </a:t>
            </a:r>
            <a:r>
              <a:rPr lang="en-US" sz="4200" dirty="0" err="1">
                <a:latin typeface="Arial" panose="020B0604020202020204" pitchFamily="34" charset="0"/>
                <a:cs typeface="Arial" panose="020B0604020202020204" pitchFamily="34" charset="0"/>
              </a:rPr>
              <a:t>để</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anh</a:t>
            </a:r>
            <a:r>
              <a:rPr lang="en-US" sz="4200" dirty="0">
                <a:latin typeface="Arial" panose="020B0604020202020204" pitchFamily="34" charset="0"/>
                <a:cs typeface="Arial" panose="020B0604020202020204" pitchFamily="34" charset="0"/>
              </a:rPr>
              <a:t> </a:t>
            </a:r>
            <a:r>
              <a:rPr lang="en-US" sz="4200" dirty="0" err="1">
                <a:latin typeface="Arial" panose="020B0604020202020204" pitchFamily="34" charset="0"/>
                <a:cs typeface="Arial" panose="020B0604020202020204" pitchFamily="34" charset="0"/>
              </a:rPr>
              <a:t>biết</a:t>
            </a:r>
            <a:r>
              <a:rPr lang="en-US" sz="4200" dirty="0">
                <a:latin typeface="Arial" panose="020B0604020202020204" pitchFamily="34" charset="0"/>
                <a:cs typeface="Arial" panose="020B0604020202020204" pitchFamily="34" charset="0"/>
              </a:rPr>
              <a:t>.</a:t>
            </a: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478000" y="3841920"/>
            <a:ext cx="4000500" cy="5667375"/>
          </a:xfrm>
          <a:prstGeom prst="rect">
            <a:avLst/>
          </a:prstGeom>
        </p:spPr>
      </p:pic>
    </p:spTree>
    <p:extLst>
      <p:ext uri="{BB962C8B-B14F-4D97-AF65-F5344CB8AC3E}">
        <p14:creationId xmlns:p14="http://schemas.microsoft.com/office/powerpoint/2010/main" val="3605237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4">
                                            <p:txEl>
                                              <p:pRg st="0" end="0"/>
                                            </p:txEl>
                                          </p:spTgt>
                                        </p:tgtEl>
                                        <p:attrNameLst>
                                          <p:attrName>style.visibility</p:attrName>
                                        </p:attrNameLst>
                                      </p:cBhvr>
                                      <p:to>
                                        <p:strVal val="visible"/>
                                      </p:to>
                                    </p:set>
                                    <p:anim calcmode="lin" valueType="num">
                                      <p:cBhvr additive="base">
                                        <p:cTn id="7" dur="500" fill="hold"/>
                                        <p:tgtEl>
                                          <p:spTgt spid="5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7" presetClass="entr" presetSubtype="0" fill="hold" nodeType="clickEffect">
                                  <p:stCondLst>
                                    <p:cond delay="0"/>
                                  </p:stCondLst>
                                  <p:childTnLst>
                                    <p:set>
                                      <p:cBhvr>
                                        <p:cTn id="12" dur="1" fill="hold">
                                          <p:stCondLst>
                                            <p:cond delay="0"/>
                                          </p:stCondLst>
                                        </p:cTn>
                                        <p:tgtEl>
                                          <p:spTgt spid="54">
                                            <p:txEl>
                                              <p:pRg st="1" end="1"/>
                                            </p:txEl>
                                          </p:spTgt>
                                        </p:tgtEl>
                                        <p:attrNameLst>
                                          <p:attrName>style.visibility</p:attrName>
                                        </p:attrNameLst>
                                      </p:cBhvr>
                                      <p:to>
                                        <p:strVal val="visible"/>
                                      </p:to>
                                    </p:set>
                                    <p:animEffect transition="in" filter="fade">
                                      <p:cBhvr>
                                        <p:cTn id="13" dur="1000"/>
                                        <p:tgtEl>
                                          <p:spTgt spid="54">
                                            <p:txEl>
                                              <p:pRg st="1" end="1"/>
                                            </p:txEl>
                                          </p:spTgt>
                                        </p:tgtEl>
                                      </p:cBhvr>
                                    </p:animEffect>
                                    <p:anim calcmode="lin" valueType="num">
                                      <p:cBhvr>
                                        <p:cTn id="14" dur="1000" fill="hold"/>
                                        <p:tgtEl>
                                          <p:spTgt spid="54">
                                            <p:txEl>
                                              <p:pRg st="1" end="1"/>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54">
                                            <p:txEl>
                                              <p:pRg st="1" end="1"/>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54">
                                            <p:txEl>
                                              <p:pRg st="1" end="1"/>
                                            </p:txEl>
                                          </p:spTgt>
                                        </p:tgtEl>
                                        <p:attrNameLst>
                                          <p:attrName>ppt_y</p:attrName>
                                        </p:attrNameLst>
                                      </p:cBhvr>
                                      <p:tavLst>
                                        <p:tav tm="0">
                                          <p:val>
                                            <p:strVal val="#ppt_y-.03"/>
                                          </p:val>
                                        </p:tav>
                                        <p:tav tm="100000">
                                          <p:val>
                                            <p:strVal val="#ppt_y"/>
                                          </p:val>
                                        </p:tav>
                                      </p:tavLst>
                                    </p:anim>
                                  </p:childTnLst>
                                </p:cTn>
                              </p:par>
                              <p:par>
                                <p:cTn id="17" presetID="37" presetClass="entr" presetSubtype="0" fill="hold" nodeType="withEffect">
                                  <p:stCondLst>
                                    <p:cond delay="0"/>
                                  </p:stCondLst>
                                  <p:childTnLst>
                                    <p:set>
                                      <p:cBhvr>
                                        <p:cTn id="18" dur="1" fill="hold">
                                          <p:stCondLst>
                                            <p:cond delay="0"/>
                                          </p:stCondLst>
                                        </p:cTn>
                                        <p:tgtEl>
                                          <p:spTgt spid="54">
                                            <p:txEl>
                                              <p:pRg st="2" end="2"/>
                                            </p:txEl>
                                          </p:spTgt>
                                        </p:tgtEl>
                                        <p:attrNameLst>
                                          <p:attrName>style.visibility</p:attrName>
                                        </p:attrNameLst>
                                      </p:cBhvr>
                                      <p:to>
                                        <p:strVal val="visible"/>
                                      </p:to>
                                    </p:set>
                                    <p:animEffect transition="in" filter="fade">
                                      <p:cBhvr>
                                        <p:cTn id="19" dur="1000"/>
                                        <p:tgtEl>
                                          <p:spTgt spid="54">
                                            <p:txEl>
                                              <p:pRg st="2" end="2"/>
                                            </p:txEl>
                                          </p:spTgt>
                                        </p:tgtEl>
                                      </p:cBhvr>
                                    </p:animEffect>
                                    <p:anim calcmode="lin" valueType="num">
                                      <p:cBhvr>
                                        <p:cTn id="20" dur="1000" fill="hold"/>
                                        <p:tgtEl>
                                          <p:spTgt spid="54">
                                            <p:txEl>
                                              <p:pRg st="2" end="2"/>
                                            </p:txEl>
                                          </p:spTgt>
                                        </p:tgtEl>
                                        <p:attrNameLst>
                                          <p:attrName>ppt_x</p:attrName>
                                        </p:attrNameLst>
                                      </p:cBhvr>
                                      <p:tavLst>
                                        <p:tav tm="0">
                                          <p:val>
                                            <p:strVal val="#ppt_x"/>
                                          </p:val>
                                        </p:tav>
                                        <p:tav tm="100000">
                                          <p:val>
                                            <p:strVal val="#ppt_x"/>
                                          </p:val>
                                        </p:tav>
                                      </p:tavLst>
                                    </p:anim>
                                    <p:anim calcmode="lin" valueType="num">
                                      <p:cBhvr>
                                        <p:cTn id="21" dur="900" decel="100000" fill="hold"/>
                                        <p:tgtEl>
                                          <p:spTgt spid="54">
                                            <p:txEl>
                                              <p:pRg st="2" end="2"/>
                                            </p:txEl>
                                          </p:spTgt>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54">
                                            <p:txEl>
                                              <p:pRg st="2" end="2"/>
                                            </p:txEl>
                                          </p:spTgt>
                                        </p:tgtEl>
                                        <p:attrNameLst>
                                          <p:attrName>ppt_y</p:attrName>
                                        </p:attrNameLst>
                                      </p:cBhvr>
                                      <p:tavLst>
                                        <p:tav tm="0">
                                          <p:val>
                                            <p:strVal val="#ppt_y-.03"/>
                                          </p:val>
                                        </p:tav>
                                        <p:tav tm="100000">
                                          <p:val>
                                            <p:strVal val="#ppt_y"/>
                                          </p:val>
                                        </p:tav>
                                      </p:tavLst>
                                    </p:anim>
                                  </p:childTnLst>
                                </p:cTn>
                              </p:par>
                              <p:par>
                                <p:cTn id="23" presetID="37" presetClass="entr" presetSubtype="0" fill="hold" nodeType="withEffect">
                                  <p:stCondLst>
                                    <p:cond delay="0"/>
                                  </p:stCondLst>
                                  <p:childTnLst>
                                    <p:set>
                                      <p:cBhvr>
                                        <p:cTn id="24" dur="1" fill="hold">
                                          <p:stCondLst>
                                            <p:cond delay="0"/>
                                          </p:stCondLst>
                                        </p:cTn>
                                        <p:tgtEl>
                                          <p:spTgt spid="54">
                                            <p:txEl>
                                              <p:pRg st="3" end="3"/>
                                            </p:txEl>
                                          </p:spTgt>
                                        </p:tgtEl>
                                        <p:attrNameLst>
                                          <p:attrName>style.visibility</p:attrName>
                                        </p:attrNameLst>
                                      </p:cBhvr>
                                      <p:to>
                                        <p:strVal val="visible"/>
                                      </p:to>
                                    </p:set>
                                    <p:animEffect transition="in" filter="fade">
                                      <p:cBhvr>
                                        <p:cTn id="25" dur="1000"/>
                                        <p:tgtEl>
                                          <p:spTgt spid="54">
                                            <p:txEl>
                                              <p:pRg st="3" end="3"/>
                                            </p:txEl>
                                          </p:spTgt>
                                        </p:tgtEl>
                                      </p:cBhvr>
                                    </p:animEffect>
                                    <p:anim calcmode="lin" valueType="num">
                                      <p:cBhvr>
                                        <p:cTn id="26" dur="1000" fill="hold"/>
                                        <p:tgtEl>
                                          <p:spTgt spid="54">
                                            <p:txEl>
                                              <p:pRg st="3" end="3"/>
                                            </p:txEl>
                                          </p:spTgt>
                                        </p:tgtEl>
                                        <p:attrNameLst>
                                          <p:attrName>ppt_x</p:attrName>
                                        </p:attrNameLst>
                                      </p:cBhvr>
                                      <p:tavLst>
                                        <p:tav tm="0">
                                          <p:val>
                                            <p:strVal val="#ppt_x"/>
                                          </p:val>
                                        </p:tav>
                                        <p:tav tm="100000">
                                          <p:val>
                                            <p:strVal val="#ppt_x"/>
                                          </p:val>
                                        </p:tav>
                                      </p:tavLst>
                                    </p:anim>
                                    <p:anim calcmode="lin" valueType="num">
                                      <p:cBhvr>
                                        <p:cTn id="27" dur="900" decel="100000" fill="hold"/>
                                        <p:tgtEl>
                                          <p:spTgt spid="54">
                                            <p:txEl>
                                              <p:pRg st="3" end="3"/>
                                            </p:txEl>
                                          </p:spTgt>
                                        </p:tgtEl>
                                        <p:attrNameLst>
                                          <p:attrName>ppt_y</p:attrName>
                                        </p:attrNameLst>
                                      </p:cBhvr>
                                      <p:tavLst>
                                        <p:tav tm="0">
                                          <p:val>
                                            <p:strVal val="#ppt_y+1"/>
                                          </p:val>
                                        </p:tav>
                                        <p:tav tm="100000">
                                          <p:val>
                                            <p:strVal val="#ppt_y-.03"/>
                                          </p:val>
                                        </p:tav>
                                      </p:tavLst>
                                    </p:anim>
                                    <p:anim calcmode="lin" valueType="num">
                                      <p:cBhvr>
                                        <p:cTn id="28" dur="100" accel="100000" fill="hold">
                                          <p:stCondLst>
                                            <p:cond delay="900"/>
                                          </p:stCondLst>
                                        </p:cTn>
                                        <p:tgtEl>
                                          <p:spTgt spid="54">
                                            <p:txEl>
                                              <p:pRg st="3" end="3"/>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7F7"/>
        </a:solidFill>
        <a:effectLst/>
      </p:bgPr>
    </p:bg>
    <p:spTree>
      <p:nvGrpSpPr>
        <p:cNvPr id="1" name=""/>
        <p:cNvGrpSpPr/>
        <p:nvPr/>
      </p:nvGrpSpPr>
      <p:grpSpPr>
        <a:xfrm>
          <a:off x="0" y="0"/>
          <a:ext cx="0" cy="0"/>
          <a:chOff x="0" y="0"/>
          <a:chExt cx="0" cy="0"/>
        </a:xfrm>
      </p:grpSpPr>
      <p:grpSp>
        <p:nvGrpSpPr>
          <p:cNvPr id="48" name="Group 48"/>
          <p:cNvGrpSpPr/>
          <p:nvPr/>
        </p:nvGrpSpPr>
        <p:grpSpPr>
          <a:xfrm>
            <a:off x="-228600" y="9516688"/>
            <a:ext cx="18888075" cy="1056062"/>
            <a:chOff x="0" y="0"/>
            <a:chExt cx="6389299" cy="357236"/>
          </a:xfrm>
        </p:grpSpPr>
        <p:sp>
          <p:nvSpPr>
            <p:cNvPr id="49" name="Freeform 49"/>
            <p:cNvSpPr/>
            <p:nvPr/>
          </p:nvSpPr>
          <p:spPr>
            <a:xfrm>
              <a:off x="0" y="0"/>
              <a:ext cx="6389300" cy="357236"/>
            </a:xfrm>
            <a:custGeom>
              <a:avLst/>
              <a:gdLst/>
              <a:ahLst/>
              <a:cxnLst/>
              <a:rect l="l" t="t" r="r" b="b"/>
              <a:pathLst>
                <a:path w="6389300" h="357236">
                  <a:moveTo>
                    <a:pt x="0" y="0"/>
                  </a:moveTo>
                  <a:lnTo>
                    <a:pt x="6389300" y="0"/>
                  </a:lnTo>
                  <a:lnTo>
                    <a:pt x="6389300" y="357236"/>
                  </a:lnTo>
                  <a:lnTo>
                    <a:pt x="0" y="357236"/>
                  </a:lnTo>
                  <a:close/>
                </a:path>
              </a:pathLst>
            </a:custGeom>
            <a:solidFill>
              <a:srgbClr val="F57E9A"/>
            </a:solidFill>
          </p:spPr>
        </p:sp>
      </p:grpSp>
      <p:sp>
        <p:nvSpPr>
          <p:cNvPr id="74" name="TextBox 46"/>
          <p:cNvSpPr txBox="1"/>
          <p:nvPr/>
        </p:nvSpPr>
        <p:spPr>
          <a:xfrm>
            <a:off x="5011031" y="1083230"/>
            <a:ext cx="8527232" cy="571567"/>
          </a:xfrm>
          <a:prstGeom prst="rect">
            <a:avLst/>
          </a:prstGeom>
        </p:spPr>
        <p:txBody>
          <a:bodyPr wrap="square" lIns="0" tIns="0" rIns="0" bIns="0" rtlCol="0" anchor="t">
            <a:spAutoFit/>
          </a:bodyPr>
          <a:lstStyle/>
          <a:p>
            <a:pPr algn="ctr">
              <a:lnSpc>
                <a:spcPts val="4000"/>
              </a:lnSpc>
            </a:pPr>
            <a:r>
              <a:rPr lang="en-US" sz="6400" b="1" dirty="0">
                <a:solidFill>
                  <a:srgbClr val="363252"/>
                </a:solidFill>
                <a:latin typeface="Arial" panose="020B0604020202020204" pitchFamily="34" charset="0"/>
                <a:cs typeface="Arial" panose="020B0604020202020204" pitchFamily="34" charset="0"/>
              </a:rPr>
              <a:t>CỦNG CỐ, DẶN DÒ</a:t>
            </a:r>
          </a:p>
        </p:txBody>
      </p:sp>
      <p:pic>
        <p:nvPicPr>
          <p:cNvPr id="81" name="Picture 2"/>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1738241" y="-225376"/>
            <a:ext cx="5924550" cy="5924550"/>
          </a:xfrm>
          <a:prstGeom prst="rect">
            <a:avLst/>
          </a:prstGeom>
        </p:spPr>
      </p:pic>
      <p:grpSp>
        <p:nvGrpSpPr>
          <p:cNvPr id="82" name="Group 31"/>
          <p:cNvGrpSpPr/>
          <p:nvPr/>
        </p:nvGrpSpPr>
        <p:grpSpPr>
          <a:xfrm>
            <a:off x="3352800" y="2394177"/>
            <a:ext cx="12453295" cy="6057614"/>
            <a:chOff x="0" y="0"/>
            <a:chExt cx="1514357" cy="2319867"/>
          </a:xfrm>
        </p:grpSpPr>
        <p:sp>
          <p:nvSpPr>
            <p:cNvPr id="83" name="Freeform 32"/>
            <p:cNvSpPr/>
            <p:nvPr/>
          </p:nvSpPr>
          <p:spPr>
            <a:xfrm>
              <a:off x="0" y="0"/>
              <a:ext cx="1514357" cy="2319867"/>
            </a:xfrm>
            <a:custGeom>
              <a:avLst/>
              <a:gdLst/>
              <a:ahLst/>
              <a:cxnLst/>
              <a:rect l="l" t="t" r="r" b="b"/>
              <a:pathLst>
                <a:path w="1514357" h="2319867">
                  <a:moveTo>
                    <a:pt x="0" y="0"/>
                  </a:moveTo>
                  <a:lnTo>
                    <a:pt x="1514357" y="0"/>
                  </a:lnTo>
                  <a:lnTo>
                    <a:pt x="1514357" y="2319867"/>
                  </a:lnTo>
                  <a:lnTo>
                    <a:pt x="0" y="2319867"/>
                  </a:lnTo>
                  <a:close/>
                </a:path>
              </a:pathLst>
            </a:custGeom>
            <a:solidFill>
              <a:srgbClr val="5F5899"/>
            </a:solidFill>
          </p:spPr>
        </p:sp>
      </p:grpSp>
      <p:grpSp>
        <p:nvGrpSpPr>
          <p:cNvPr id="84" name="Group 33"/>
          <p:cNvGrpSpPr/>
          <p:nvPr/>
        </p:nvGrpSpPr>
        <p:grpSpPr>
          <a:xfrm>
            <a:off x="3145425" y="2278103"/>
            <a:ext cx="12487657" cy="5970056"/>
            <a:chOff x="0" y="0"/>
            <a:chExt cx="45762165" cy="68900338"/>
          </a:xfrm>
        </p:grpSpPr>
        <p:sp>
          <p:nvSpPr>
            <p:cNvPr id="85" name="Freeform 34"/>
            <p:cNvSpPr/>
            <p:nvPr/>
          </p:nvSpPr>
          <p:spPr>
            <a:xfrm>
              <a:off x="72390" y="72390"/>
              <a:ext cx="45617385" cy="68755558"/>
            </a:xfrm>
            <a:custGeom>
              <a:avLst/>
              <a:gdLst/>
              <a:ahLst/>
              <a:cxnLst/>
              <a:rect l="l" t="t" r="r" b="b"/>
              <a:pathLst>
                <a:path w="45617385" h="68755558">
                  <a:moveTo>
                    <a:pt x="0" y="0"/>
                  </a:moveTo>
                  <a:lnTo>
                    <a:pt x="45617385" y="0"/>
                  </a:lnTo>
                  <a:lnTo>
                    <a:pt x="45617385" y="68755558"/>
                  </a:lnTo>
                  <a:lnTo>
                    <a:pt x="0" y="68755558"/>
                  </a:lnTo>
                  <a:lnTo>
                    <a:pt x="0" y="0"/>
                  </a:lnTo>
                  <a:close/>
                </a:path>
              </a:pathLst>
            </a:custGeom>
            <a:solidFill>
              <a:srgbClr val="FFFFFF"/>
            </a:solidFill>
          </p:spPr>
        </p:sp>
        <p:sp>
          <p:nvSpPr>
            <p:cNvPr id="86" name="Freeform 35"/>
            <p:cNvSpPr/>
            <p:nvPr/>
          </p:nvSpPr>
          <p:spPr>
            <a:xfrm>
              <a:off x="0" y="0"/>
              <a:ext cx="45762165" cy="68900340"/>
            </a:xfrm>
            <a:custGeom>
              <a:avLst/>
              <a:gdLst/>
              <a:ahLst/>
              <a:cxnLst/>
              <a:rect l="l" t="t" r="r" b="b"/>
              <a:pathLst>
                <a:path w="45762165" h="68900340">
                  <a:moveTo>
                    <a:pt x="45617386" y="68755555"/>
                  </a:moveTo>
                  <a:lnTo>
                    <a:pt x="45762165" y="68755555"/>
                  </a:lnTo>
                  <a:lnTo>
                    <a:pt x="45762165" y="68900340"/>
                  </a:lnTo>
                  <a:lnTo>
                    <a:pt x="45617386" y="68900340"/>
                  </a:lnTo>
                  <a:lnTo>
                    <a:pt x="45617386" y="68755555"/>
                  </a:lnTo>
                  <a:close/>
                  <a:moveTo>
                    <a:pt x="0" y="144780"/>
                  </a:moveTo>
                  <a:lnTo>
                    <a:pt x="144780" y="144780"/>
                  </a:lnTo>
                  <a:lnTo>
                    <a:pt x="144780" y="68755561"/>
                  </a:lnTo>
                  <a:lnTo>
                    <a:pt x="0" y="68755561"/>
                  </a:lnTo>
                  <a:lnTo>
                    <a:pt x="0" y="144780"/>
                  </a:lnTo>
                  <a:close/>
                  <a:moveTo>
                    <a:pt x="0" y="68755561"/>
                  </a:moveTo>
                  <a:lnTo>
                    <a:pt x="144780" y="68755561"/>
                  </a:lnTo>
                  <a:lnTo>
                    <a:pt x="144780" y="68900340"/>
                  </a:lnTo>
                  <a:lnTo>
                    <a:pt x="0" y="68900340"/>
                  </a:lnTo>
                  <a:lnTo>
                    <a:pt x="0" y="68755555"/>
                  </a:lnTo>
                  <a:close/>
                  <a:moveTo>
                    <a:pt x="45617386" y="144780"/>
                  </a:moveTo>
                  <a:lnTo>
                    <a:pt x="45762165" y="144780"/>
                  </a:lnTo>
                  <a:lnTo>
                    <a:pt x="45762165" y="68755561"/>
                  </a:lnTo>
                  <a:lnTo>
                    <a:pt x="45617386" y="68755561"/>
                  </a:lnTo>
                  <a:lnTo>
                    <a:pt x="45617386" y="144780"/>
                  </a:lnTo>
                  <a:close/>
                  <a:moveTo>
                    <a:pt x="144780" y="68755555"/>
                  </a:moveTo>
                  <a:lnTo>
                    <a:pt x="45617386" y="68755555"/>
                  </a:lnTo>
                  <a:lnTo>
                    <a:pt x="45617386" y="68900340"/>
                  </a:lnTo>
                  <a:lnTo>
                    <a:pt x="144780" y="68900340"/>
                  </a:lnTo>
                  <a:lnTo>
                    <a:pt x="144780" y="68755555"/>
                  </a:lnTo>
                  <a:close/>
                  <a:moveTo>
                    <a:pt x="45617386" y="0"/>
                  </a:moveTo>
                  <a:lnTo>
                    <a:pt x="45762165" y="0"/>
                  </a:lnTo>
                  <a:lnTo>
                    <a:pt x="45762165" y="144780"/>
                  </a:lnTo>
                  <a:lnTo>
                    <a:pt x="45617386" y="144780"/>
                  </a:lnTo>
                  <a:lnTo>
                    <a:pt x="45617386" y="0"/>
                  </a:lnTo>
                  <a:close/>
                  <a:moveTo>
                    <a:pt x="0" y="0"/>
                  </a:moveTo>
                  <a:lnTo>
                    <a:pt x="144780" y="0"/>
                  </a:lnTo>
                  <a:lnTo>
                    <a:pt x="144780" y="144780"/>
                  </a:lnTo>
                  <a:lnTo>
                    <a:pt x="0" y="144780"/>
                  </a:lnTo>
                  <a:lnTo>
                    <a:pt x="0" y="0"/>
                  </a:lnTo>
                  <a:close/>
                  <a:moveTo>
                    <a:pt x="144780" y="0"/>
                  </a:moveTo>
                  <a:lnTo>
                    <a:pt x="45617386" y="0"/>
                  </a:lnTo>
                  <a:lnTo>
                    <a:pt x="45617386" y="144780"/>
                  </a:lnTo>
                  <a:lnTo>
                    <a:pt x="144780" y="144780"/>
                  </a:lnTo>
                  <a:lnTo>
                    <a:pt x="144780" y="0"/>
                  </a:lnTo>
                  <a:close/>
                </a:path>
              </a:pathLst>
            </a:custGeom>
            <a:solidFill>
              <a:srgbClr val="5F5899"/>
            </a:solidFill>
          </p:spPr>
        </p:sp>
      </p:grpSp>
      <p:grpSp>
        <p:nvGrpSpPr>
          <p:cNvPr id="87" name="Group 36"/>
          <p:cNvGrpSpPr/>
          <p:nvPr/>
        </p:nvGrpSpPr>
        <p:grpSpPr>
          <a:xfrm>
            <a:off x="3145425" y="2278103"/>
            <a:ext cx="12487657" cy="465069"/>
            <a:chOff x="0" y="0"/>
            <a:chExt cx="45762165" cy="5367350"/>
          </a:xfrm>
        </p:grpSpPr>
        <p:sp>
          <p:nvSpPr>
            <p:cNvPr id="88" name="Freeform 37"/>
            <p:cNvSpPr/>
            <p:nvPr/>
          </p:nvSpPr>
          <p:spPr>
            <a:xfrm>
              <a:off x="72390" y="72390"/>
              <a:ext cx="45617385" cy="5222571"/>
            </a:xfrm>
            <a:custGeom>
              <a:avLst/>
              <a:gdLst/>
              <a:ahLst/>
              <a:cxnLst/>
              <a:rect l="l" t="t" r="r" b="b"/>
              <a:pathLst>
                <a:path w="45617385" h="5222571">
                  <a:moveTo>
                    <a:pt x="0" y="0"/>
                  </a:moveTo>
                  <a:lnTo>
                    <a:pt x="45617385" y="0"/>
                  </a:lnTo>
                  <a:lnTo>
                    <a:pt x="45617385" y="5222571"/>
                  </a:lnTo>
                  <a:lnTo>
                    <a:pt x="0" y="5222571"/>
                  </a:lnTo>
                  <a:lnTo>
                    <a:pt x="0" y="0"/>
                  </a:lnTo>
                  <a:close/>
                </a:path>
              </a:pathLst>
            </a:custGeom>
            <a:solidFill>
              <a:srgbClr val="FDE9FF"/>
            </a:solidFill>
          </p:spPr>
        </p:sp>
        <p:sp>
          <p:nvSpPr>
            <p:cNvPr id="89" name="Freeform 38"/>
            <p:cNvSpPr/>
            <p:nvPr/>
          </p:nvSpPr>
          <p:spPr>
            <a:xfrm>
              <a:off x="0" y="0"/>
              <a:ext cx="45762165" cy="5367350"/>
            </a:xfrm>
            <a:custGeom>
              <a:avLst/>
              <a:gdLst/>
              <a:ahLst/>
              <a:cxnLst/>
              <a:rect l="l" t="t" r="r" b="b"/>
              <a:pathLst>
                <a:path w="45762165" h="5367350">
                  <a:moveTo>
                    <a:pt x="45617386" y="5222570"/>
                  </a:moveTo>
                  <a:lnTo>
                    <a:pt x="45762165" y="5222570"/>
                  </a:lnTo>
                  <a:lnTo>
                    <a:pt x="45762165" y="5367350"/>
                  </a:lnTo>
                  <a:lnTo>
                    <a:pt x="45617386" y="5367350"/>
                  </a:lnTo>
                  <a:lnTo>
                    <a:pt x="45617386" y="5222570"/>
                  </a:lnTo>
                  <a:close/>
                  <a:moveTo>
                    <a:pt x="0" y="144780"/>
                  </a:moveTo>
                  <a:lnTo>
                    <a:pt x="144780" y="144780"/>
                  </a:lnTo>
                  <a:lnTo>
                    <a:pt x="144780" y="5222570"/>
                  </a:lnTo>
                  <a:lnTo>
                    <a:pt x="0" y="5222570"/>
                  </a:lnTo>
                  <a:lnTo>
                    <a:pt x="0" y="144780"/>
                  </a:lnTo>
                  <a:close/>
                  <a:moveTo>
                    <a:pt x="0" y="5222570"/>
                  </a:moveTo>
                  <a:lnTo>
                    <a:pt x="144780" y="5222570"/>
                  </a:lnTo>
                  <a:lnTo>
                    <a:pt x="144780" y="5367350"/>
                  </a:lnTo>
                  <a:lnTo>
                    <a:pt x="0" y="5367350"/>
                  </a:lnTo>
                  <a:lnTo>
                    <a:pt x="0" y="5222570"/>
                  </a:lnTo>
                  <a:close/>
                  <a:moveTo>
                    <a:pt x="45617386" y="144780"/>
                  </a:moveTo>
                  <a:lnTo>
                    <a:pt x="45762165" y="144780"/>
                  </a:lnTo>
                  <a:lnTo>
                    <a:pt x="45762165" y="5222570"/>
                  </a:lnTo>
                  <a:lnTo>
                    <a:pt x="45617386" y="5222570"/>
                  </a:lnTo>
                  <a:lnTo>
                    <a:pt x="45617386" y="144780"/>
                  </a:lnTo>
                  <a:close/>
                  <a:moveTo>
                    <a:pt x="144780" y="5222570"/>
                  </a:moveTo>
                  <a:lnTo>
                    <a:pt x="45617386" y="5222570"/>
                  </a:lnTo>
                  <a:lnTo>
                    <a:pt x="45617386" y="5367350"/>
                  </a:lnTo>
                  <a:lnTo>
                    <a:pt x="144780" y="5367350"/>
                  </a:lnTo>
                  <a:lnTo>
                    <a:pt x="144780" y="5222570"/>
                  </a:lnTo>
                  <a:close/>
                  <a:moveTo>
                    <a:pt x="45617386" y="0"/>
                  </a:moveTo>
                  <a:lnTo>
                    <a:pt x="45762165" y="0"/>
                  </a:lnTo>
                  <a:lnTo>
                    <a:pt x="45762165" y="144780"/>
                  </a:lnTo>
                  <a:lnTo>
                    <a:pt x="45617386" y="144780"/>
                  </a:lnTo>
                  <a:lnTo>
                    <a:pt x="45617386" y="0"/>
                  </a:lnTo>
                  <a:close/>
                  <a:moveTo>
                    <a:pt x="0" y="0"/>
                  </a:moveTo>
                  <a:lnTo>
                    <a:pt x="144780" y="0"/>
                  </a:lnTo>
                  <a:lnTo>
                    <a:pt x="144780" y="144780"/>
                  </a:lnTo>
                  <a:lnTo>
                    <a:pt x="0" y="144780"/>
                  </a:lnTo>
                  <a:lnTo>
                    <a:pt x="0" y="0"/>
                  </a:lnTo>
                  <a:close/>
                  <a:moveTo>
                    <a:pt x="144780" y="0"/>
                  </a:moveTo>
                  <a:lnTo>
                    <a:pt x="45617386" y="0"/>
                  </a:lnTo>
                  <a:lnTo>
                    <a:pt x="45617386" y="144780"/>
                  </a:lnTo>
                  <a:lnTo>
                    <a:pt x="144780" y="144780"/>
                  </a:lnTo>
                  <a:lnTo>
                    <a:pt x="144780" y="0"/>
                  </a:lnTo>
                  <a:close/>
                </a:path>
              </a:pathLst>
            </a:custGeom>
            <a:solidFill>
              <a:srgbClr val="5F5899"/>
            </a:solidFill>
          </p:spPr>
        </p:sp>
      </p:grpSp>
      <p:pic>
        <p:nvPicPr>
          <p:cNvPr id="90" name="Picture 39"/>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a:fillRect/>
          </a:stretch>
        </p:blipFill>
        <p:spPr>
          <a:xfrm>
            <a:off x="3323510" y="2435090"/>
            <a:ext cx="477806" cy="151717"/>
          </a:xfrm>
          <a:prstGeom prst="rect">
            <a:avLst/>
          </a:prstGeom>
        </p:spPr>
      </p:pic>
      <p:pic>
        <p:nvPicPr>
          <p:cNvPr id="91" name="Picture 40"/>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a:fillRect/>
          </a:stretch>
        </p:blipFill>
        <p:spPr>
          <a:xfrm>
            <a:off x="3541688" y="2435090"/>
            <a:ext cx="477806" cy="151717"/>
          </a:xfrm>
          <a:prstGeom prst="rect">
            <a:avLst/>
          </a:prstGeom>
        </p:spPr>
      </p:pic>
      <p:pic>
        <p:nvPicPr>
          <p:cNvPr id="92" name="Picture 41"/>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a:fillRect/>
          </a:stretch>
        </p:blipFill>
        <p:spPr>
          <a:xfrm>
            <a:off x="3759867" y="2435090"/>
            <a:ext cx="477806" cy="151717"/>
          </a:xfrm>
          <a:prstGeom prst="rect">
            <a:avLst/>
          </a:prstGeom>
        </p:spPr>
      </p:pic>
      <p:sp>
        <p:nvSpPr>
          <p:cNvPr id="93" name="TextBox 50"/>
          <p:cNvSpPr txBox="1"/>
          <p:nvPr/>
        </p:nvSpPr>
        <p:spPr>
          <a:xfrm>
            <a:off x="4289996" y="4719482"/>
            <a:ext cx="5278405" cy="320601"/>
          </a:xfrm>
          <a:prstGeom prst="rect">
            <a:avLst/>
          </a:prstGeom>
        </p:spPr>
        <p:txBody>
          <a:bodyPr wrap="square" lIns="0" tIns="0" rIns="0" bIns="0" rtlCol="0" anchor="t">
            <a:spAutoFit/>
          </a:bodyPr>
          <a:lstStyle/>
          <a:p>
            <a:pPr algn="ctr">
              <a:lnSpc>
                <a:spcPts val="2500"/>
              </a:lnSpc>
            </a:pPr>
            <a:r>
              <a:rPr lang="en-US" sz="2500">
                <a:solidFill>
                  <a:srgbClr val="FFFFFF"/>
                </a:solidFill>
                <a:latin typeface="Courier Prime Bold"/>
              </a:rPr>
              <a:t>Free</a:t>
            </a:r>
          </a:p>
        </p:txBody>
      </p:sp>
      <p:pic>
        <p:nvPicPr>
          <p:cNvPr id="94" name="Picture 61"/>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rcRect/>
          <a:stretch>
            <a:fillRect/>
          </a:stretch>
        </p:blipFill>
        <p:spPr>
          <a:xfrm rot="20596574">
            <a:off x="14878291" y="1659140"/>
            <a:ext cx="1470073" cy="1470073"/>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7F7"/>
        </a:solidFill>
        <a:effectLst/>
      </p:bgPr>
    </p:bg>
    <p:spTree>
      <p:nvGrpSpPr>
        <p:cNvPr id="1" name=""/>
        <p:cNvGrpSpPr/>
        <p:nvPr/>
      </p:nvGrpSpPr>
      <p:grpSpPr>
        <a:xfrm>
          <a:off x="0" y="0"/>
          <a:ext cx="0" cy="0"/>
          <a:chOff x="0" y="0"/>
          <a:chExt cx="0" cy="0"/>
        </a:xfrm>
      </p:grpSpPr>
      <p:pic>
        <p:nvPicPr>
          <p:cNvPr id="2" name="Picture 2"/>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13030200" y="-527068"/>
            <a:ext cx="5924550" cy="5924550"/>
          </a:xfrm>
          <a:prstGeom prst="rect">
            <a:avLst/>
          </a:prstGeom>
        </p:spPr>
      </p:pic>
      <p:grpSp>
        <p:nvGrpSpPr>
          <p:cNvPr id="10" name="Group 10"/>
          <p:cNvGrpSpPr/>
          <p:nvPr/>
        </p:nvGrpSpPr>
        <p:grpSpPr>
          <a:xfrm>
            <a:off x="1402597" y="3046347"/>
            <a:ext cx="15894804" cy="4231539"/>
            <a:chOff x="0" y="0"/>
            <a:chExt cx="3474062" cy="1903485"/>
          </a:xfrm>
        </p:grpSpPr>
        <p:sp>
          <p:nvSpPr>
            <p:cNvPr id="11" name="Freeform 11"/>
            <p:cNvSpPr/>
            <p:nvPr/>
          </p:nvSpPr>
          <p:spPr>
            <a:xfrm>
              <a:off x="0" y="0"/>
              <a:ext cx="3474062" cy="1903485"/>
            </a:xfrm>
            <a:custGeom>
              <a:avLst/>
              <a:gdLst/>
              <a:ahLst/>
              <a:cxnLst/>
              <a:rect l="l" t="t" r="r" b="b"/>
              <a:pathLst>
                <a:path w="3474062" h="1903485">
                  <a:moveTo>
                    <a:pt x="3349601" y="1903485"/>
                  </a:moveTo>
                  <a:lnTo>
                    <a:pt x="124460" y="1903485"/>
                  </a:lnTo>
                  <a:cubicBezTo>
                    <a:pt x="55880" y="1903485"/>
                    <a:pt x="0" y="1847605"/>
                    <a:pt x="0" y="1779025"/>
                  </a:cubicBezTo>
                  <a:lnTo>
                    <a:pt x="0" y="124460"/>
                  </a:lnTo>
                  <a:cubicBezTo>
                    <a:pt x="0" y="55880"/>
                    <a:pt x="55880" y="0"/>
                    <a:pt x="124460" y="0"/>
                  </a:cubicBezTo>
                  <a:lnTo>
                    <a:pt x="3349602" y="0"/>
                  </a:lnTo>
                  <a:cubicBezTo>
                    <a:pt x="3418182" y="0"/>
                    <a:pt x="3474062" y="55880"/>
                    <a:pt x="3474062" y="124460"/>
                  </a:cubicBezTo>
                  <a:lnTo>
                    <a:pt x="3474062" y="1779025"/>
                  </a:lnTo>
                  <a:cubicBezTo>
                    <a:pt x="3474062" y="1847605"/>
                    <a:pt x="3418182" y="1903485"/>
                    <a:pt x="3349602" y="1903485"/>
                  </a:cubicBezTo>
                  <a:close/>
                </a:path>
              </a:pathLst>
            </a:custGeom>
            <a:solidFill>
              <a:srgbClr val="5F5899"/>
            </a:solidFill>
          </p:spPr>
        </p:sp>
      </p:grpSp>
      <p:grpSp>
        <p:nvGrpSpPr>
          <p:cNvPr id="12" name="Group 12"/>
          <p:cNvGrpSpPr/>
          <p:nvPr/>
        </p:nvGrpSpPr>
        <p:grpSpPr>
          <a:xfrm>
            <a:off x="1173239" y="2857500"/>
            <a:ext cx="16011538" cy="4171669"/>
            <a:chOff x="0" y="0"/>
            <a:chExt cx="3460977" cy="1855857"/>
          </a:xfrm>
        </p:grpSpPr>
        <p:sp>
          <p:nvSpPr>
            <p:cNvPr id="13" name="Freeform 13"/>
            <p:cNvSpPr/>
            <p:nvPr/>
          </p:nvSpPr>
          <p:spPr>
            <a:xfrm>
              <a:off x="0" y="0"/>
              <a:ext cx="3460978" cy="1855857"/>
            </a:xfrm>
            <a:custGeom>
              <a:avLst/>
              <a:gdLst/>
              <a:ahLst/>
              <a:cxnLst/>
              <a:rect l="l" t="t" r="r" b="b"/>
              <a:pathLst>
                <a:path w="3460978" h="1855857">
                  <a:moveTo>
                    <a:pt x="3336517" y="1855857"/>
                  </a:moveTo>
                  <a:lnTo>
                    <a:pt x="124460" y="1855857"/>
                  </a:lnTo>
                  <a:cubicBezTo>
                    <a:pt x="55880" y="1855857"/>
                    <a:pt x="0" y="1799977"/>
                    <a:pt x="0" y="1731397"/>
                  </a:cubicBezTo>
                  <a:lnTo>
                    <a:pt x="0" y="124460"/>
                  </a:lnTo>
                  <a:cubicBezTo>
                    <a:pt x="0" y="55880"/>
                    <a:pt x="55880" y="0"/>
                    <a:pt x="124460" y="0"/>
                  </a:cubicBezTo>
                  <a:lnTo>
                    <a:pt x="3336518" y="0"/>
                  </a:lnTo>
                  <a:cubicBezTo>
                    <a:pt x="3405098" y="0"/>
                    <a:pt x="3460978" y="55880"/>
                    <a:pt x="3460978" y="124460"/>
                  </a:cubicBezTo>
                  <a:lnTo>
                    <a:pt x="3460978" y="1731397"/>
                  </a:lnTo>
                  <a:cubicBezTo>
                    <a:pt x="3460978" y="1799977"/>
                    <a:pt x="3405098" y="1855857"/>
                    <a:pt x="3336518" y="1855857"/>
                  </a:cubicBezTo>
                  <a:close/>
                </a:path>
              </a:pathLst>
            </a:custGeom>
            <a:solidFill>
              <a:srgbClr val="5F5899"/>
            </a:solidFill>
          </p:spPr>
        </p:sp>
      </p:grpSp>
      <p:grpSp>
        <p:nvGrpSpPr>
          <p:cNvPr id="14" name="Group 14"/>
          <p:cNvGrpSpPr/>
          <p:nvPr/>
        </p:nvGrpSpPr>
        <p:grpSpPr>
          <a:xfrm>
            <a:off x="1219201" y="2880506"/>
            <a:ext cx="15894804" cy="4125659"/>
            <a:chOff x="0" y="0"/>
            <a:chExt cx="3474062" cy="1855857"/>
          </a:xfrm>
        </p:grpSpPr>
        <p:sp>
          <p:nvSpPr>
            <p:cNvPr id="15" name="Freeform 15"/>
            <p:cNvSpPr/>
            <p:nvPr/>
          </p:nvSpPr>
          <p:spPr>
            <a:xfrm>
              <a:off x="0" y="0"/>
              <a:ext cx="3474062" cy="1855857"/>
            </a:xfrm>
            <a:custGeom>
              <a:avLst/>
              <a:gdLst/>
              <a:ahLst/>
              <a:cxnLst/>
              <a:rect l="l" t="t" r="r" b="b"/>
              <a:pathLst>
                <a:path w="3474062" h="1855857">
                  <a:moveTo>
                    <a:pt x="3349601" y="1855857"/>
                  </a:moveTo>
                  <a:lnTo>
                    <a:pt x="124460" y="1855857"/>
                  </a:lnTo>
                  <a:cubicBezTo>
                    <a:pt x="55880" y="1855857"/>
                    <a:pt x="0" y="1799977"/>
                    <a:pt x="0" y="1731397"/>
                  </a:cubicBezTo>
                  <a:lnTo>
                    <a:pt x="0" y="124460"/>
                  </a:lnTo>
                  <a:cubicBezTo>
                    <a:pt x="0" y="55880"/>
                    <a:pt x="55880" y="0"/>
                    <a:pt x="124460" y="0"/>
                  </a:cubicBezTo>
                  <a:lnTo>
                    <a:pt x="3349602" y="0"/>
                  </a:lnTo>
                  <a:cubicBezTo>
                    <a:pt x="3418182" y="0"/>
                    <a:pt x="3474062" y="55880"/>
                    <a:pt x="3474062" y="124460"/>
                  </a:cubicBezTo>
                  <a:lnTo>
                    <a:pt x="3474062" y="1731397"/>
                  </a:lnTo>
                  <a:cubicBezTo>
                    <a:pt x="3474062" y="1799977"/>
                    <a:pt x="3418182" y="1855857"/>
                    <a:pt x="3349602" y="1855857"/>
                  </a:cubicBezTo>
                  <a:close/>
                </a:path>
              </a:pathLst>
            </a:custGeom>
            <a:solidFill>
              <a:srgbClr val="FFFFFF"/>
            </a:solidFill>
          </p:spPr>
        </p:sp>
      </p:grpSp>
      <p:sp>
        <p:nvSpPr>
          <p:cNvPr id="16" name="AutoShape 16"/>
          <p:cNvSpPr/>
          <p:nvPr/>
        </p:nvSpPr>
        <p:spPr>
          <a:xfrm>
            <a:off x="1173239" y="2809475"/>
            <a:ext cx="16011538" cy="0"/>
          </a:xfrm>
          <a:prstGeom prst="line">
            <a:avLst/>
          </a:prstGeom>
          <a:ln w="19050" cap="rnd">
            <a:solidFill>
              <a:srgbClr val="5F5899"/>
            </a:solidFill>
            <a:prstDash val="solid"/>
            <a:headEnd type="none" w="sm" len="sm"/>
            <a:tailEnd type="none" w="sm" len="sm"/>
          </a:ln>
        </p:spPr>
      </p:sp>
      <p:pic>
        <p:nvPicPr>
          <p:cNvPr id="17" name="Picture 17"/>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a:fillRect/>
          </a:stretch>
        </p:blipFill>
        <p:spPr>
          <a:xfrm>
            <a:off x="1544640" y="3176674"/>
            <a:ext cx="494340" cy="240191"/>
          </a:xfrm>
          <a:prstGeom prst="rect">
            <a:avLst/>
          </a:prstGeom>
        </p:spPr>
      </p:pic>
      <p:pic>
        <p:nvPicPr>
          <p:cNvPr id="18" name="Picture 18"/>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a:fillRect/>
          </a:stretch>
        </p:blipFill>
        <p:spPr>
          <a:xfrm>
            <a:off x="1888750" y="3176674"/>
            <a:ext cx="494340" cy="240191"/>
          </a:xfrm>
          <a:prstGeom prst="rect">
            <a:avLst/>
          </a:prstGeom>
        </p:spPr>
      </p:pic>
      <p:pic>
        <p:nvPicPr>
          <p:cNvPr id="19" name="Picture 19"/>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a:fillRect/>
          </a:stretch>
        </p:blipFill>
        <p:spPr>
          <a:xfrm>
            <a:off x="2232860" y="3176674"/>
            <a:ext cx="494340" cy="240191"/>
          </a:xfrm>
          <a:prstGeom prst="rect">
            <a:avLst/>
          </a:prstGeom>
        </p:spPr>
      </p:pic>
      <p:sp>
        <p:nvSpPr>
          <p:cNvPr id="26" name="TextBox 26"/>
          <p:cNvSpPr txBox="1"/>
          <p:nvPr/>
        </p:nvSpPr>
        <p:spPr>
          <a:xfrm>
            <a:off x="1544639" y="3414790"/>
            <a:ext cx="15114465" cy="3118674"/>
          </a:xfrm>
          <a:prstGeom prst="rect">
            <a:avLst/>
          </a:prstGeom>
        </p:spPr>
        <p:txBody>
          <a:bodyPr wrap="square" lIns="0" tIns="0" rIns="0" bIns="0" rtlCol="0" anchor="t">
            <a:spAutoFit/>
          </a:bodyPr>
          <a:lstStyle/>
          <a:p>
            <a:pPr algn="ctr">
              <a:lnSpc>
                <a:spcPct val="150000"/>
              </a:lnSpc>
            </a:pPr>
            <a:r>
              <a:rPr lang="en-US" sz="7200" b="1" dirty="0">
                <a:solidFill>
                  <a:srgbClr val="363252"/>
                </a:solidFill>
                <a:latin typeface="Arial" panose="020B0604020202020204" pitchFamily="34" charset="0"/>
                <a:cs typeface="Arial" panose="020B0604020202020204" pitchFamily="34" charset="0"/>
              </a:rPr>
              <a:t>HẸN GẶP LẠI CÁC EM </a:t>
            </a:r>
          </a:p>
          <a:p>
            <a:pPr algn="ctr">
              <a:lnSpc>
                <a:spcPct val="150000"/>
              </a:lnSpc>
            </a:pPr>
            <a:r>
              <a:rPr lang="en-US" sz="7200" b="1" dirty="0">
                <a:solidFill>
                  <a:srgbClr val="363252"/>
                </a:solidFill>
                <a:latin typeface="Arial" panose="020B0604020202020204" pitchFamily="34" charset="0"/>
                <a:cs typeface="Arial" panose="020B0604020202020204" pitchFamily="34" charset="0"/>
              </a:rPr>
              <a:t>TRONG BÀI HỌC SAU!</a:t>
            </a:r>
          </a:p>
        </p:txBody>
      </p:sp>
      <p:pic>
        <p:nvPicPr>
          <p:cNvPr id="27" name="Picture 27"/>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rcRect/>
          <a:stretch>
            <a:fillRect/>
          </a:stretch>
        </p:blipFill>
        <p:spPr>
          <a:xfrm>
            <a:off x="809988" y="6531388"/>
            <a:ext cx="1469303" cy="1469303"/>
          </a:xfrm>
          <a:prstGeom prst="rect">
            <a:avLst/>
          </a:prstGeom>
        </p:spPr>
      </p:pic>
      <p:pic>
        <p:nvPicPr>
          <p:cNvPr id="28" name="Picture 28"/>
          <p:cNvPicPr>
            <a:picLocks noChangeAspect="1"/>
          </p:cNvPicPr>
          <p:nvPr/>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r:embed="rId9"/>
              </a:ext>
            </a:extLst>
          </a:blip>
          <a:srcRect/>
          <a:stretch>
            <a:fillRect/>
          </a:stretch>
        </p:blipFill>
        <p:spPr>
          <a:xfrm>
            <a:off x="15864216" y="2058606"/>
            <a:ext cx="1873860" cy="1901518"/>
          </a:xfrm>
          <a:prstGeom prst="rect">
            <a:avLst/>
          </a:prstGeom>
        </p:spPr>
      </p:pic>
      <p:grpSp>
        <p:nvGrpSpPr>
          <p:cNvPr id="29" name="Group 29"/>
          <p:cNvGrpSpPr/>
          <p:nvPr/>
        </p:nvGrpSpPr>
        <p:grpSpPr>
          <a:xfrm>
            <a:off x="-228600" y="9516688"/>
            <a:ext cx="18888075" cy="1056062"/>
            <a:chOff x="0" y="0"/>
            <a:chExt cx="6389299" cy="357236"/>
          </a:xfrm>
        </p:grpSpPr>
        <p:sp>
          <p:nvSpPr>
            <p:cNvPr id="30" name="Freeform 30"/>
            <p:cNvSpPr/>
            <p:nvPr/>
          </p:nvSpPr>
          <p:spPr>
            <a:xfrm>
              <a:off x="0" y="0"/>
              <a:ext cx="6389300" cy="357236"/>
            </a:xfrm>
            <a:custGeom>
              <a:avLst/>
              <a:gdLst/>
              <a:ahLst/>
              <a:cxnLst/>
              <a:rect l="l" t="t" r="r" b="b"/>
              <a:pathLst>
                <a:path w="6389300" h="357236">
                  <a:moveTo>
                    <a:pt x="0" y="0"/>
                  </a:moveTo>
                  <a:lnTo>
                    <a:pt x="6389300" y="0"/>
                  </a:lnTo>
                  <a:lnTo>
                    <a:pt x="6389300" y="357236"/>
                  </a:lnTo>
                  <a:lnTo>
                    <a:pt x="0" y="357236"/>
                  </a:lnTo>
                  <a:close/>
                </a:path>
              </a:pathLst>
            </a:custGeom>
            <a:solidFill>
              <a:srgbClr val="F57E9A"/>
            </a:solidFill>
          </p:spPr>
        </p:sp>
      </p:grpSp>
    </p:spTree>
    <p:extLst>
      <p:ext uri="{BB962C8B-B14F-4D97-AF65-F5344CB8AC3E}">
        <p14:creationId xmlns:p14="http://schemas.microsoft.com/office/powerpoint/2010/main" val="1722020425"/>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TotalTime>
  <Words>339</Words>
  <Application>Microsoft Office PowerPoint</Application>
  <PresentationFormat>Custom</PresentationFormat>
  <Paragraphs>26</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Courier Prime Bold</vt:lpstr>
      <vt:lpstr>Symbol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dc:creator>
  <cp:lastModifiedBy>TA</cp:lastModifiedBy>
  <cp:revision>5</cp:revision>
  <dcterms:created xsi:type="dcterms:W3CDTF">2006-08-16T00:00:00Z</dcterms:created>
  <dcterms:modified xsi:type="dcterms:W3CDTF">2025-12-27T12:55:58Z</dcterms:modified>
  <dc:identifier>DAEsqHx_k_E</dc:identifier>
</cp:coreProperties>
</file>