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752" r:id="rId4"/>
  </p:sldMasterIdLst>
  <p:notesMasterIdLst>
    <p:notesMasterId r:id="rId30"/>
  </p:notesMasterIdLst>
  <p:sldIdLst>
    <p:sldId id="403" r:id="rId5"/>
    <p:sldId id="405" r:id="rId6"/>
    <p:sldId id="264" r:id="rId7"/>
    <p:sldId id="406" r:id="rId8"/>
    <p:sldId id="396" r:id="rId9"/>
    <p:sldId id="265" r:id="rId10"/>
    <p:sldId id="266" r:id="rId11"/>
    <p:sldId id="267" r:id="rId12"/>
    <p:sldId id="268" r:id="rId13"/>
    <p:sldId id="373" r:id="rId14"/>
    <p:sldId id="374" r:id="rId15"/>
    <p:sldId id="375" r:id="rId16"/>
    <p:sldId id="376" r:id="rId17"/>
    <p:sldId id="379" r:id="rId18"/>
    <p:sldId id="400" r:id="rId19"/>
    <p:sldId id="402" r:id="rId20"/>
    <p:sldId id="401" r:id="rId21"/>
    <p:sldId id="377" r:id="rId22"/>
    <p:sldId id="378" r:id="rId23"/>
    <p:sldId id="390" r:id="rId24"/>
    <p:sldId id="386" r:id="rId25"/>
    <p:sldId id="394" r:id="rId26"/>
    <p:sldId id="407" r:id="rId27"/>
    <p:sldId id="408" r:id="rId28"/>
    <p:sldId id="4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140" autoAdjust="0"/>
  </p:normalViewPr>
  <p:slideViewPr>
    <p:cSldViewPr snapToGrid="0">
      <p:cViewPr varScale="1">
        <p:scale>
          <a:sx n="57" d="100"/>
          <a:sy n="57" d="100"/>
        </p:scale>
        <p:origin x="12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 smtClean="0"/>
              <a:t>- Teacher </a:t>
            </a:r>
            <a:r>
              <a:rPr lang="en-US" dirty="0"/>
              <a:t>divides class into groups of 4.</a:t>
            </a:r>
          </a:p>
          <a:p>
            <a:r>
              <a:rPr lang="en-US" dirty="0" smtClean="0"/>
              <a:t>- Teachers </a:t>
            </a:r>
            <a:r>
              <a:rPr lang="en-US" dirty="0"/>
              <a:t>asks 2 groups to get in 2 lines and </a:t>
            </a:r>
            <a:r>
              <a:rPr lang="en-US" dirty="0" smtClean="0"/>
              <a:t>stand </a:t>
            </a:r>
            <a:r>
              <a:rPr lang="en-US" dirty="0"/>
              <a:t>back to the board.</a:t>
            </a:r>
          </a:p>
          <a:p>
            <a:r>
              <a:rPr lang="en-US" dirty="0" smtClean="0"/>
              <a:t>- Teacher </a:t>
            </a:r>
            <a:r>
              <a:rPr lang="en-US" dirty="0"/>
              <a:t>asks </a:t>
            </a:r>
            <a:r>
              <a:rPr lang="en-US" dirty="0" smtClean="0"/>
              <a:t>the</a:t>
            </a:r>
            <a:r>
              <a:rPr lang="en-US" baseline="0" dirty="0" smtClean="0"/>
              <a:t> first</a:t>
            </a:r>
            <a:r>
              <a:rPr lang="en-US" dirty="0" smtClean="0"/>
              <a:t> </a:t>
            </a:r>
            <a:r>
              <a:rPr lang="en-US" dirty="0"/>
              <a:t>pupil of each line to look at </a:t>
            </a:r>
            <a:r>
              <a:rPr lang="en-US" dirty="0" smtClean="0"/>
              <a:t>one picture </a:t>
            </a:r>
            <a:r>
              <a:rPr lang="en-US" dirty="0"/>
              <a:t>and whisper to the next </a:t>
            </a:r>
            <a:r>
              <a:rPr lang="en-US" dirty="0" smtClean="0"/>
              <a:t>student.</a:t>
            </a:r>
            <a:endParaRPr lang="en-US" dirty="0"/>
          </a:p>
          <a:p>
            <a:r>
              <a:rPr lang="en-US" dirty="0" smtClean="0"/>
              <a:t>- The </a:t>
            </a:r>
            <a:r>
              <a:rPr lang="en-US" dirty="0"/>
              <a:t>last one of each line comes to the board and choose the picture and stick it on the board.</a:t>
            </a:r>
          </a:p>
          <a:p>
            <a:r>
              <a:rPr lang="en-US" dirty="0" smtClean="0"/>
              <a:t>- Change </a:t>
            </a:r>
            <a:r>
              <a:rPr lang="en-US" dirty="0"/>
              <a:t>the position of </a:t>
            </a:r>
            <a:r>
              <a:rPr lang="en-US" dirty="0" smtClean="0"/>
              <a:t>the</a:t>
            </a:r>
            <a:r>
              <a:rPr lang="en-US" baseline="0" dirty="0" smtClean="0"/>
              <a:t> first</a:t>
            </a:r>
            <a:r>
              <a:rPr lang="en-US" dirty="0" smtClean="0"/>
              <a:t> </a:t>
            </a:r>
            <a:r>
              <a:rPr lang="en-US" dirty="0"/>
              <a:t>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practice in pairs asking and </a:t>
            </a:r>
            <a:r>
              <a:rPr lang="en-US" dirty="0" smtClean="0"/>
              <a:t>answering.</a:t>
            </a:r>
            <a:endParaRPr lang="en-US" dirty="0"/>
          </a:p>
          <a:p>
            <a:r>
              <a:rPr lang="en-US" dirty="0"/>
              <a:t>-T asks some pairs to present in front of </a:t>
            </a:r>
            <a:r>
              <a:rPr lang="en-US" dirty="0" smtClean="0"/>
              <a:t>class.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asks 4 pupils to come to the board and act to describe 4 break time </a:t>
            </a:r>
            <a:r>
              <a:rPr lang="en-US" dirty="0" smtClean="0"/>
              <a:t>activities (</a:t>
            </a:r>
            <a:r>
              <a:rPr lang="en-US" dirty="0"/>
              <a:t>play volleyball, play basketball, play chess, play badminton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- Teacher </a:t>
            </a:r>
            <a:r>
              <a:rPr lang="en-US" dirty="0"/>
              <a:t>asks the others to look at the pictures on the board and guess which pupils go with each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asks 4 pupils to come to the board and act to describe 4 break time </a:t>
            </a:r>
            <a:r>
              <a:rPr lang="en-US" dirty="0" smtClean="0"/>
              <a:t>activities (</a:t>
            </a:r>
            <a:r>
              <a:rPr lang="en-US" dirty="0"/>
              <a:t>play volleyball, play basketball, play chess, play badminton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- Teacher </a:t>
            </a:r>
            <a:r>
              <a:rPr lang="en-US" dirty="0"/>
              <a:t>asks the others to look at the pictures on the board and guess which pupils go with </a:t>
            </a:r>
            <a:r>
              <a:rPr lang="en-US" dirty="0" smtClean="0"/>
              <a:t>what </a:t>
            </a:r>
            <a:r>
              <a:rPr lang="en-US" dirty="0"/>
              <a:t>picture.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</a:t>
            </a:r>
            <a:r>
              <a:rPr lang="en-US"/>
              <a:t>to use the model structure.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30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on the board with numbers.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number of the pictures.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Look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shows 4 pictures on the board with numbers.</a:t>
            </a:r>
          </a:p>
          <a:p>
            <a:r>
              <a:rPr lang="en-US" dirty="0" smtClean="0"/>
              <a:t>- Teacher </a:t>
            </a:r>
            <a:r>
              <a:rPr lang="en-US" dirty="0"/>
              <a:t>lets the pupils choose 1 square on the screen and open it.</a:t>
            </a:r>
          </a:p>
          <a:p>
            <a:r>
              <a:rPr lang="en-US" dirty="0" smtClean="0"/>
              <a:t>- Teacher </a:t>
            </a:r>
            <a:r>
              <a:rPr lang="en-US" dirty="0"/>
              <a:t>lets the pupils guess the </a:t>
            </a:r>
            <a:r>
              <a:rPr lang="en-US" dirty="0" smtClean="0"/>
              <a:t>number </a:t>
            </a:r>
            <a:r>
              <a:rPr lang="en-US" dirty="0"/>
              <a:t>of the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0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4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74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1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0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2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3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3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974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xmlns="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xmlns="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xmlns="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xmlns="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xmlns="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xmlns="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xmlns="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xmlns="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xmlns="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1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0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53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69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17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4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4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1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3E066-D25A-4E40-8432-67C003ABB352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1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5.png"/><Relationship Id="rId3" Type="http://schemas.openxmlformats.org/officeDocument/2006/relationships/image" Target="../media/image39.jpeg"/><Relationship Id="rId7" Type="http://schemas.openxmlformats.org/officeDocument/2006/relationships/image" Target="../media/image2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32.png"/><Relationship Id="rId15" Type="http://schemas.openxmlformats.org/officeDocument/2006/relationships/image" Target="../media/image50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xmlns="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xmlns="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xmlns="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</a:t>
            </a:r>
            <a:r>
              <a:rPr lang="en" sz="3600" b="1" dirty="0" smtClean="0">
                <a:solidFill>
                  <a:srgbClr val="16A9E1"/>
                </a:solidFill>
              </a:rPr>
              <a:t>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FEACB60C-DAD1-4389-996E-51D4FC915CC2}"/>
              </a:ext>
            </a:extLst>
          </p:cNvPr>
          <p:cNvSpPr txBox="1"/>
          <p:nvPr/>
        </p:nvSpPr>
        <p:spPr>
          <a:xfrm>
            <a:off x="531005" y="566506"/>
            <a:ext cx="112898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xmlns="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xmlns="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 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xmlns="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xmlns="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xmlns="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xmlns="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60" y="1279847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693983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hỗ dành sẵn cho Nội dung 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984390A-1C63-4D30-BEBF-57B89459F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r="30485" b="-3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sp>
        <p:nvSpPr>
          <p:cNvPr id="29" name="Rectangle 31">
            <a:extLst>
              <a:ext uri="{FF2B5EF4-FFF2-40B4-BE49-F238E27FC236}">
                <a16:creationId xmlns:a16="http://schemas.microsoft.com/office/drawing/2014/main" xmlns="" id="{F2C46EBC-8DA7-43D0-9E63-9A4948563DA6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xmlns="" id="{0A4A5028-07CF-45A1-AB54-49277058B76A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39138F0-BB29-4A33-A106-60FCB9392116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07E4967-59C9-4BBD-88DA-6E3F8C3B63F8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F0EBB32-D4D3-4FD4-9FB1-61CA751D98FB}"/>
              </a:ext>
            </a:extLst>
          </p:cNvPr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0244A49-7F92-45EE-9FF4-D133051AA08F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89D0BA1-2B5C-41B5-A1C0-B334A4475602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3B0FC2A-38F7-4543-9ADE-CD1638F915A0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386B872-07F8-4723-B604-6C54C8F49839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4DE126D-14F5-4DDA-AD40-0AA298FC179C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03A397A-BA86-458F-B5B0-5C7C5BC2FE6D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67E2BE7-7FA5-4B07-885D-19F9739D5718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CDEA2A0-A26C-4D61-A8C5-179CCC82ABCE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9323CCF-964E-4EBC-B575-9A4B60202D82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1556C67-5AD5-428A-9BA7-A6E841144240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54CA642-951C-4E98-876D-B9EBFE7E909A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D300FEE-D54C-4F09-92EE-EE89AA976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2744" b="2"/>
          <a:stretch/>
        </p:blipFill>
        <p:spPr>
          <a:xfrm>
            <a:off x="1524021" y="10"/>
            <a:ext cx="9143979" cy="6857990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B4095C6-9770-4073-8FB1-C75237D5B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138" y="3417574"/>
            <a:ext cx="3444765" cy="2619839"/>
          </a:xfrm>
        </p:spPr>
        <p:txBody>
          <a:bodyPr anchor="ctr">
            <a:normAutofit/>
          </a:bodyPr>
          <a:lstStyle/>
          <a:p>
            <a:endParaRPr lang="en-US" sz="1600"/>
          </a:p>
        </p:txBody>
      </p:sp>
      <p:sp>
        <p:nvSpPr>
          <p:cNvPr id="14" name="Rectangle 31">
            <a:extLst>
              <a:ext uri="{FF2B5EF4-FFF2-40B4-BE49-F238E27FC236}">
                <a16:creationId xmlns:a16="http://schemas.microsoft.com/office/drawing/2014/main" xmlns="" id="{F5EA8BDB-A9FC-4A14-977B-5122221367EA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xmlns="" id="{93FBDFFE-F85E-4710-9760-9FFE1A2C5336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xmlns="" id="{B7819DEE-AB54-4AE5-8BEA-3B3A86F30184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xmlns="" id="{D4F6FC0E-9565-475F-A01C-034439D7E5E5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xmlns="" id="{8E7D1B80-9D68-4ECD-9FD7-4FDB3C1AD3C9}"/>
              </a:ext>
            </a:extLst>
          </p:cNvPr>
          <p:cNvSpPr/>
          <p:nvPr/>
        </p:nvSpPr>
        <p:spPr>
          <a:xfrm>
            <a:off x="1552584" y="173355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xmlns="" id="{2BF4F9A3-F38B-45CF-97AE-D5FB531723D4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38">
            <a:extLst>
              <a:ext uri="{FF2B5EF4-FFF2-40B4-BE49-F238E27FC236}">
                <a16:creationId xmlns:a16="http://schemas.microsoft.com/office/drawing/2014/main" xmlns="" id="{D51AD9B1-6A91-407C-8A26-3966811D1F91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39">
            <a:extLst>
              <a:ext uri="{FF2B5EF4-FFF2-40B4-BE49-F238E27FC236}">
                <a16:creationId xmlns:a16="http://schemas.microsoft.com/office/drawing/2014/main" xmlns="" id="{34F54F95-2E8A-41A5-BF28-C5C2CE96A2D4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40">
            <a:extLst>
              <a:ext uri="{FF2B5EF4-FFF2-40B4-BE49-F238E27FC236}">
                <a16:creationId xmlns:a16="http://schemas.microsoft.com/office/drawing/2014/main" xmlns="" id="{C06892DC-14A6-4BA6-B105-FC61CD05553A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41">
            <a:extLst>
              <a:ext uri="{FF2B5EF4-FFF2-40B4-BE49-F238E27FC236}">
                <a16:creationId xmlns:a16="http://schemas.microsoft.com/office/drawing/2014/main" xmlns="" id="{88A69A19-8D57-4F23-89A9-1A0C17ABC15A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42">
            <a:extLst>
              <a:ext uri="{FF2B5EF4-FFF2-40B4-BE49-F238E27FC236}">
                <a16:creationId xmlns:a16="http://schemas.microsoft.com/office/drawing/2014/main" xmlns="" id="{22A5ECD0-63AB-4130-B9E6-950B8FB7FA69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43">
            <a:extLst>
              <a:ext uri="{FF2B5EF4-FFF2-40B4-BE49-F238E27FC236}">
                <a16:creationId xmlns:a16="http://schemas.microsoft.com/office/drawing/2014/main" xmlns="" id="{43FC516A-99BD-46C8-9526-62EE928A1B9F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44">
            <a:extLst>
              <a:ext uri="{FF2B5EF4-FFF2-40B4-BE49-F238E27FC236}">
                <a16:creationId xmlns:a16="http://schemas.microsoft.com/office/drawing/2014/main" xmlns="" id="{C36EE6FD-2435-4CD1-A4AF-209F04F6FD89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45">
            <a:extLst>
              <a:ext uri="{FF2B5EF4-FFF2-40B4-BE49-F238E27FC236}">
                <a16:creationId xmlns:a16="http://schemas.microsoft.com/office/drawing/2014/main" xmlns="" id="{7ABE0876-86D7-4445-9017-FEF4732FC974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46">
            <a:extLst>
              <a:ext uri="{FF2B5EF4-FFF2-40B4-BE49-F238E27FC236}">
                <a16:creationId xmlns:a16="http://schemas.microsoft.com/office/drawing/2014/main" xmlns="" id="{FF3C9332-2182-4F42-B5D0-608379F7CAAA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47">
            <a:extLst>
              <a:ext uri="{FF2B5EF4-FFF2-40B4-BE49-F238E27FC236}">
                <a16:creationId xmlns:a16="http://schemas.microsoft.com/office/drawing/2014/main" xmlns="" id="{68096C90-A1C8-4BDD-8EC7-A87479D8B924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3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89E3B36-5F8E-434A-8978-A3B9AE3F9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r="25646" b="2"/>
          <a:stretch/>
        </p:blipFill>
        <p:spPr>
          <a:xfrm>
            <a:off x="1504084" y="-91856"/>
            <a:ext cx="9143979" cy="6857990"/>
          </a:xfrm>
          <a:prstGeom prst="rect">
            <a:avLst/>
          </a:prstGeom>
        </p:spPr>
      </p:pic>
      <p:sp>
        <p:nvSpPr>
          <p:cNvPr id="34" name="Rectangle 31">
            <a:extLst>
              <a:ext uri="{FF2B5EF4-FFF2-40B4-BE49-F238E27FC236}">
                <a16:creationId xmlns:a16="http://schemas.microsoft.com/office/drawing/2014/main" xmlns="" id="{1AD29392-926A-4BD6-B90A-686999D5CC33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xmlns="" id="{ACFC9B6E-5A1D-4F69-AEFA-3D37B0994F51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xmlns="" id="{1C636965-DA6F-4EDC-A756-818B48E07875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xmlns="" id="{01228204-06D1-42B9-A1FC-28CFDE54298C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xmlns="" id="{2D0AACC9-938A-4249-8C6F-60F5621D400E}"/>
              </a:ext>
            </a:extLst>
          </p:cNvPr>
          <p:cNvSpPr/>
          <p:nvPr/>
        </p:nvSpPr>
        <p:spPr>
          <a:xfrm>
            <a:off x="1542544" y="170532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xmlns="" id="{10BFA6BC-4039-4FB5-B54E-54FD235E9F02}"/>
              </a:ext>
            </a:extLst>
          </p:cNvPr>
          <p:cNvSpPr/>
          <p:nvPr/>
        </p:nvSpPr>
        <p:spPr>
          <a:xfrm>
            <a:off x="1551577" y="3399928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xmlns="" id="{95AC2F1A-D6D3-4D81-80A0-60721AA7BC4F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xmlns="" id="{A5EC2FE7-C040-461D-B38E-33CF97EAECDC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xmlns="" id="{AAC68648-FF86-498B-9731-B6D7C17F3CF1}"/>
              </a:ext>
            </a:extLst>
          </p:cNvPr>
          <p:cNvSpPr/>
          <p:nvPr/>
        </p:nvSpPr>
        <p:spPr>
          <a:xfrm>
            <a:off x="3836423" y="171643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xmlns="" id="{060CDDB0-5D6E-4F92-AA56-797231273F7A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xmlns="" id="{2FD07D7C-92BC-4637-8472-0D7B720DEEE2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xmlns="" id="{FEAC464F-B28F-4EE3-B84B-5941E3E6AC6D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xmlns="" id="{7E0E4D1D-11B4-4006-AC61-1A1AC8D4A328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xmlns="" id="{D07ED1A1-38B5-4CB5-B3D7-5D26612B0635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xmlns="" id="{C9EDF1ED-ECB9-4DCF-80B5-A40F98C56B46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xmlns="" id="{6352CB65-2632-4EB7-9675-CCB91407DBA1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0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1708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Chỗ dành sẵn cho Nội dung 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23FDFA75-301E-4F1B-B795-18E32D531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r="4" b="4"/>
          <a:stretch/>
        </p:blipFill>
        <p:spPr>
          <a:xfrm>
            <a:off x="2619448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Rectangle 31">
            <a:extLst>
              <a:ext uri="{FF2B5EF4-FFF2-40B4-BE49-F238E27FC236}">
                <a16:creationId xmlns:a16="http://schemas.microsoft.com/office/drawing/2014/main" xmlns="" id="{D65128FB-7CF9-4E52-8C1D-07049258556F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xmlns="" id="{6A3CDA7C-9C56-44FD-87D7-03DBC33BBE47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xmlns="" id="{EDF26A53-B5C1-4C20-9840-787D2880A600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xmlns="" id="{B00A5408-B9D8-4555-86B7-014D41C20C6D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36">
            <a:extLst>
              <a:ext uri="{FF2B5EF4-FFF2-40B4-BE49-F238E27FC236}">
                <a16:creationId xmlns:a16="http://schemas.microsoft.com/office/drawing/2014/main" xmlns="" id="{3F07680E-1A09-4CA2-AC2E-190D66CC6831}"/>
              </a:ext>
            </a:extLst>
          </p:cNvPr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xmlns="" id="{DD42717B-773E-4DCC-9BBA-150054448FE9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xmlns="" id="{90959E66-49D0-48EF-B6EE-23A0BCE6B3B6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xmlns="" id="{E60C081C-273B-4E2D-9E69-739C70F21323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40">
            <a:extLst>
              <a:ext uri="{FF2B5EF4-FFF2-40B4-BE49-F238E27FC236}">
                <a16:creationId xmlns:a16="http://schemas.microsoft.com/office/drawing/2014/main" xmlns="" id="{F889171C-E9DB-48C2-BAC7-0E37330F08FE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41">
            <a:extLst>
              <a:ext uri="{FF2B5EF4-FFF2-40B4-BE49-F238E27FC236}">
                <a16:creationId xmlns:a16="http://schemas.microsoft.com/office/drawing/2014/main" xmlns="" id="{4D32A7E7-FB8B-47EF-9AEC-F32FFC01DAC5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xmlns="" id="{B9D112C3-DA4D-4903-8033-3C557178549D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xmlns="" id="{E79B91BC-A023-45AC-A1E5-5F2AEA6860EB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44">
            <a:extLst>
              <a:ext uri="{FF2B5EF4-FFF2-40B4-BE49-F238E27FC236}">
                <a16:creationId xmlns:a16="http://schemas.microsoft.com/office/drawing/2014/main" xmlns="" id="{D5C74D59-6CD6-4D6A-BE59-D7A02BA26BCC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45">
            <a:extLst>
              <a:ext uri="{FF2B5EF4-FFF2-40B4-BE49-F238E27FC236}">
                <a16:creationId xmlns:a16="http://schemas.microsoft.com/office/drawing/2014/main" xmlns="" id="{EB78DA1F-1376-4ECB-80E4-1A6AD392771B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46">
            <a:extLst>
              <a:ext uri="{FF2B5EF4-FFF2-40B4-BE49-F238E27FC236}">
                <a16:creationId xmlns:a16="http://schemas.microsoft.com/office/drawing/2014/main" xmlns="" id="{DB79C5F8-D134-4CB0-9750-57B52DBE28B5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47">
            <a:extLst>
              <a:ext uri="{FF2B5EF4-FFF2-40B4-BE49-F238E27FC236}">
                <a16:creationId xmlns:a16="http://schemas.microsoft.com/office/drawing/2014/main" xmlns="" id="{21C89DEE-52F6-4C01-B328-5085A638AAA5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9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468</Words>
  <Application>Microsoft Office PowerPoint</Application>
  <PresentationFormat>Widescreen</PresentationFormat>
  <Paragraphs>99</Paragraphs>
  <Slides>25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Tunga</vt:lpstr>
      <vt:lpstr>Wingdings</vt:lpstr>
      <vt:lpstr>等线</vt:lpstr>
      <vt:lpstr>Chủ đề Office</vt:lpstr>
      <vt:lpstr>Secondary</vt:lpstr>
      <vt:lpstr>Angles</vt:lpstr>
      <vt:lpstr>1_Office Theme</vt:lpstr>
      <vt:lpstr>PowerPoint Presentation</vt:lpstr>
      <vt:lpstr>PowerPoint Presentation</vt:lpstr>
      <vt:lpstr>Contents</vt:lpstr>
      <vt:lpstr>   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 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</cp:lastModifiedBy>
  <cp:revision>13</cp:revision>
  <dcterms:created xsi:type="dcterms:W3CDTF">2022-01-22T16:51:00Z</dcterms:created>
  <dcterms:modified xsi:type="dcterms:W3CDTF">2022-05-16T10:16:00Z</dcterms:modified>
</cp:coreProperties>
</file>