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332" r:id="rId2"/>
    <p:sldId id="268" r:id="rId3"/>
    <p:sldId id="363" r:id="rId4"/>
    <p:sldId id="359" r:id="rId5"/>
    <p:sldId id="350" r:id="rId6"/>
    <p:sldId id="351" r:id="rId7"/>
    <p:sldId id="352" r:id="rId8"/>
    <p:sldId id="354" r:id="rId9"/>
    <p:sldId id="353" r:id="rId10"/>
    <p:sldId id="355" r:id="rId11"/>
    <p:sldId id="358" r:id="rId12"/>
    <p:sldId id="279" r:id="rId13"/>
    <p:sldId id="343" r:id="rId14"/>
    <p:sldId id="334" r:id="rId15"/>
    <p:sldId id="277" r:id="rId16"/>
    <p:sldId id="357" r:id="rId17"/>
    <p:sldId id="366" r:id="rId18"/>
    <p:sldId id="329" r:id="rId19"/>
    <p:sldId id="335" r:id="rId20"/>
    <p:sldId id="368" r:id="rId21"/>
    <p:sldId id="360" r:id="rId22"/>
    <p:sldId id="361" r:id="rId23"/>
    <p:sldId id="362" r:id="rId24"/>
    <p:sldId id="325" r:id="rId25"/>
    <p:sldId id="337" r:id="rId26"/>
    <p:sldId id="367" r:id="rId27"/>
    <p:sldId id="270" r:id="rId28"/>
  </p:sldIdLst>
  <p:sldSz cx="12192000" cy="6858000"/>
  <p:notesSz cx="6858000" cy="9144000"/>
  <p:embeddedFontLst>
    <p:embeddedFont>
      <p:font typeface="等线" panose="02010600030101010101" pitchFamily="2" charset="-122"/>
      <p:regular r:id="rId30"/>
      <p:bold r:id="rId31"/>
    </p:embeddedFont>
    <p:embeddedFont>
      <p:font typeface=".VnAvant" panose="020B7200000000000000" pitchFamily="34" charset="0"/>
      <p:regular r:id="rId32"/>
      <p:bold r:id="rId33"/>
      <p:italic r:id="rId34"/>
      <p:boldItalic r:id="rId35"/>
    </p:embeddedFont>
    <p:embeddedFont>
      <p:font typeface="Aharoni" panose="02010803020104030203" pitchFamily="2" charset="-79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FFFF"/>
    <a:srgbClr val="DFF2F7"/>
    <a:srgbClr val="FFAF6C"/>
    <a:srgbClr val="404040"/>
    <a:srgbClr val="FF7707"/>
    <a:srgbClr val="FF8119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86A1C-BB56-4D71-B6A3-B5D1C75FFCE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ADD0-EA55-48FE-80F4-5B40EB9C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2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8C1293-3F3C-4E4A-8B6B-5937AA9561EB}"/>
              </a:ext>
            </a:extLst>
          </p:cNvPr>
          <p:cNvSpPr/>
          <p:nvPr userDrawn="1"/>
        </p:nvSpPr>
        <p:spPr>
          <a:xfrm>
            <a:off x="11226800" y="143933"/>
            <a:ext cx="1126067" cy="126153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0587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4377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247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951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7914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393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1A81814-0E07-4195-9DE7-169465284756}"/>
              </a:ext>
            </a:extLst>
          </p:cNvPr>
          <p:cNvSpPr/>
          <p:nvPr userDrawn="1"/>
        </p:nvSpPr>
        <p:spPr>
          <a:xfrm>
            <a:off x="10921205" y="267199"/>
            <a:ext cx="1126067" cy="126153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582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2C5722-497E-4C3B-9ABC-CBB668C5CA09}"/>
              </a:ext>
            </a:extLst>
          </p:cNvPr>
          <p:cNvSpPr/>
          <p:nvPr userDrawn="1"/>
        </p:nvSpPr>
        <p:spPr>
          <a:xfrm>
            <a:off x="11226800" y="143933"/>
            <a:ext cx="1126067" cy="126153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  <p:sldLayoutId id="2147483651" r:id="rId10"/>
    <p:sldLayoutId id="2147483692" r:id="rId11"/>
    <p:sldLayoutId id="2147483693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59716" y="1835684"/>
            <a:ext cx="867256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869877" y="76327"/>
            <a:ext cx="2860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738978" y="722658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0" y="2696638"/>
            <a:ext cx="4166797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>
                <a:latin typeface=".VnAvant" pitchFamily="34" charset="0"/>
                <a:cs typeface="Arial" panose="020B0604020202020204" pitchFamily="34" charset="0"/>
              </a:rPr>
              <a:t>x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1" y="2696638"/>
            <a:ext cx="3409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x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iÕc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93577" y="391520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iÕc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090" y="5198784"/>
            <a:ext cx="401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   </a:t>
            </a:r>
            <a:r>
              <a:rPr lang="en-US" sz="6600" b="1" dirty="0" err="1">
                <a:latin typeface=".VnAvant" pitchFamily="34" charset="0"/>
              </a:rPr>
              <a:t>xiÕc</a:t>
            </a:r>
            <a:r>
              <a:rPr lang="en-US" sz="6600" b="1" dirty="0">
                <a:latin typeface=".VnAvant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50974-5848-4208-9273-567BBB45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9083" r="29482" b="28098"/>
          <a:stretch/>
        </p:blipFill>
        <p:spPr>
          <a:xfrm>
            <a:off x="799900" y="1404272"/>
            <a:ext cx="4823790" cy="348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154A2E-C8A5-4813-8E3A-175FECB2638F}"/>
              </a:ext>
            </a:extLst>
          </p:cNvPr>
          <p:cNvSpPr txBox="1"/>
          <p:nvPr/>
        </p:nvSpPr>
        <p:spPr>
          <a:xfrm>
            <a:off x="521090" y="5198784"/>
            <a:ext cx="401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   </a:t>
            </a:r>
            <a:r>
              <a:rPr lang="en-US" sz="6600" b="1" dirty="0" err="1">
                <a:latin typeface=".VnAvant" pitchFamily="34" charset="0"/>
              </a:rPr>
              <a:t>x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iÕc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6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4187" y="2064998"/>
            <a:ext cx="2615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iªng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54" y="3109689"/>
            <a:ext cx="5033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.VnAvant" pitchFamily="34" charset="0"/>
              </a:rPr>
              <a:t>gâ ch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iªng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7014" y="2064998"/>
            <a:ext cx="2007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8955" y="3109689"/>
            <a:ext cx="275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.VnAvant" pitchFamily="34" charset="0"/>
              </a:rPr>
              <a:t>x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iÕc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6893" y="2004463"/>
            <a:ext cx="2615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yªng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6893" y="3164127"/>
            <a:ext cx="2615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yÓng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725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C4DFA3-5BCE-40F8-A797-70596FB32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" y="464024"/>
            <a:ext cx="12139982" cy="6359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E44810-A393-47DD-BD94-0289D1C7B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21" y="709338"/>
            <a:ext cx="7787687" cy="54393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210116-4BA1-4424-BE6D-C581176EA29E}"/>
              </a:ext>
            </a:extLst>
          </p:cNvPr>
          <p:cNvSpPr txBox="1">
            <a:spLocks/>
          </p:cNvSpPr>
          <p:nvPr/>
        </p:nvSpPr>
        <p:spPr>
          <a:xfrm>
            <a:off x="2958256" y="3684493"/>
            <a:ext cx="6275488" cy="22031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i="1" dirty="0">
                <a:solidFill>
                  <a:srgbClr val="C00000"/>
                </a:solidFill>
                <a:latin typeface="UTM Avo" panose="02040603050506020204" pitchFamily="18" charset="0"/>
              </a:rPr>
              <a:t>GIẢI LAO</a:t>
            </a:r>
          </a:p>
          <a:p>
            <a:pPr algn="ctr"/>
            <a:r>
              <a:rPr lang="en-US" sz="48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800" i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4800" i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4800" b="1" i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4800" b="1" i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i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4800" b="1" i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i="1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vắng</a:t>
            </a:r>
            <a:endParaRPr lang="en-US" sz="4800" b="1" i="1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027DA7-B74D-45CA-8F30-D2C26EFD48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0" r="2372" b="12080"/>
          <a:stretch/>
        </p:blipFill>
        <p:spPr>
          <a:xfrm>
            <a:off x="10356980" y="464024"/>
            <a:ext cx="1835020" cy="139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9760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ẹ đi vắng (Bài hát mẫu) SGK Âm nhạc 1 - Cánh diều">
            <a:hlinkClick r:id="" action="ppaction://media"/>
            <a:extLst>
              <a:ext uri="{FF2B5EF4-FFF2-40B4-BE49-F238E27FC236}">
                <a16:creationId xmlns:a16="http://schemas.microsoft.com/office/drawing/2014/main" id="{62F5C664-5539-4370-9885-88E2658EE2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450574"/>
            <a:ext cx="12192001" cy="58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36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5A20C-4EE8-4E89-8C83-98269FE98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5396" y="294215"/>
            <a:ext cx="8246554" cy="6269569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0D1660CE-70A2-4B19-AF76-1070602C5744}"/>
              </a:ext>
            </a:extLst>
          </p:cNvPr>
          <p:cNvSpPr/>
          <p:nvPr/>
        </p:nvSpPr>
        <p:spPr>
          <a:xfrm>
            <a:off x="5112184" y="2650491"/>
            <a:ext cx="5990378" cy="127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60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6FB60-D652-4502-9E6C-32225A6FFC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80" r="44990" b="13876"/>
          <a:stretch/>
        </p:blipFill>
        <p:spPr>
          <a:xfrm flipH="1">
            <a:off x="792117" y="2409418"/>
            <a:ext cx="3144805" cy="40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1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DBE4FA-2A6D-45AD-9383-85E65FDB4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4" y="463778"/>
            <a:ext cx="697671" cy="697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313ED-A3CB-41E2-9044-502B45D87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3092" r="33518" b="88841"/>
          <a:stretch/>
        </p:blipFill>
        <p:spPr>
          <a:xfrm>
            <a:off x="2308232" y="449559"/>
            <a:ext cx="7413615" cy="69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CD3775-B5B6-4B60-8683-66F6B28BA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11453" r="10323" b="2467"/>
          <a:stretch/>
        </p:blipFill>
        <p:spPr>
          <a:xfrm>
            <a:off x="2153207" y="1272189"/>
            <a:ext cx="7568640" cy="5406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89143-3735-457C-90AB-62D4794B67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t="24837" r="18478" b="29076"/>
          <a:stretch/>
        </p:blipFill>
        <p:spPr>
          <a:xfrm rot="350179">
            <a:off x="49574" y="832280"/>
            <a:ext cx="1327987" cy="10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19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A44A802-DB2E-4E88-B0A9-1952BC59054C}"/>
              </a:ext>
            </a:extLst>
          </p:cNvPr>
          <p:cNvSpPr/>
          <p:nvPr/>
        </p:nvSpPr>
        <p:spPr>
          <a:xfrm>
            <a:off x="4406349" y="2802146"/>
            <a:ext cx="3132529" cy="13125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iªng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12F17-6174-4B74-BDBD-B81CA1E9A78D}"/>
              </a:ext>
            </a:extLst>
          </p:cNvPr>
          <p:cNvSpPr/>
          <p:nvPr/>
        </p:nvSpPr>
        <p:spPr>
          <a:xfrm>
            <a:off x="4317373" y="4755790"/>
            <a:ext cx="3132530" cy="1408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iªc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580EC0-1A68-4FE0-A5B8-58ED898E2B2C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2860431" y="2713713"/>
            <a:ext cx="2004666" cy="242634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61F65-B4DD-49B2-B142-CC5AE9BF3AF1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860431" y="5650523"/>
            <a:ext cx="1545918" cy="2599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785FEC-9BA9-462A-A168-0CDB27A6B5EC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2860431" y="3922446"/>
            <a:ext cx="2004666" cy="83334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9407E3-D621-4A7C-AFFE-274A7C04396A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7538878" y="2921141"/>
            <a:ext cx="1285256" cy="53726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6C5036-B8A6-42AF-81B2-CBA894875FCA}"/>
              </a:ext>
            </a:extLst>
          </p:cNvPr>
          <p:cNvCxnSpPr>
            <a:cxnSpLocks/>
          </p:cNvCxnSpPr>
          <p:nvPr/>
        </p:nvCxnSpPr>
        <p:spPr>
          <a:xfrm flipV="1">
            <a:off x="7151077" y="4339118"/>
            <a:ext cx="1673057" cy="70180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6D700B-D235-4CD7-806E-6784243AC25F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7151077" y="3778424"/>
            <a:ext cx="1652952" cy="19242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259AD090-D797-4DF5-9391-80CFD949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" t="2780" r="8008" b="-2383"/>
          <a:stretch/>
        </p:blipFill>
        <p:spPr>
          <a:xfrm>
            <a:off x="5087814" y="1161451"/>
            <a:ext cx="1701941" cy="175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EFA1364-6E01-4C87-B036-2893DDB9E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35" y="1055433"/>
            <a:ext cx="899069" cy="899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95754" y="393651"/>
            <a:ext cx="979137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.VnAvant" pitchFamily="34" charset="0"/>
              </a:rPr>
              <a:t>2.TiÕng nµo cã vÇn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iªng</a:t>
            </a:r>
            <a:r>
              <a:rPr lang="en-US" sz="3200" b="1">
                <a:latin typeface=".VnAvant" pitchFamily="34" charset="0"/>
              </a:rPr>
              <a:t>, tiÕng nµo cã vÇn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3200" b="1">
                <a:latin typeface=".VnAvant" pitchFamily="34" charset="0"/>
              </a:rPr>
              <a:t>? 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94" y="2328992"/>
            <a:ext cx="258973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d</a:t>
            </a:r>
            <a:r>
              <a:rPr lang="en-US" altLang="en-US" sz="4400" b="1" noProof="0">
                <a:latin typeface=".VnAvant" pitchFamily="34" charset="0"/>
                <a:cs typeface="Arial" panose="020B0604020202020204" pitchFamily="34" charset="0"/>
              </a:rPr>
              <a:t>iÖc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94" y="4089984"/>
            <a:ext cx="258973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cñ riÒng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94" y="5525789"/>
            <a:ext cx="258973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c¸ diÕc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905" y="2417425"/>
            <a:ext cx="3249526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k</a:t>
            </a:r>
            <a:r>
              <a:rPr lang="en-US" altLang="en-US" sz="4400" b="1" noProof="0">
                <a:latin typeface=".VnAvant" pitchFamily="34" charset="0"/>
                <a:cs typeface="Arial" panose="020B0604020202020204" pitchFamily="34" charset="0"/>
              </a:rPr>
              <a:t>hiªng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539" y="3778424"/>
            <a:ext cx="3164721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tiÖc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029" y="5317999"/>
            <a:ext cx="3165231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latin typeface=".VnAvant" pitchFamily="34" charset="0"/>
                <a:cs typeface="Arial" panose="020B0604020202020204" pitchFamily="34" charset="0"/>
              </a:rPr>
              <a:t>g</a:t>
            </a:r>
            <a:r>
              <a:rPr lang="en-US" altLang="en-US" sz="4400" b="1" noProof="0">
                <a:latin typeface=".VnAvant" pitchFamily="34" charset="0"/>
                <a:cs typeface="Arial" panose="020B0604020202020204" pitchFamily="34" charset="0"/>
              </a:rPr>
              <a:t>iÕng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133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68812" y="876925"/>
            <a:ext cx="11070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T×m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tiÕng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ngoµi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bµi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cã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iªng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yªng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iªc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?            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1556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92D76-2A8B-4802-8329-1CA315578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77" y="1374419"/>
            <a:ext cx="5976951" cy="49084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8D6204-0A32-41F3-A0A1-D8B692318528}"/>
              </a:ext>
            </a:extLst>
          </p:cNvPr>
          <p:cNvSpPr txBox="1">
            <a:spLocks/>
          </p:cNvSpPr>
          <p:nvPr/>
        </p:nvSpPr>
        <p:spPr>
          <a:xfrm>
            <a:off x="4343576" y="0"/>
            <a:ext cx="4745852" cy="955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</a:rPr>
              <a:t>BẢNG GÀI</a:t>
            </a:r>
          </a:p>
        </p:txBody>
      </p:sp>
    </p:spTree>
    <p:extLst>
      <p:ext uri="{BB962C8B-B14F-4D97-AF65-F5344CB8AC3E}">
        <p14:creationId xmlns:p14="http://schemas.microsoft.com/office/powerpoint/2010/main" val="365890398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89BA76-E5FC-4FA9-BB35-B5E4CD4A6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5396" y="294215"/>
            <a:ext cx="8246554" cy="6269569"/>
          </a:xfrm>
          <a:prstGeom prst="rect">
            <a:avLst/>
          </a:prstGeom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5840506" y="2616336"/>
            <a:ext cx="4601771" cy="125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TẬP ĐỌC</a:t>
            </a:r>
            <a:endParaRPr sz="60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2CAF2-7C18-4CCC-B698-C8BD115C7A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80" r="44990" b="13876"/>
          <a:stretch/>
        </p:blipFill>
        <p:spPr>
          <a:xfrm flipH="1">
            <a:off x="792117" y="2409418"/>
            <a:ext cx="3144805" cy="40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50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C18D0D-FCEE-4D66-86A2-84A151609A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578" y="1089498"/>
            <a:ext cx="11120844" cy="57685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AA8193-00A2-426B-905A-81F91C0427A3}"/>
              </a:ext>
            </a:extLst>
          </p:cNvPr>
          <p:cNvSpPr/>
          <p:nvPr/>
        </p:nvSpPr>
        <p:spPr>
          <a:xfrm>
            <a:off x="3076293" y="636472"/>
            <a:ext cx="5792339" cy="33888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CD701-E995-42E8-83B0-6DFFE4201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852">
            <a:off x="1427703" y="446268"/>
            <a:ext cx="2204326" cy="14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52"/>
            <a:ext cx="12192000" cy="5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998" y="158211"/>
            <a:ext cx="56132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C« xÎng siªng năng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7ABFFC-9FCD-4347-A006-8F83EE5A78D3}"/>
              </a:ext>
            </a:extLst>
          </p:cNvPr>
          <p:cNvCxnSpPr>
            <a:cxnSpLocks/>
          </p:cNvCxnSpPr>
          <p:nvPr/>
        </p:nvCxnSpPr>
        <p:spPr>
          <a:xfrm>
            <a:off x="6230335" y="858004"/>
            <a:ext cx="1436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4C11BA-C996-47E9-9ED6-F34984A43DB2}"/>
              </a:ext>
            </a:extLst>
          </p:cNvPr>
          <p:cNvCxnSpPr>
            <a:cxnSpLocks/>
          </p:cNvCxnSpPr>
          <p:nvPr/>
        </p:nvCxnSpPr>
        <p:spPr>
          <a:xfrm>
            <a:off x="3502856" y="1531902"/>
            <a:ext cx="807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ABFFC-9FCD-4347-A006-8F83EE5A78D3}"/>
              </a:ext>
            </a:extLst>
          </p:cNvPr>
          <p:cNvCxnSpPr>
            <a:cxnSpLocks/>
          </p:cNvCxnSpPr>
          <p:nvPr/>
        </p:nvCxnSpPr>
        <p:spPr>
          <a:xfrm>
            <a:off x="1645081" y="6255026"/>
            <a:ext cx="11965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7ABFFC-9FCD-4347-A006-8F83EE5A78D3}"/>
              </a:ext>
            </a:extLst>
          </p:cNvPr>
          <p:cNvCxnSpPr>
            <a:cxnSpLocks/>
          </p:cNvCxnSpPr>
          <p:nvPr/>
        </p:nvCxnSpPr>
        <p:spPr>
          <a:xfrm>
            <a:off x="1645081" y="5457807"/>
            <a:ext cx="10418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DF3AE5-AB01-4F69-81FE-7CE4D075D1EE}"/>
              </a:ext>
            </a:extLst>
          </p:cNvPr>
          <p:cNvCxnSpPr>
            <a:cxnSpLocks/>
          </p:cNvCxnSpPr>
          <p:nvPr/>
        </p:nvCxnSpPr>
        <p:spPr>
          <a:xfrm>
            <a:off x="5254843" y="1531902"/>
            <a:ext cx="975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50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52"/>
            <a:ext cx="12192000" cy="5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998" y="158211"/>
            <a:ext cx="56132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C« xÎng siªng năng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7ABFFC-9FCD-4347-A006-8F83EE5A78D3}"/>
              </a:ext>
            </a:extLst>
          </p:cNvPr>
          <p:cNvCxnSpPr>
            <a:cxnSpLocks/>
          </p:cNvCxnSpPr>
          <p:nvPr/>
        </p:nvCxnSpPr>
        <p:spPr>
          <a:xfrm>
            <a:off x="6230335" y="858004"/>
            <a:ext cx="2860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4C11BA-C996-47E9-9ED6-F34984A43DB2}"/>
              </a:ext>
            </a:extLst>
          </p:cNvPr>
          <p:cNvCxnSpPr>
            <a:cxnSpLocks/>
          </p:cNvCxnSpPr>
          <p:nvPr/>
        </p:nvCxnSpPr>
        <p:spPr>
          <a:xfrm>
            <a:off x="2593097" y="1531902"/>
            <a:ext cx="16608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7ABFFC-9FCD-4347-A006-8F83EE5A78D3}"/>
              </a:ext>
            </a:extLst>
          </p:cNvPr>
          <p:cNvCxnSpPr>
            <a:cxnSpLocks/>
          </p:cNvCxnSpPr>
          <p:nvPr/>
        </p:nvCxnSpPr>
        <p:spPr>
          <a:xfrm>
            <a:off x="9636142" y="2287275"/>
            <a:ext cx="2410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7ABFFC-9FCD-4347-A006-8F83EE5A78D3}"/>
              </a:ext>
            </a:extLst>
          </p:cNvPr>
          <p:cNvCxnSpPr>
            <a:cxnSpLocks/>
          </p:cNvCxnSpPr>
          <p:nvPr/>
        </p:nvCxnSpPr>
        <p:spPr>
          <a:xfrm>
            <a:off x="1645081" y="3082406"/>
            <a:ext cx="2131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7ABFFC-9FCD-4347-A006-8F83EE5A78D3}"/>
              </a:ext>
            </a:extLst>
          </p:cNvPr>
          <p:cNvCxnSpPr>
            <a:cxnSpLocks/>
          </p:cNvCxnSpPr>
          <p:nvPr/>
        </p:nvCxnSpPr>
        <p:spPr>
          <a:xfrm>
            <a:off x="6096000" y="3837779"/>
            <a:ext cx="228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ABFFC-9FCD-4347-A006-8F83EE5A78D3}"/>
              </a:ext>
            </a:extLst>
          </p:cNvPr>
          <p:cNvCxnSpPr>
            <a:cxnSpLocks/>
          </p:cNvCxnSpPr>
          <p:nvPr/>
        </p:nvCxnSpPr>
        <p:spPr>
          <a:xfrm>
            <a:off x="1645081" y="6255026"/>
            <a:ext cx="2350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7ABFFC-9FCD-4347-A006-8F83EE5A78D3}"/>
              </a:ext>
            </a:extLst>
          </p:cNvPr>
          <p:cNvCxnSpPr>
            <a:cxnSpLocks/>
          </p:cNvCxnSpPr>
          <p:nvPr/>
        </p:nvCxnSpPr>
        <p:spPr>
          <a:xfrm>
            <a:off x="5537850" y="5401537"/>
            <a:ext cx="1674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28F3C4-B172-4C97-8A15-5A8DB6A27D3E}"/>
              </a:ext>
            </a:extLst>
          </p:cNvPr>
          <p:cNvCxnSpPr>
            <a:cxnSpLocks/>
          </p:cNvCxnSpPr>
          <p:nvPr/>
        </p:nvCxnSpPr>
        <p:spPr>
          <a:xfrm>
            <a:off x="3230748" y="3896291"/>
            <a:ext cx="7644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60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52"/>
            <a:ext cx="12192000" cy="5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998" y="158211"/>
            <a:ext cx="56132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C« xÎng siªng năng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412928" y="894739"/>
            <a:ext cx="424234" cy="256044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7542598" y="892583"/>
            <a:ext cx="424234" cy="256044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3172764" y="1634705"/>
            <a:ext cx="424234" cy="256044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0" y="2323818"/>
            <a:ext cx="424234" cy="256044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200811" y="3185209"/>
            <a:ext cx="424234" cy="256044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572201" y="3980339"/>
            <a:ext cx="424234" cy="256044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3858740" y="3980339"/>
            <a:ext cx="424234" cy="256044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212117" y="4642948"/>
            <a:ext cx="424234" cy="256044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441790" y="5451331"/>
            <a:ext cx="424234" cy="256044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57435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52"/>
            <a:ext cx="12192000" cy="53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998" y="158211"/>
            <a:ext cx="56132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C« xÎng siªng năng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200811" y="871437"/>
            <a:ext cx="424234" cy="350965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86D23EF-D2EB-424A-A671-6D8D60F3C2FF}"/>
              </a:ext>
            </a:extLst>
          </p:cNvPr>
          <p:cNvSpPr/>
          <p:nvPr/>
        </p:nvSpPr>
        <p:spPr>
          <a:xfrm>
            <a:off x="200811" y="3240374"/>
            <a:ext cx="424234" cy="350965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6272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88D28-B332-4097-85A6-57FE2876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9" y="1494418"/>
            <a:ext cx="11774721" cy="409358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0C3F26-4FFD-416C-A5B1-41D40DE3FC45}"/>
              </a:ext>
            </a:extLst>
          </p:cNvPr>
          <p:cNvCxnSpPr>
            <a:cxnSpLocks/>
          </p:cNvCxnSpPr>
          <p:nvPr/>
        </p:nvCxnSpPr>
        <p:spPr>
          <a:xfrm flipH="1" flipV="1">
            <a:off x="4066455" y="3071024"/>
            <a:ext cx="2029545" cy="795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0C3F26-4FFD-416C-A5B1-41D40DE3FC45}"/>
              </a:ext>
            </a:extLst>
          </p:cNvPr>
          <p:cNvCxnSpPr>
            <a:cxnSpLocks/>
          </p:cNvCxnSpPr>
          <p:nvPr/>
        </p:nvCxnSpPr>
        <p:spPr>
          <a:xfrm flipH="1" flipV="1">
            <a:off x="4066454" y="3866155"/>
            <a:ext cx="2029546" cy="10469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C3F26-4FFD-416C-A5B1-41D40DE3FC45}"/>
              </a:ext>
            </a:extLst>
          </p:cNvPr>
          <p:cNvCxnSpPr>
            <a:cxnSpLocks/>
          </p:cNvCxnSpPr>
          <p:nvPr/>
        </p:nvCxnSpPr>
        <p:spPr>
          <a:xfrm flipH="1">
            <a:off x="3933932" y="3071023"/>
            <a:ext cx="2307842" cy="18420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62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7E0567-9D42-46BA-9DAB-C7E50EB76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5396" y="294215"/>
            <a:ext cx="8246554" cy="6269569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88FC0B8A-9ED3-4E49-9A60-4510F305E2EB}"/>
              </a:ext>
            </a:extLst>
          </p:cNvPr>
          <p:cNvSpPr/>
          <p:nvPr/>
        </p:nvSpPr>
        <p:spPr>
          <a:xfrm>
            <a:off x="5840506" y="2616336"/>
            <a:ext cx="4601771" cy="125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TẬP VIẾT</a:t>
            </a:r>
            <a:endParaRPr sz="6000" b="1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F8ADB-01C1-425F-BAF5-AB22C51E17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80" r="44990" b="13876"/>
          <a:stretch/>
        </p:blipFill>
        <p:spPr>
          <a:xfrm flipH="1">
            <a:off x="792117" y="2409418"/>
            <a:ext cx="3144805" cy="40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9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C0EFB-0FA8-4795-BBC3-C1355D08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10155"/>
            <a:ext cx="9819249" cy="209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599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852" y="4085584"/>
            <a:ext cx="3564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lîn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eng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Ðc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7529" y="4085584"/>
            <a:ext cx="241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.VnAvant" pitchFamily="34" charset="0"/>
              </a:rPr>
              <a:t>xÎng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5616" y="4085584"/>
            <a:ext cx="3061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.VnAvant" pitchFamily="34" charset="0"/>
              </a:rPr>
              <a:t>gâ kÎng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1475" y="5782693"/>
            <a:ext cx="4810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xe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tÐc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chë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x¨ng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6563" y="5788253"/>
            <a:ext cx="5181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.VnAvant" pitchFamily="34" charset="0"/>
              </a:rPr>
              <a:t>xe ®iÖn leng keng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785" y="1725257"/>
            <a:ext cx="11781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.VnAvant" pitchFamily="34" charset="0"/>
              </a:rPr>
              <a:t>ang, ac, ¨ng, ¨c, ©ng, ©c,eng, 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4358" y="2785431"/>
            <a:ext cx="9475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</a:rPr>
              <a:t>xµ </a:t>
            </a:r>
            <a:r>
              <a:rPr lang="en-US" sz="4400" b="1" dirty="0" err="1">
                <a:latin typeface=".VnAvant" pitchFamily="34" charset="0"/>
              </a:rPr>
              <a:t>beng</a:t>
            </a:r>
            <a:r>
              <a:rPr lang="en-US" sz="4400" b="1" dirty="0">
                <a:latin typeface=".VnAvant" pitchFamily="34" charset="0"/>
              </a:rPr>
              <a:t>, </a:t>
            </a:r>
            <a:r>
              <a:rPr lang="en-US" sz="4400" b="1" dirty="0" err="1">
                <a:latin typeface=".VnAvant" pitchFamily="34" charset="0"/>
              </a:rPr>
              <a:t>bÐc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gi</a:t>
            </a:r>
            <a:r>
              <a:rPr lang="en-US" sz="4400" b="1" dirty="0">
                <a:latin typeface=".VnAvant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471633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OM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4321"/>
            <a:ext cx="12085983" cy="53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4974" y="253349"/>
            <a:ext cx="3564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Xe r¸c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441392" y="866299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7385576" y="775906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2190724" y="1663801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7809810" y="1613572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379411" y="2488216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8234044" y="2488216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167294" y="4047473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8234044" y="4039781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8945B4C-546C-4244-82BF-900E84EE038B}"/>
              </a:ext>
            </a:extLst>
          </p:cNvPr>
          <p:cNvSpPr/>
          <p:nvPr/>
        </p:nvSpPr>
        <p:spPr>
          <a:xfrm>
            <a:off x="9678531" y="4675885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886997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7199" y="2740487"/>
            <a:ext cx="3633116" cy="2419712"/>
            <a:chOff x="5837129" y="3478945"/>
            <a:chExt cx="3807912" cy="1951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78945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86" y="3833183"/>
            <a:ext cx="1938436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iª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210" y="2609225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­iªng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3831" y="3800898"/>
            <a:ext cx="2137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ng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37361" y="2765309"/>
            <a:ext cx="3900775" cy="2434000"/>
            <a:chOff x="5824149" y="3467422"/>
            <a:chExt cx="3820892" cy="1962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4149" y="3467422"/>
              <a:ext cx="3807913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253" y="3857644"/>
            <a:ext cx="2108847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iª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5565" y="2676911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iªc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10740" y="3822794"/>
            <a:ext cx="2137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c </a:t>
            </a:r>
          </a:p>
        </p:txBody>
      </p:sp>
      <p:pic>
        <p:nvPicPr>
          <p:cNvPr id="18" name="Picture 17" descr="C:\Users\THOM\Desktop\hoa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92" y="5257924"/>
            <a:ext cx="1811216" cy="178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THOM\Desktop\hoa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724" y="6385401"/>
            <a:ext cx="559777" cy="515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4187767" y="2748639"/>
            <a:ext cx="3887524" cy="2434000"/>
            <a:chOff x="5837129" y="3467422"/>
            <a:chExt cx="3807912" cy="19629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815" y="3840974"/>
            <a:ext cx="2108847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yª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9363" y="2660241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yªng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4050" y="3806124"/>
            <a:ext cx="2137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ng </a:t>
            </a:r>
          </a:p>
        </p:txBody>
      </p:sp>
    </p:spTree>
    <p:extLst>
      <p:ext uri="{BB962C8B-B14F-4D97-AF65-F5344CB8AC3E}">
        <p14:creationId xmlns:p14="http://schemas.microsoft.com/office/powerpoint/2010/main" val="36151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138228" y="1508125"/>
            <a:ext cx="33747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iªng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580742" y="2959544"/>
            <a:ext cx="36847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iªc</a:t>
            </a:r>
          </a:p>
        </p:txBody>
      </p:sp>
      <p:grpSp>
        <p:nvGrpSpPr>
          <p:cNvPr id="25604" name="Group 10"/>
          <p:cNvGrpSpPr>
            <a:grpSpLocks/>
          </p:cNvGrpSpPr>
          <p:nvPr/>
        </p:nvGrpSpPr>
        <p:grpSpPr bwMode="auto">
          <a:xfrm>
            <a:off x="6482954" y="2448828"/>
            <a:ext cx="1966913" cy="1401763"/>
            <a:chOff x="3303" y="1344"/>
            <a:chExt cx="929" cy="88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303" y="1344"/>
              <a:ext cx="717" cy="53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23" y="1903"/>
              <a:ext cx="909" cy="32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4012" y="1508125"/>
            <a:ext cx="23208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ng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3545" y="2968584"/>
            <a:ext cx="193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c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9817" y="1508125"/>
            <a:ext cx="24149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iª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28356" y="2965234"/>
            <a:ext cx="2411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iª </a:t>
            </a:r>
          </a:p>
        </p:txBody>
      </p:sp>
    </p:spTree>
    <p:extLst>
      <p:ext uri="{BB962C8B-B14F-4D97-AF65-F5344CB8AC3E}">
        <p14:creationId xmlns:p14="http://schemas.microsoft.com/office/powerpoint/2010/main" val="20237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62535E-8 L 0.29974 0.14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71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4 0.02222 L 0.30275 -0.06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5" y="-45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62535E-8 L 0.44597 -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712E-6 -2.22222E-6 L 0.48236 0.002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58"/>
            <a:ext cx="12368645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3554318" y="2695374"/>
            <a:ext cx="6016487" cy="198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9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613485" y="1764887"/>
            <a:ext cx="4202845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5647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0" y="2696638"/>
            <a:ext cx="4166797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>
                <a:latin typeface=".VnAvant" pitchFamily="34" charset="0"/>
                <a:cs typeface="Arial" panose="020B0604020202020204" pitchFamily="34" charset="0"/>
              </a:rPr>
              <a:t>ch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1" y="2696638"/>
            <a:ext cx="3409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ch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iªng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93577" y="391520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iªng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089" y="5198784"/>
            <a:ext cx="4912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gâ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chiªng</a:t>
            </a:r>
            <a:r>
              <a:rPr lang="en-US" sz="6600" b="1" dirty="0">
                <a:latin typeface=".VnAvant" pitchFamily="34" charset="0"/>
              </a:rPr>
              <a:t>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CD6038-46D8-485B-BB5C-0F73279E1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4442" r="30670" b="28435"/>
          <a:stretch/>
        </p:blipFill>
        <p:spPr>
          <a:xfrm>
            <a:off x="772665" y="1406297"/>
            <a:ext cx="4864113" cy="371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6B71D7-BE68-45CA-9737-516D4E603996}"/>
              </a:ext>
            </a:extLst>
          </p:cNvPr>
          <p:cNvSpPr txBox="1"/>
          <p:nvPr/>
        </p:nvSpPr>
        <p:spPr>
          <a:xfrm>
            <a:off x="516829" y="5196582"/>
            <a:ext cx="4912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gâ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chiªng</a:t>
            </a:r>
            <a:r>
              <a:rPr lang="en-US" sz="6600" b="1" dirty="0">
                <a:latin typeface=".VnAvant" pitchFamily="34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9C6689-F5DB-44E2-B145-B4F75CB59354}"/>
              </a:ext>
            </a:extLst>
          </p:cNvPr>
          <p:cNvSpPr txBox="1"/>
          <p:nvPr/>
        </p:nvSpPr>
        <p:spPr>
          <a:xfrm>
            <a:off x="525349" y="5196582"/>
            <a:ext cx="4912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gâ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ch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iªng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6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0" y="2696638"/>
            <a:ext cx="5026151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49549" y="2696638"/>
            <a:ext cx="3409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yÓng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93577" y="3915202"/>
            <a:ext cx="3263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yªng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090" y="5198784"/>
            <a:ext cx="401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   </a:t>
            </a:r>
            <a:r>
              <a:rPr lang="en-US" sz="6600" b="1" dirty="0" err="1">
                <a:latin typeface=".VnAvant" pitchFamily="34" charset="0"/>
              </a:rPr>
              <a:t>yÓng</a:t>
            </a:r>
            <a:r>
              <a:rPr lang="en-US" sz="6600" b="1" dirty="0">
                <a:latin typeface=".VnAvant" pitchFamily="34" charset="0"/>
              </a:rPr>
              <a:t>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AD9226-578D-434D-87BF-99647382E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2" t="5747" r="30256" b="30730"/>
          <a:stretch/>
        </p:blipFill>
        <p:spPr>
          <a:xfrm>
            <a:off x="1130691" y="1739179"/>
            <a:ext cx="3263279" cy="311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AE62F-6723-4337-AB00-975198C8D596}"/>
              </a:ext>
            </a:extLst>
          </p:cNvPr>
          <p:cNvSpPr txBox="1"/>
          <p:nvPr/>
        </p:nvSpPr>
        <p:spPr>
          <a:xfrm>
            <a:off x="521090" y="5198784"/>
            <a:ext cx="401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.VnAvant" pitchFamily="34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yÓng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6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221</Words>
  <Application>Microsoft Office PowerPoint</Application>
  <PresentationFormat>Widescreen</PresentationFormat>
  <Paragraphs>92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.VnAvant</vt:lpstr>
      <vt:lpstr>Lato Regular</vt:lpstr>
      <vt:lpstr>UTM Avo</vt:lpstr>
      <vt:lpstr>Arial</vt:lpstr>
      <vt:lpstr>Calibri</vt:lpstr>
      <vt:lpstr>Aharoni</vt:lpstr>
      <vt:lpstr>Cambria</vt:lpstr>
      <vt:lpstr>字魂7号-温暖童稚体</vt:lpstr>
      <vt:lpstr>Century Gothic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136</cp:revision>
  <dcterms:created xsi:type="dcterms:W3CDTF">2021-11-01T08:16:43Z</dcterms:created>
  <dcterms:modified xsi:type="dcterms:W3CDTF">2025-12-20T12:34:53Z</dcterms:modified>
</cp:coreProperties>
</file>